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ABB42-281E-4455-AEF6-BB8ADB973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32568-568A-4159-8041-FECD81C39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21742-D4F1-47AE-B228-92F255E6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1B8-C465-4744-AFA3-B6D90E52332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48D5F-C607-47C3-88EE-F6A7FEAC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86CDC-9762-46F8-8215-98FBF128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07CD-8358-4070-8E9E-D79B5458B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2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11A1B-45C9-40FC-88F9-9D74F1A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C3C2F8-65D1-49C3-A720-2048B332C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C40CD-5B45-43A9-A848-DA250796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1B8-C465-4744-AFA3-B6D90E52332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5C654-6074-4097-9609-180B47B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041D1-A6AB-40EE-A8DB-8A3160B3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07CD-8358-4070-8E9E-D79B5458B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3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CFEFC3-D909-4615-B8E7-A8A3B677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838494-1671-4128-84CF-0333A700D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55961-9A81-49D4-9412-DC58556A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1B8-C465-4744-AFA3-B6D90E52332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DBD5D-72FC-4F93-B044-67BDAC8C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A51EE-186E-4173-A899-8025E437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07CD-8358-4070-8E9E-D79B5458B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9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66A72-0C53-48A3-B95F-820314BE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86629-A62A-4F35-AACF-2822DD29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5F2B9-DADB-47DA-B547-C3B0AA0F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1B8-C465-4744-AFA3-B6D90E52332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AEC3F-D2B2-44EC-982A-71632086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DA2E9-87A9-461F-86E3-B04839F2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07CD-8358-4070-8E9E-D79B5458B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4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E97AE-56E9-4FF7-93F6-76139362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D84862-35D5-4E35-8C14-D48CA0D46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31389-ADE6-444C-9547-3BFFAD85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1B8-C465-4744-AFA3-B6D90E52332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E15A1-E071-427F-BC00-E2C2C862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2328E-784C-44F7-BA51-A1D882A7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07CD-8358-4070-8E9E-D79B5458B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E63DB-7404-47AB-9674-F3F12FC0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25A5A-1F8D-40B9-9474-81F6AEC9F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44179F-1598-44CE-B77B-536B7F4BE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AA32A-72DC-4305-BCBB-92263F4A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1B8-C465-4744-AFA3-B6D90E52332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76269E-D40E-4C0E-88F2-1A453A90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B0BE05-99F3-4A19-BF46-B26D6D24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07CD-8358-4070-8E9E-D79B5458B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5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346EE-77CB-43A9-AD4A-7BDDE084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EDEF0-8CDF-475E-81A1-1D325795C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F4198-2CF4-47B5-8E69-D59598B54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A740B1-13EA-43FE-8775-E991C41C0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07BDA3-4153-4BB1-BCE2-B444AFD4F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089A8-D616-4D88-A2BD-03990656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1B8-C465-4744-AFA3-B6D90E52332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7B6A14-0AFA-4696-BB59-8692B429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E0A34D-973D-4A2E-B092-D90BB491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07CD-8358-4070-8E9E-D79B5458B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8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5BAC1-A180-4ACB-BB80-1FD5CECC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6C735C-F07A-49AF-B9CD-DD183318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1B8-C465-4744-AFA3-B6D90E52332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F0F9EC-B061-466A-9D62-7442581A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83180D-5E62-47E6-AF23-8D132210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07CD-8358-4070-8E9E-D79B5458B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7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892C67-FF7A-409C-AAD2-57215374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1B8-C465-4744-AFA3-B6D90E52332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21745-4FCF-4022-8312-B16B4728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7AAB63-141C-465C-9F65-ED8619DA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07CD-8358-4070-8E9E-D79B5458B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8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96AAC-EB56-4677-A8DF-9C38201E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0E79E-2DBE-4EC0-93C7-02FB2A53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436E14-D140-4716-B55A-3B108709A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5262AF-7955-4F65-AC16-142936DD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1B8-C465-4744-AFA3-B6D90E52332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9F6840-87F0-40AC-9AC3-034332C8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5F232-FF79-4EE3-A8EC-D0FB7F74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07CD-8358-4070-8E9E-D79B5458B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33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C2D55-C5A4-4165-B296-963AAD67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67BBF-CE5F-4550-8119-C79F9A7AA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B7C25-BB59-42F0-A36F-1169B33E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991AB-169F-4D63-B844-E8E88AF5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1B8-C465-4744-AFA3-B6D90E52332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62B25-62C5-4EF3-B232-854AC10A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5D4C5E-4A72-42FD-BBA1-2B01E21D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07CD-8358-4070-8E9E-D79B5458B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3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96C93F-03C6-4E21-A098-99A2BF74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C9D40-500B-4C44-B074-A4787111A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017CE-CF0F-4481-BEB0-8AC86C27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D1B8-C465-4744-AFA3-B6D90E523322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F6344-2981-4EC3-983C-256873CC4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A119E-A452-49B6-82B9-DC962C7C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007CD-8358-4070-8E9E-D79B5458B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5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62F1EEB-AC10-47B7-A639-22B593E0DA23}"/>
              </a:ext>
            </a:extLst>
          </p:cNvPr>
          <p:cNvSpPr/>
          <p:nvPr/>
        </p:nvSpPr>
        <p:spPr>
          <a:xfrm>
            <a:off x="3470729" y="244203"/>
            <a:ext cx="2625271" cy="626655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INDEX(</a:t>
            </a:r>
            <a:r>
              <a:rPr lang="ko-KR" altLang="en-US" dirty="0"/>
              <a:t>초기화면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377142-B7C1-437C-91AA-53AA5F874DD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783365" y="870858"/>
            <a:ext cx="0" cy="1297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E32C08-087E-4378-BE96-8DEB60A34776}"/>
              </a:ext>
            </a:extLst>
          </p:cNvPr>
          <p:cNvCxnSpPr/>
          <p:nvPr/>
        </p:nvCxnSpPr>
        <p:spPr>
          <a:xfrm>
            <a:off x="4783364" y="1201783"/>
            <a:ext cx="1123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0A20C1F-E433-40FD-AA91-B0B051833359}"/>
              </a:ext>
            </a:extLst>
          </p:cNvPr>
          <p:cNvSpPr/>
          <p:nvPr/>
        </p:nvSpPr>
        <p:spPr>
          <a:xfrm>
            <a:off x="5906771" y="862331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F107A16-B4F3-4B47-9BC6-FED15630A7D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532042" y="1175659"/>
            <a:ext cx="118672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1EEEBD9-0086-414A-96F2-1D94738932FB}"/>
              </a:ext>
            </a:extLst>
          </p:cNvPr>
          <p:cNvCxnSpPr>
            <a:cxnSpLocks/>
          </p:cNvCxnSpPr>
          <p:nvPr/>
        </p:nvCxnSpPr>
        <p:spPr>
          <a:xfrm>
            <a:off x="9718766" y="801190"/>
            <a:ext cx="0" cy="9316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BEC571-2637-4351-B6D9-63A8AA0E0023}"/>
              </a:ext>
            </a:extLst>
          </p:cNvPr>
          <p:cNvCxnSpPr>
            <a:cxnSpLocks/>
          </p:cNvCxnSpPr>
          <p:nvPr/>
        </p:nvCxnSpPr>
        <p:spPr>
          <a:xfrm flipH="1">
            <a:off x="9718766" y="805365"/>
            <a:ext cx="4659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E173F64-DDC4-4049-B246-A2535DC6DFAF}"/>
              </a:ext>
            </a:extLst>
          </p:cNvPr>
          <p:cNvCxnSpPr>
            <a:cxnSpLocks/>
          </p:cNvCxnSpPr>
          <p:nvPr/>
        </p:nvCxnSpPr>
        <p:spPr>
          <a:xfrm flipH="1">
            <a:off x="9718766" y="1680580"/>
            <a:ext cx="46590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D44FEB48-383E-42BE-A9A0-EED417258E27}"/>
              </a:ext>
            </a:extLst>
          </p:cNvPr>
          <p:cNvSpPr/>
          <p:nvPr/>
        </p:nvSpPr>
        <p:spPr>
          <a:xfrm>
            <a:off x="10184674" y="487862"/>
            <a:ext cx="1606368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FF9BED68-03D9-424F-8951-D2A2B4BA7C6E}"/>
              </a:ext>
            </a:extLst>
          </p:cNvPr>
          <p:cNvSpPr/>
          <p:nvPr/>
        </p:nvSpPr>
        <p:spPr>
          <a:xfrm>
            <a:off x="10184674" y="1367252"/>
            <a:ext cx="1606368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ID/PW</a:t>
            </a:r>
            <a:r>
              <a:rPr lang="ko-KR" altLang="en-US" dirty="0"/>
              <a:t> 찾기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DC18C8-0308-4F1F-8842-6612CC609414}"/>
              </a:ext>
            </a:extLst>
          </p:cNvPr>
          <p:cNvCxnSpPr>
            <a:cxnSpLocks/>
          </p:cNvCxnSpPr>
          <p:nvPr/>
        </p:nvCxnSpPr>
        <p:spPr>
          <a:xfrm>
            <a:off x="1550125" y="2168434"/>
            <a:ext cx="9170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EAB47C-EECE-40C7-9DCC-35BC83451F7B}"/>
              </a:ext>
            </a:extLst>
          </p:cNvPr>
          <p:cNvCxnSpPr>
            <a:cxnSpLocks/>
          </p:cNvCxnSpPr>
          <p:nvPr/>
        </p:nvCxnSpPr>
        <p:spPr>
          <a:xfrm>
            <a:off x="1550125" y="2168433"/>
            <a:ext cx="0" cy="8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8A33A99-3517-468A-8CF9-87C54A18919F}"/>
              </a:ext>
            </a:extLst>
          </p:cNvPr>
          <p:cNvCxnSpPr>
            <a:cxnSpLocks/>
          </p:cNvCxnSpPr>
          <p:nvPr/>
        </p:nvCxnSpPr>
        <p:spPr>
          <a:xfrm>
            <a:off x="7476310" y="2168433"/>
            <a:ext cx="0" cy="8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22D6E20-E9BD-4C41-A165-7E4A1DAD8FA6}"/>
              </a:ext>
            </a:extLst>
          </p:cNvPr>
          <p:cNvCxnSpPr>
            <a:cxnSpLocks/>
          </p:cNvCxnSpPr>
          <p:nvPr/>
        </p:nvCxnSpPr>
        <p:spPr>
          <a:xfrm>
            <a:off x="4594135" y="2168434"/>
            <a:ext cx="0" cy="8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76F97B44-E864-4D38-A027-F39E374E31C1}"/>
              </a:ext>
            </a:extLst>
          </p:cNvPr>
          <p:cNvSpPr/>
          <p:nvPr/>
        </p:nvSpPr>
        <p:spPr>
          <a:xfrm>
            <a:off x="237489" y="3047820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도움말</a:t>
            </a:r>
          </a:p>
        </p:txBody>
      </p:sp>
      <p:sp>
        <p:nvSpPr>
          <p:cNvPr id="34" name="순서도: 수행의 시작/종료 33">
            <a:extLst>
              <a:ext uri="{FF2B5EF4-FFF2-40B4-BE49-F238E27FC236}">
                <a16:creationId xmlns:a16="http://schemas.microsoft.com/office/drawing/2014/main" id="{52E08D2F-7531-4128-9BBA-9E63463C641E}"/>
              </a:ext>
            </a:extLst>
          </p:cNvPr>
          <p:cNvSpPr/>
          <p:nvPr/>
        </p:nvSpPr>
        <p:spPr>
          <a:xfrm>
            <a:off x="3335746" y="3065054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예약관리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739BA673-83F9-4704-B460-200ED56ACD9D}"/>
              </a:ext>
            </a:extLst>
          </p:cNvPr>
          <p:cNvSpPr/>
          <p:nvPr/>
        </p:nvSpPr>
        <p:spPr>
          <a:xfrm>
            <a:off x="6163674" y="3065053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관리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05D15F1-5089-48ED-B1EE-1FF2F4919E8F}"/>
              </a:ext>
            </a:extLst>
          </p:cNvPr>
          <p:cNvCxnSpPr>
            <a:cxnSpLocks/>
          </p:cNvCxnSpPr>
          <p:nvPr/>
        </p:nvCxnSpPr>
        <p:spPr>
          <a:xfrm>
            <a:off x="10728961" y="2176963"/>
            <a:ext cx="0" cy="8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F58B543A-6F6F-490F-9BB1-B3785D66C8E3}"/>
              </a:ext>
            </a:extLst>
          </p:cNvPr>
          <p:cNvSpPr/>
          <p:nvPr/>
        </p:nvSpPr>
        <p:spPr>
          <a:xfrm>
            <a:off x="9407615" y="3065052"/>
            <a:ext cx="2625271" cy="626655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6511764-1750-4A2B-896A-1C7D5EA29E4D}"/>
              </a:ext>
            </a:extLst>
          </p:cNvPr>
          <p:cNvCxnSpPr>
            <a:cxnSpLocks/>
          </p:cNvCxnSpPr>
          <p:nvPr/>
        </p:nvCxnSpPr>
        <p:spPr>
          <a:xfrm>
            <a:off x="4585790" y="3691707"/>
            <a:ext cx="0" cy="45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수행의 시작/종료 44">
            <a:extLst>
              <a:ext uri="{FF2B5EF4-FFF2-40B4-BE49-F238E27FC236}">
                <a16:creationId xmlns:a16="http://schemas.microsoft.com/office/drawing/2014/main" id="{D3ADE2EC-5FA0-4889-A5F8-36F433A9810B}"/>
              </a:ext>
            </a:extLst>
          </p:cNvPr>
          <p:cNvSpPr/>
          <p:nvPr/>
        </p:nvSpPr>
        <p:spPr>
          <a:xfrm>
            <a:off x="3583306" y="4145278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예약변경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1BB74AB-F775-4A6B-9A3A-D5E8B3C639DE}"/>
              </a:ext>
            </a:extLst>
          </p:cNvPr>
          <p:cNvCxnSpPr>
            <a:cxnSpLocks/>
          </p:cNvCxnSpPr>
          <p:nvPr/>
        </p:nvCxnSpPr>
        <p:spPr>
          <a:xfrm>
            <a:off x="4569100" y="4771933"/>
            <a:ext cx="0" cy="45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39174D2E-B12D-435E-96DB-27EDD3B4EB1C}"/>
              </a:ext>
            </a:extLst>
          </p:cNvPr>
          <p:cNvSpPr/>
          <p:nvPr/>
        </p:nvSpPr>
        <p:spPr>
          <a:xfrm>
            <a:off x="3583946" y="5225506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예약취소</a:t>
            </a:r>
          </a:p>
        </p:txBody>
      </p:sp>
      <p:sp>
        <p:nvSpPr>
          <p:cNvPr id="48" name="순서도: 수행의 시작/종료 47">
            <a:extLst>
              <a:ext uri="{FF2B5EF4-FFF2-40B4-BE49-F238E27FC236}">
                <a16:creationId xmlns:a16="http://schemas.microsoft.com/office/drawing/2014/main" id="{D0D6954B-D53F-4F36-B5FA-86A28D0C3E4E}"/>
              </a:ext>
            </a:extLst>
          </p:cNvPr>
          <p:cNvSpPr/>
          <p:nvPr/>
        </p:nvSpPr>
        <p:spPr>
          <a:xfrm>
            <a:off x="6465481" y="4145278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수정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0915A-27CA-4C61-A18E-E7446915924B}"/>
              </a:ext>
            </a:extLst>
          </p:cNvPr>
          <p:cNvCxnSpPr>
            <a:cxnSpLocks/>
          </p:cNvCxnSpPr>
          <p:nvPr/>
        </p:nvCxnSpPr>
        <p:spPr>
          <a:xfrm>
            <a:off x="7451275" y="4771933"/>
            <a:ext cx="0" cy="45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51F4F6BC-AA5F-4F38-90D9-404875B9F4D5}"/>
              </a:ext>
            </a:extLst>
          </p:cNvPr>
          <p:cNvSpPr/>
          <p:nvPr/>
        </p:nvSpPr>
        <p:spPr>
          <a:xfrm>
            <a:off x="6465481" y="5225506"/>
            <a:ext cx="2021657" cy="626655"/>
          </a:xfrm>
          <a:prstGeom prst="flowChartTermina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C3A43DE-0473-4552-88A4-D485757DB171}"/>
              </a:ext>
            </a:extLst>
          </p:cNvPr>
          <p:cNvCxnSpPr>
            <a:cxnSpLocks/>
          </p:cNvCxnSpPr>
          <p:nvPr/>
        </p:nvCxnSpPr>
        <p:spPr>
          <a:xfrm>
            <a:off x="7476310" y="3691707"/>
            <a:ext cx="0" cy="45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1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 Woong Sim</dc:creator>
  <cp:lastModifiedBy>In Woong Sim</cp:lastModifiedBy>
  <cp:revision>1</cp:revision>
  <dcterms:created xsi:type="dcterms:W3CDTF">2022-03-21T12:50:19Z</dcterms:created>
  <dcterms:modified xsi:type="dcterms:W3CDTF">2022-03-21T13:15:34Z</dcterms:modified>
</cp:coreProperties>
</file>