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A8FE3E-D0EC-4937-A396-BEA549C6E69D}">
  <a:tblStyle styleId="{18A8FE3E-D0EC-4937-A396-BEA549C6E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19ab7fd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19ab7fd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119ab7fd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119ab7fd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119ab7fd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119ab7fd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19ab7fd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19ab7fd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19ab7fd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19ab7fd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19ab7fd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19ab7fd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19ab7fd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19ab7fd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ed.stlouisfed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Relativity of Wage to Financial Situations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 Vang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 for this project was to look at the variables that can affect financial situations in the economy of some states in the U.S.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Situations refer to the unemployment rate, consumption, and amount of SNAP benefit holders there 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r>
              <a:rPr lang="en"/>
              <a:t> and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11172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13800" y="1679275"/>
            <a:ext cx="35700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Unemployment Rate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Wage(Private  Sector)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Snap Benefits Holders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99650" y="1703275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400975" y="1679275"/>
            <a:ext cx="42549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Personal Consumption Expenditure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BA+ Degree Holders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3800" y="2814725"/>
            <a:ext cx="8242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These data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were pulled from </a:t>
            </a: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https://fred.stlouisfed.org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based on the states of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13800" y="3529350"/>
            <a:ext cx="1482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939100" y="3529350"/>
            <a:ext cx="1117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TX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Time Scatterplots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5" y="661700"/>
            <a:ext cx="3301750" cy="21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375" y="661700"/>
            <a:ext cx="3301750" cy="21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25" y="2882100"/>
            <a:ext cx="3301750" cy="21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375" y="2882100"/>
            <a:ext cx="3301750" cy="2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25" y="62550"/>
            <a:ext cx="3959449" cy="25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75" y="62550"/>
            <a:ext cx="3922951" cy="25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625" y="2634300"/>
            <a:ext cx="3656749" cy="24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{18A8FE3E-D0EC-4937-A396-BEA549C6E69D}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Unemployment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 Wage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Snap total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BA+ Degree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15143963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25.50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16099713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St. Dev.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2596195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38.51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17630011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19.73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8900983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Regressions/Interpretations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Reg1 &lt;- lm(test$`AVG Wage`~test$`Unemployment Rate`+ test$Percent_BA, data = test)</a:t>
            </a:r>
            <a:endParaRPr sz="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AVG_Wage=-12.92 + 31.26(</a:t>
            </a:r>
            <a:r>
              <a:rPr lang="en" sz="900"/>
              <a:t>Unemployment Rate</a:t>
            </a:r>
            <a:r>
              <a:rPr lang="en" sz="900"/>
              <a:t>) + 1.19(</a:t>
            </a:r>
            <a:r>
              <a:rPr lang="en" sz="900"/>
              <a:t>Percent_BA</a:t>
            </a:r>
            <a:r>
              <a:rPr lang="en" sz="900"/>
              <a:t>) 	R=0.64	R^2= 0.63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Reg2 &lt;- lm(test$Total_PCE~test$`AVG Wage`+test$`Snap Total`, data = test)</a:t>
            </a:r>
            <a:endParaRPr sz="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Total_PCE=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6.949e+04</a:t>
            </a:r>
            <a:r>
              <a:rPr lang="en" sz="900"/>
              <a:t> +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1.321e+05</a:t>
            </a:r>
            <a:r>
              <a:rPr lang="en" sz="900"/>
              <a:t>(AVG Wage) +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8.969e-02</a:t>
            </a:r>
            <a:r>
              <a:rPr lang="en" sz="900"/>
              <a:t>(Snap Total)	R=0.54	R^2=0.53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Reg3 &lt;- lm(test$`Snap Total`~test$`AVG Wage`+test$`Unemployment Rate`, data = test)</a:t>
            </a:r>
            <a:endParaRPr sz="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Snap_Total=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8254643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223047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(AVG Wage) +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19558094</a:t>
            </a:r>
            <a:r>
              <a:rPr lang="en" sz="900"/>
              <a:t>(Unemployment Rate)		R=0.11	R^2=0.11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Reg4 &lt;- lm(test$Total_PCE~test$`Unemployment Rate`+test$`AVG Wage`, data = test)</a:t>
            </a:r>
            <a:endParaRPr sz="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Total_PCE=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1639618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-13389243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(Unemployment Rate) +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159425</a:t>
            </a:r>
            <a:r>
              <a:rPr lang="en" sz="900"/>
              <a:t>(AVG Wage)		R=0.64	R^2= 0.63</a:t>
            </a:r>
            <a:endParaRPr sz="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Additional Variables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Housing Cost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Homeless 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Unemployment Benefit Holders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