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Comfortaa Regular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Regular-bold.fntdata"/><Relationship Id="rId25" Type="http://schemas.openxmlformats.org/officeDocument/2006/relationships/font" Target="fonts/ComfortaaRegular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5926eb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5926eb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cv2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= cv2.VideoCapture(0)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while(1):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try:  #an error comes if it does not find anything in window as it cannot find contour of max 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#therefore this try error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ret, frame = cap.read()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frame=cv2.flip(frame,1)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kernel = np.ones((3,3),np.uint8)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#define region of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roi=frame[100:300, 100:300]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cv2.rectangle(frame,(100,100),(300,300),(0,255,0),0)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hsv = cv2.cvtColor(roi, cv2.COLOR_BGR2HSV)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define range of skin color in HSV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lower_skin = np.array([0,20,70], dtype=np.uint8)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upper_skin = np.array([20,255,255], dtype=np.uint8)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#extract skin colur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mask = cv2.inRange(hsv, lower_skin, upper_skin)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#extrapolate the hand to fill dark spots within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mask = cv2.dilate(mask,kernel,iterations =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#blur the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mask = cv2.GaussianBlur(mask,(5,5),100)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#find contours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_,contours,hierarchy= cv2.findContours(mask,cv2.RETR_TREE,cv2.CHAIN_APPROX_SIMPLE)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#find contour of max area(hand)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cnt = max(contours, key = lambda x: cv2.contourArea(x))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#approx the contour a little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epsilon = 0.0005*cv2.arcLength(cnt,True)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approx= cv2.approxPolyDP(cnt,epsilon,True)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#make convex hull around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hull = cv2.convexHull(cnt)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#define area of hull and area of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areahull = cv2.contourArea(hull)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areacnt = cv2.contourArea(cnt)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#find the percentage of area not covered by hand in convex hull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arearatio=((areahull-areacnt)/areacnt)*100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#find the defects in convex hull with respect to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hull = cv2.convexHull(approx, returnPoints=False)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defects = cv2.convexityDefects(approx, hull)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l = no. of defects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#code for finding no. of defects due to fingers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i in range(defects.shape[0]):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s,e,f,d = defects[i,0]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start = tuple(approx[s][0])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end = tuple(approx[e][0])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far = tuple(approx[f][0])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pt= (100,180)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find length of all sides of triangle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 = math.sqrt((end[0] - start[0])**2 + (end[1] - start[1])**2)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b = math.sqrt((far[0] - start[0])**2 + (far[1] - start[1])**2)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 = math.sqrt((end[0] - far[0])**2 + (end[1] - far[1])**2)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 = (a+b+c)/2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ar = math.sqrt(s*(s-a)*(s-b)*(s-c))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#distance between point and convex hull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d=(2*ar)/a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apply cosine rule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angle = math.acos((b**2 + c**2 - a**2)/(2*b*c)) * 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ignore angles &gt; 90 and ignore points very close to convex hull(they generally come due to noise)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angle &lt;= 90 and d&gt;30: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l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cv2.circle(roi, far, 3, [255,0,0], 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#draw lines around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cv2.line(roi,start, end, [0,255,0],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l+=1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#print corresponding gestures which are in their ranges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font = cv2.FONT_HERSHEY_SIMPLEX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l==1: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areacnt&lt;2000: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cv2.putText(frame,'Put hand in the box',(0,50),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if arearatio&lt;12: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cv2.putText(frame,'0',(0,50),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elif arearatio&lt;17.5: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cv2.putText(frame,'Best of luck',(0,50),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cv2.putText(frame,'1',(0,50),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l==2: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cv2.putText(frame,'2',(0,50),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l==3: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if arearatio&lt;27: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cv2.putText(frame,'3',(0,50),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cv2.putText(frame,'ok',(0,50),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l==4: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cv2.putText(frame,'4',(0,50),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l==5: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cv2.putText(frame,'5',(0,50),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l==6: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cv2.putText(frame,'reposition',(0,50),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else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cv2.putText(frame,'reposition',(10,50), font, 2, (0,0,255), 3, cv2.LINE_AA)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#show the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cv2.imshow('mask',mask)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cv2.imshow('frame',frame)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except: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k = cv2.waitKey(5) &amp; 0xFF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 == 27: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cv2.destroyAllWindows()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cap.release()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19a3f95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19a3f95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19a3f95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19a3f95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646c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646c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6646cb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86646cb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19a3f95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19a3f95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6646cb7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6646cb7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6646cb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6646cb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6646cb7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86646cb7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2b92cdf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2b92cdf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619250" y="1143000"/>
            <a:ext cx="5905500" cy="2857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710900" y="1397650"/>
            <a:ext cx="5722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</a:rPr>
              <a:t>Gesture control motor</a:t>
            </a:r>
            <a:endParaRPr b="1" sz="4200">
              <a:solidFill>
                <a:schemeClr val="accent2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753500" y="3349500"/>
            <a:ext cx="35175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members,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Kiron M D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Sairam S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Shimil S Babu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84800" y="3349500"/>
            <a:ext cx="4245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guide,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Dr. Jubilant J Kizhakkethottam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09 JUNE 2020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 rot="1720335">
            <a:off x="4575480" y="682205"/>
            <a:ext cx="1043563" cy="9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56675" y="1577350"/>
            <a:ext cx="9852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7829725" y="2281400"/>
            <a:ext cx="7674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👐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666900" y="3909475"/>
            <a:ext cx="860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🙌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ctrTitle"/>
          </p:nvPr>
        </p:nvSpPr>
        <p:spPr>
          <a:xfrm>
            <a:off x="2949600" y="269375"/>
            <a:ext cx="34677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EXHIBITIONS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451400" y="956875"/>
            <a:ext cx="20031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Merriweather"/>
              <a:buAutoNum type="arabicPeriod"/>
            </a:pPr>
            <a:r>
              <a:rPr b="1" lang="en" sz="14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SRISHTI 2020</a:t>
            </a:r>
            <a:endParaRPr b="1" sz="1400">
              <a:solidFill>
                <a:srgbClr val="98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4133" l="0" r="0" t="6196"/>
          <a:stretch/>
        </p:blipFill>
        <p:spPr>
          <a:xfrm>
            <a:off x="5567800" y="1214325"/>
            <a:ext cx="2281525" cy="21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800" y="1430100"/>
            <a:ext cx="4120600" cy="196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451400" y="3242900"/>
            <a:ext cx="27297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2. KTU Project Expo</a:t>
            </a:r>
            <a:r>
              <a:rPr b="1" lang="en" sz="14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 2020</a:t>
            </a:r>
            <a:endParaRPr b="1" sz="1400">
              <a:solidFill>
                <a:srgbClr val="98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	Request submitted</a:t>
            </a:r>
            <a:endParaRPr b="1" sz="1000">
              <a:solidFill>
                <a:srgbClr val="98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ctrTitle"/>
          </p:nvPr>
        </p:nvSpPr>
        <p:spPr>
          <a:xfrm>
            <a:off x="1851925" y="2133900"/>
            <a:ext cx="5676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686225" y="4231850"/>
            <a:ext cx="6039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>
                <a:solidFill>
                  <a:srgbClr val="38761D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y,</a:t>
            </a:r>
            <a:endParaRPr>
              <a:solidFill>
                <a:srgbClr val="38761D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Shimil S Babu, Kiron MD, Sairam S</a:t>
            </a:r>
            <a:endParaRPr>
              <a:solidFill>
                <a:srgbClr val="38761D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916725" y="363800"/>
            <a:ext cx="54468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292275" y="1243225"/>
            <a:ext cx="6998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Char char="👋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Automation is the biggest domestic technological improvement of this generation.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Char char="👋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Here we try to implement automation to an extent using the GESTURE CONTROLLED MOTOR.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Char char="👋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One can control the movements of a motor using gestures.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Char char="👋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GC Motors is a promising technology to improve</a:t>
            </a: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lifestyle for the</a:t>
            </a: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people and an excellent assist for Differently abled people, Old aged people, Dwarfs, etc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1803875" y="310750"/>
            <a:ext cx="5667600" cy="6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SOCIAL RELEVANCE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266050" y="1492925"/>
            <a:ext cx="55401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mfortaa Regular"/>
              <a:buChar char="👍"/>
            </a:pPr>
            <a:r>
              <a:rPr lang="en" sz="18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Simplify human life through controlling some of the day-to-day tasks using just gestures.</a:t>
            </a:r>
            <a:endParaRPr sz="18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mfortaa Regular"/>
              <a:buChar char="👍"/>
            </a:pPr>
            <a:r>
              <a:rPr lang="en" sz="18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 motor can simplify some of the daily tasks of a human.</a:t>
            </a:r>
            <a:endParaRPr sz="18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mfortaa Regular"/>
              <a:buChar char="👍"/>
            </a:pPr>
            <a:r>
              <a:rPr lang="en" sz="18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Project can provide improved life for the old-aged people and some differently abled people. </a:t>
            </a:r>
            <a:endParaRPr sz="18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-5719" l="15638" r="21555" t="0"/>
          <a:stretch/>
        </p:blipFill>
        <p:spPr>
          <a:xfrm>
            <a:off x="373575" y="1416722"/>
            <a:ext cx="2775825" cy="22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345450" y="3481325"/>
            <a:ext cx="2802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1. Differently abled girl.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1886225" y="363800"/>
            <a:ext cx="5562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1858700" y="1390967"/>
            <a:ext cx="53613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There are some controls that can be made upon motor for doing certain tasks. 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We can control the motor by :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"/>
              <a:buChar char="➽"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Motor control using relay and switches.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"/>
              <a:buChar char="➽"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Voice controlled motor chip sets.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"/>
              <a:buChar char="➽"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Remote controlled motors.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"/>
              <a:buChar char="➽"/>
            </a:pPr>
            <a:r>
              <a:rPr lang="en">
                <a:solidFill>
                  <a:srgbClr val="980000"/>
                </a:solidFill>
                <a:latin typeface="Comfortaa"/>
                <a:ea typeface="Comfortaa"/>
                <a:cs typeface="Comfortaa"/>
                <a:sym typeface="Comfortaa"/>
              </a:rPr>
              <a:t>Data-glove.</a:t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98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2087300" y="668600"/>
            <a:ext cx="64422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DESIGN &amp; METHODOLOGY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2468300" y="1924367"/>
            <a:ext cx="53613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12665" l="27807" r="25900" t="44773"/>
          <a:stretch/>
        </p:blipFill>
        <p:spPr>
          <a:xfrm>
            <a:off x="2088950" y="1467175"/>
            <a:ext cx="5830949" cy="254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ctrTitle"/>
          </p:nvPr>
        </p:nvSpPr>
        <p:spPr>
          <a:xfrm>
            <a:off x="1858700" y="287600"/>
            <a:ext cx="5676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2092700" y="1802247"/>
            <a:ext cx="53613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Gesture controlled motor have a wide range of applications such as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 Regular"/>
              <a:buChar char="●"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Door/ window control, 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 Regular"/>
              <a:buChar char="●"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Curtain control 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 Regular"/>
              <a:buChar char="●"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It can be used for controlling other things which are difficult to reach.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ctrTitle"/>
          </p:nvPr>
        </p:nvSpPr>
        <p:spPr>
          <a:xfrm>
            <a:off x="1858700" y="440000"/>
            <a:ext cx="56769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1061975" y="1390975"/>
            <a:ext cx="65499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 Regular"/>
              <a:buChar char="●"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The world is more serious about the life of differently-abled and old-aged people. This project aims towards the betterment of their life.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omfortaa Regular"/>
              <a:buChar char="●"/>
            </a:pPr>
            <a:r>
              <a:rPr lang="en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The gesture controlled motor will bring improvements to their current life. Along with that, life becomes more easier and  simpler for everyone.</a:t>
            </a:r>
            <a:endParaRPr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ctrTitle"/>
          </p:nvPr>
        </p:nvSpPr>
        <p:spPr>
          <a:xfrm>
            <a:off x="1934900" y="516200"/>
            <a:ext cx="5676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Reference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626950" y="1202700"/>
            <a:ext cx="79965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AutoNum type="arabicPeriod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Prof. Dr.Amol Kasture, A STUDY ON GESTURE CONTROL ARDUINO ROBOT, ISSN: 2455-2631, May 2018 IJSDR Volume 3, Issue 5.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AutoNum type="arabicPeriod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Prabhu.s, VOICE ENABLED SPEED CONTROL OF AC MOTOR, eISSN: 2319-1163 pISSN: 2321-7308, IJRET, Volume: 03, 02 Feb-2014.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AutoNum type="arabicPeriod"/>
            </a:pPr>
            <a:r>
              <a:rPr lang="en" sz="1400">
                <a:solidFill>
                  <a:srgbClr val="98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Kimemia Elvis Wanjagi, WIRELESS CONTROL OF A DC MOTOR, University of Nairobi, 2014.</a:t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omfortaa Regular"/>
              <a:buAutoNum type="arabicPeriod"/>
            </a:pPr>
            <a:r>
              <a:rPr lang="en" sz="1400">
                <a:solidFill>
                  <a:srgbClr val="980000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Ezea Hilary, DESIGN OF AUTOMATIC GATE CONTROL USING INFRARED REMOTE WITH PASSWORD PROTECTED FEATURES, ISSN (Online):- 2349-3585, International Journal For Research &amp; Development in Technology Volume: 2, Issue: 5, Nov -2014.</a:t>
            </a:r>
            <a:endParaRPr sz="1400">
              <a:solidFill>
                <a:srgbClr val="980000"/>
              </a:solidFill>
              <a:highlight>
                <a:srgbClr val="FFFFFF"/>
              </a:highlight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ctrTitle"/>
          </p:nvPr>
        </p:nvSpPr>
        <p:spPr>
          <a:xfrm>
            <a:off x="2565800" y="269375"/>
            <a:ext cx="5676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CONFERENCES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2483" l="1385" r="52133" t="2005"/>
          <a:stretch/>
        </p:blipFill>
        <p:spPr>
          <a:xfrm>
            <a:off x="5813850" y="1040075"/>
            <a:ext cx="2754575" cy="36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194450" y="1206650"/>
            <a:ext cx="44364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📑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5th IEEE ICRAIE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 paper reg no, 1570652524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	Documents  submitted, waiting for approval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📑"/>
            </a:pPr>
            <a:r>
              <a:rPr lang="en" sz="1700">
                <a:solidFill>
                  <a:srgbClr val="444444"/>
                </a:solidFill>
                <a:highlight>
                  <a:srgbClr val="FFFFFF"/>
                </a:highlight>
              </a:rPr>
              <a:t>8th ICICSE-2020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 paper reg no, 153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	Documents  submitted, waiting for approval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