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10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0D1"/>
    <a:srgbClr val="B6D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 showGuides="1">
      <p:cViewPr>
        <p:scale>
          <a:sx n="91" d="100"/>
          <a:sy n="91" d="100"/>
        </p:scale>
        <p:origin x="2952" y="456"/>
      </p:cViewPr>
      <p:guideLst>
        <p:guide orient="horz" pos="1162"/>
        <p:guide pos="10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E6E5-386E-5540-96FF-393AE2209CEB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CC930-7C45-BC45-B10E-2C4484D77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54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CC930-7C45-BC45-B10E-2C4484D776D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866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A9B5A-32F6-CB42-B9A0-EAD4ABC1A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8DDD14-2AFC-9744-AA49-C154E1BD8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CFC42-9C47-C449-A447-D0DDED4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02430-E968-AB44-91E6-45C4842C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3359E-B69E-0D43-86C5-D01BD5D0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324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37477-A67A-1944-A2E5-1EC68E88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9992BE-377C-D248-97A1-D7C6670A4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3B811-8A7D-6F4F-9A25-7205AE25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0F7DD-D6A3-8A43-9519-3EC5CE10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2CCEE-E58A-F94A-AA77-685EC8A5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582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DA4D6A-65CA-FE4E-81AD-17633CF94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64FF67-A05D-BA4E-986A-C7DAC0065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32863A-3B2D-FA45-BCFD-ED0A500A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4BFA0-9EE6-2444-B62C-18C064A2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BA55E-7BB9-6447-BB4C-3C96789E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924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FC958-A2D1-6044-8837-FB30C1CB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ACCEF-C3F4-C846-BF1C-86930C89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11258-F11A-264C-BD07-730FD0C5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2382F-73B0-F247-895C-4B2A27E3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2790D-46DE-AE48-9C3D-8D73A647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44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06C89-A7BF-524E-B94F-564C44E8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F9B59-18E8-ED46-8098-14A54A17B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880B7-DEDC-B149-9C03-BF8E8718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66F8E-AFEB-BA43-A40C-546B9DE8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D0F83-F614-A84C-B9E3-E53FBB49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75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56B59-E8D3-B94A-A420-ED14A940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18FBE-A5B7-D940-8EB0-5D61A22F9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37E3A-1D90-6442-A0F9-B0ADDD422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BAB1D-FF08-9041-AE8C-8D286AAD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4DE8C2-11B4-3343-870C-6930B8FA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299F91-AC62-574D-A6AE-96BE77F7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88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F1B8F-0443-B04A-AE6B-7C74C1CA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DE13A-B82F-1E45-96BE-2E9578925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2FAFBD-0108-E34E-B24E-1CA46BD14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EBBA70-D4D2-0348-A01F-DB0B150FF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398D74-BE94-5648-ABC9-8523F6362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5A966F-101D-B84E-970A-ED0894A3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74BE41-5E12-5B4C-977F-56F04F3B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9BCA0B-AA87-C74D-A1DF-BC07E5DC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71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27CA3-C541-094C-9BFB-1F55B896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B1B90E-A9A7-1745-861C-090DB781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D356BE-EA9B-9348-B5FE-A823B40A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A40DA2-508D-7A49-87B7-840641F0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74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F585D1-0839-D245-B905-CCC2BC49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F06275-8661-3B42-9773-E36EE131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E40708-0511-BC42-AECD-AA39EB31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22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42D29-22CF-3440-B02D-1BFCD04B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853C2-31AB-CF4A-A765-2578984F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270EAC-B278-AC44-862E-A33C08DA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E4295-935C-764B-90A1-908BD8E6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E488F2-DCDE-7340-ABF6-682793AB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41B0CD-B010-DB47-A8C1-8DC0F55F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83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0B66F-6745-B34B-A5FF-D7EE2725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81905D-7AD9-A94E-B173-7D29B3ED9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6A0571-D86F-6344-9DB6-83F56AF4C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65AC11-B551-C44F-BD1E-B956791F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A0CA-B5A7-9D4B-9777-758E5BBE3804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2808DF-7348-7E40-BF1B-96DDF943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95F638-B274-8C4D-A462-BDCAC65D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89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154C1D-30C2-3A47-B819-7F0D10F8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B58DF9-848F-6548-B6DF-3BE0207CA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46649-2525-7445-9FF7-EF994B1B1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FA0CA-B5A7-9D4B-9777-758E5BBE3804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BB412-81FA-0E45-9500-017B2F51C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33A30-B2C7-954D-A867-1ADB6AF25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A72BB-41EF-2348-B469-3B9E2A9073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64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>
            <a:extLst>
              <a:ext uri="{FF2B5EF4-FFF2-40B4-BE49-F238E27FC236}">
                <a16:creationId xmlns:a16="http://schemas.microsoft.com/office/drawing/2014/main" id="{14CF9E08-E92A-4846-BDF6-A8E9316DEE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0" t="28124" r="3574" b="10602"/>
          <a:stretch/>
        </p:blipFill>
        <p:spPr>
          <a:xfrm>
            <a:off x="1508555" y="4622261"/>
            <a:ext cx="10163695" cy="1855128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A2698D90-8BB1-B241-BD4C-A25E7DEFED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39" t="28150" r="4015" b="11118"/>
          <a:stretch/>
        </p:blipFill>
        <p:spPr>
          <a:xfrm>
            <a:off x="1481878" y="2617293"/>
            <a:ext cx="10141976" cy="1838704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E351D9EC-87D6-2340-BC12-0B11476A0C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718" t="5600" b="9389"/>
          <a:stretch/>
        </p:blipFill>
        <p:spPr>
          <a:xfrm>
            <a:off x="1418800" y="-60208"/>
            <a:ext cx="10691253" cy="25737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53F5794-F382-F540-9809-AED6A913F357}"/>
                  </a:ext>
                </a:extLst>
              </p:cNvPr>
              <p:cNvSpPr txBox="1"/>
              <p:nvPr/>
            </p:nvSpPr>
            <p:spPr>
              <a:xfrm>
                <a:off x="7580193" y="1504042"/>
                <a:ext cx="988476" cy="4281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600" b="1" i="0">
                              <a:latin typeface="Cambria Math" panose="02040503050406030204" pitchFamily="18" charset="0"/>
                            </a:rPr>
                            <m:t>𝐥𝐛</m:t>
                          </m:r>
                        </m:sub>
                        <m:sup>
                          <m:r>
                            <a:rPr kumimoji="1" lang="zh-CN" altLang="en-US" sz="2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kumimoji="1" lang="en-US" altLang="zh-CN" sz="2600" b="1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kumimoji="1" lang="en-US" altLang="zh-CN" sz="2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kumimoji="1" lang="en-US" altLang="zh-CN" sz="2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600" b="1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53F5794-F382-F540-9809-AED6A913F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193" y="1504042"/>
                <a:ext cx="988476" cy="428131"/>
              </a:xfrm>
              <a:prstGeom prst="rect">
                <a:avLst/>
              </a:prstGeom>
              <a:blipFill>
                <a:blip r:embed="rId6"/>
                <a:stretch>
                  <a:fillRect l="-10127" t="-11429" r="-11392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A5EB7D1-F725-324F-87A5-7FC735C9CEF8}"/>
                  </a:ext>
                </a:extLst>
              </p:cNvPr>
              <p:cNvSpPr txBox="1"/>
              <p:nvPr/>
            </p:nvSpPr>
            <p:spPr>
              <a:xfrm>
                <a:off x="9345667" y="1518109"/>
                <a:ext cx="871456" cy="4161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p>
                          <m:r>
                            <a:rPr kumimoji="1" lang="zh-CN" altLang="en-US" sz="2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sz="2600" b="1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kumimoji="1" lang="en-US" altLang="zh-CN" sz="2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kumimoji="1" lang="en-US" altLang="zh-CN" sz="2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600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A5EB7D1-F725-324F-87A5-7FC735C9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667" y="1518109"/>
                <a:ext cx="871456" cy="416140"/>
              </a:xfrm>
              <a:prstGeom prst="rect">
                <a:avLst/>
              </a:prstGeom>
              <a:blipFill>
                <a:blip r:embed="rId7"/>
                <a:stretch>
                  <a:fillRect l="-4286" t="-11765" r="-11429" b="-3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C047EB5-B12F-C04B-9228-0B6F9A218120}"/>
              </a:ext>
            </a:extLst>
          </p:cNvPr>
          <p:cNvCxnSpPr/>
          <p:nvPr/>
        </p:nvCxnSpPr>
        <p:spPr>
          <a:xfrm>
            <a:off x="10417022" y="1729107"/>
            <a:ext cx="552450" cy="0"/>
          </a:xfrm>
          <a:prstGeom prst="line">
            <a:avLst/>
          </a:prstGeom>
          <a:ln w="76200">
            <a:solidFill>
              <a:srgbClr val="448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CE00033-87A9-9D41-B31D-141B10D2DB56}"/>
                  </a:ext>
                </a:extLst>
              </p:cNvPr>
              <p:cNvSpPr txBox="1"/>
              <p:nvPr/>
            </p:nvSpPr>
            <p:spPr>
              <a:xfrm>
                <a:off x="11028453" y="1528806"/>
                <a:ext cx="3937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kumimoji="1" lang="en-US" altLang="zh-CN" sz="26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kumimoji="1" lang="zh-CN" altLang="en-US" sz="2600" b="1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CE00033-87A9-9D41-B31D-141B10D2D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453" y="1528806"/>
                <a:ext cx="393762" cy="400110"/>
              </a:xfrm>
              <a:prstGeom prst="rect">
                <a:avLst/>
              </a:prstGeom>
              <a:blipFill>
                <a:blip r:embed="rId8"/>
                <a:stretch>
                  <a:fillRect l="-9375" r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1614B036-5661-8542-AC39-6240C6AD7B88}"/>
              </a:ext>
            </a:extLst>
          </p:cNvPr>
          <p:cNvSpPr/>
          <p:nvPr/>
        </p:nvSpPr>
        <p:spPr>
          <a:xfrm>
            <a:off x="30857" y="381246"/>
            <a:ext cx="1457325" cy="1655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85D27FC-11AF-9E46-9D18-3B762A5B243A}"/>
                  </a:ext>
                </a:extLst>
              </p:cNvPr>
              <p:cNvSpPr txBox="1"/>
              <p:nvPr/>
            </p:nvSpPr>
            <p:spPr>
              <a:xfrm>
                <a:off x="1063299" y="721243"/>
                <a:ext cx="44563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5.1</m:t>
                      </m:r>
                    </m:oMath>
                  </m:oMathPara>
                </a14:m>
                <a:endParaRPr kumimoji="1" lang="zh-CN" altLang="en-US" sz="22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85D27FC-11AF-9E46-9D18-3B762A5B2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99" y="721243"/>
                <a:ext cx="445635" cy="338554"/>
              </a:xfrm>
              <a:prstGeom prst="rect">
                <a:avLst/>
              </a:prstGeom>
              <a:blipFill>
                <a:blip r:embed="rId9"/>
                <a:stretch>
                  <a:fillRect l="-2703" r="-18919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E1FCF43-3215-A441-85F4-8DFDA89387E6}"/>
                  </a:ext>
                </a:extLst>
              </p:cNvPr>
              <p:cNvSpPr txBox="1"/>
              <p:nvPr/>
            </p:nvSpPr>
            <p:spPr>
              <a:xfrm>
                <a:off x="1137767" y="1191936"/>
                <a:ext cx="38792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zh-CN" altLang="en-US" sz="22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E1FCF43-3215-A441-85F4-8DFDA8938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67" y="1191936"/>
                <a:ext cx="387927" cy="338554"/>
              </a:xfrm>
              <a:prstGeom prst="rect">
                <a:avLst/>
              </a:prstGeom>
              <a:blipFill>
                <a:blip r:embed="rId10"/>
                <a:stretch>
                  <a:fillRect l="-15625" r="-12500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6128A50-11DC-3B40-92A6-72FAFF3BC211}"/>
                  </a:ext>
                </a:extLst>
              </p:cNvPr>
              <p:cNvSpPr txBox="1"/>
              <p:nvPr/>
            </p:nvSpPr>
            <p:spPr>
              <a:xfrm>
                <a:off x="1142564" y="1671850"/>
                <a:ext cx="38792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19</m:t>
                      </m:r>
                    </m:oMath>
                  </m:oMathPara>
                </a14:m>
                <a:endParaRPr kumimoji="1" lang="zh-CN" altLang="en-US" sz="22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6128A50-11DC-3B40-92A6-72FAFF3BC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64" y="1671850"/>
                <a:ext cx="387927" cy="338554"/>
              </a:xfrm>
              <a:prstGeom prst="rect">
                <a:avLst/>
              </a:prstGeom>
              <a:blipFill>
                <a:blip r:embed="rId11"/>
                <a:stretch>
                  <a:fillRect l="-12500" r="-15625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240A50F-8E06-F34B-B081-61F9C8506407}"/>
                  </a:ext>
                </a:extLst>
              </p:cNvPr>
              <p:cNvSpPr txBox="1"/>
              <p:nvPr/>
            </p:nvSpPr>
            <p:spPr>
              <a:xfrm>
                <a:off x="6766407" y="102600"/>
                <a:ext cx="868506" cy="5436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3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kumimoji="1" lang="en-US" altLang="zh-CN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zh-CN" sz="3000" b="0" i="0" smtClean="0">
                              <a:latin typeface="Cambria Math" panose="02040503050406030204" pitchFamily="18" charset="0"/>
                            </a:rPr>
                            <m:t>svt</m:t>
                          </m:r>
                        </m:sup>
                      </m:sSubSup>
                    </m:oMath>
                  </m:oMathPara>
                </a14:m>
                <a:endParaRPr kumimoji="1" lang="zh-CN" altLang="en-US" sz="30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240A50F-8E06-F34B-B081-61F9C850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407" y="102600"/>
                <a:ext cx="868506" cy="543610"/>
              </a:xfrm>
              <a:prstGeom prst="rect">
                <a:avLst/>
              </a:prstGeom>
              <a:blipFill>
                <a:blip r:embed="rId12"/>
                <a:stretch>
                  <a:fillRect l="-7246" r="-2899" b="-186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DDB7AB9-C01E-7F43-B4A0-9F8A64D837A5}"/>
                  </a:ext>
                </a:extLst>
              </p:cNvPr>
              <p:cNvSpPr txBox="1"/>
              <p:nvPr/>
            </p:nvSpPr>
            <p:spPr>
              <a:xfrm>
                <a:off x="995011" y="241589"/>
                <a:ext cx="673438" cy="446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zh-CN" altLang="en-US" sz="2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22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kumimoji="1" lang="en-US" altLang="zh-CN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DDB7AB9-C01E-7F43-B4A0-9F8A64D83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11" y="241589"/>
                <a:ext cx="673438" cy="446276"/>
              </a:xfrm>
              <a:prstGeom prst="rect">
                <a:avLst/>
              </a:prstGeom>
              <a:blipFill>
                <a:blip r:embed="rId13"/>
                <a:stretch>
                  <a:fillRect t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9FB2F60-BED4-C94E-BB19-190B15E54DBE}"/>
                  </a:ext>
                </a:extLst>
              </p:cNvPr>
              <p:cNvSpPr txBox="1"/>
              <p:nvPr/>
            </p:nvSpPr>
            <p:spPr>
              <a:xfrm>
                <a:off x="1037173" y="2703175"/>
                <a:ext cx="44563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zh-CN" sz="2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kumimoji="1" lang="zh-CN" altLang="en-US" sz="22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9FB2F60-BED4-C94E-BB19-190B15E54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73" y="2703175"/>
                <a:ext cx="445635" cy="338554"/>
              </a:xfrm>
              <a:prstGeom prst="rect">
                <a:avLst/>
              </a:prstGeom>
              <a:blipFill>
                <a:blip r:embed="rId14"/>
                <a:stretch>
                  <a:fillRect l="-2778" r="-22222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DBAC1E7-91F7-2A44-A2B5-FBDAB803ACB1}"/>
                  </a:ext>
                </a:extLst>
              </p:cNvPr>
              <p:cNvSpPr txBox="1"/>
              <p:nvPr/>
            </p:nvSpPr>
            <p:spPr>
              <a:xfrm>
                <a:off x="1072940" y="3173868"/>
                <a:ext cx="44563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kumimoji="1" lang="zh-CN" altLang="en-US" sz="22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DBAC1E7-91F7-2A44-A2B5-FBDAB803A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40" y="3173868"/>
                <a:ext cx="445635" cy="338554"/>
              </a:xfrm>
              <a:prstGeom prst="rect">
                <a:avLst/>
              </a:prstGeom>
              <a:blipFill>
                <a:blip r:embed="rId15"/>
                <a:stretch>
                  <a:fillRect l="-13889" r="-13889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E1D8E32-BB4E-CB42-9792-4304113D4BEC}"/>
                  </a:ext>
                </a:extLst>
              </p:cNvPr>
              <p:cNvSpPr txBox="1"/>
              <p:nvPr/>
            </p:nvSpPr>
            <p:spPr>
              <a:xfrm>
                <a:off x="1077737" y="3653782"/>
                <a:ext cx="44563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1.8</m:t>
                      </m:r>
                    </m:oMath>
                  </m:oMathPara>
                </a14:m>
                <a:endParaRPr kumimoji="1" lang="zh-CN" altLang="en-US" sz="22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E1D8E32-BB4E-CB42-9792-4304113D4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37" y="3653782"/>
                <a:ext cx="445635" cy="338554"/>
              </a:xfrm>
              <a:prstGeom prst="rect">
                <a:avLst/>
              </a:prstGeom>
              <a:blipFill>
                <a:blip r:embed="rId16"/>
                <a:stretch>
                  <a:fillRect l="-10811" r="-10811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1182B334-ADD5-C74B-90C9-2CDE6D667B62}"/>
              </a:ext>
            </a:extLst>
          </p:cNvPr>
          <p:cNvSpPr txBox="1"/>
          <p:nvPr/>
        </p:nvSpPr>
        <p:spPr>
          <a:xfrm>
            <a:off x="257566" y="1148095"/>
            <a:ext cx="62998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236B50A-C99D-A640-BE3C-8388A4458825}"/>
              </a:ext>
            </a:extLst>
          </p:cNvPr>
          <p:cNvSpPr txBox="1"/>
          <p:nvPr/>
        </p:nvSpPr>
        <p:spPr>
          <a:xfrm>
            <a:off x="264334" y="3136263"/>
            <a:ext cx="59311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C254FDC-9489-2040-87BD-2B07194DCA0F}"/>
                  </a:ext>
                </a:extLst>
              </p:cNvPr>
              <p:cNvSpPr txBox="1"/>
              <p:nvPr/>
            </p:nvSpPr>
            <p:spPr>
              <a:xfrm>
                <a:off x="893360" y="4732080"/>
                <a:ext cx="60112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0.85</m:t>
                      </m:r>
                    </m:oMath>
                  </m:oMathPara>
                </a14:m>
                <a:endParaRPr kumimoji="1" lang="zh-CN" altLang="en-US" sz="22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C254FDC-9489-2040-87BD-2B07194DC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60" y="4732080"/>
                <a:ext cx="601127" cy="338554"/>
              </a:xfrm>
              <a:prstGeom prst="rect">
                <a:avLst/>
              </a:prstGeom>
              <a:blipFill>
                <a:blip r:embed="rId17"/>
                <a:stretch>
                  <a:fillRect l="-2083" r="-16667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43D082B-B662-5E43-9380-ACCDC6007663}"/>
                  </a:ext>
                </a:extLst>
              </p:cNvPr>
              <p:cNvSpPr txBox="1"/>
              <p:nvPr/>
            </p:nvSpPr>
            <p:spPr>
              <a:xfrm>
                <a:off x="1069917" y="5202773"/>
                <a:ext cx="44563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kumimoji="1" lang="zh-CN" altLang="en-US" sz="2200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43D082B-B662-5E43-9380-ACCDC6007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17" y="5202773"/>
                <a:ext cx="445635" cy="338554"/>
              </a:xfrm>
              <a:prstGeom prst="rect">
                <a:avLst/>
              </a:prstGeom>
              <a:blipFill>
                <a:blip r:embed="rId18"/>
                <a:stretch>
                  <a:fillRect l="-13889" r="-11111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869203F-2C7B-E34D-AC36-13A80E389D3B}"/>
                  </a:ext>
                </a:extLst>
              </p:cNvPr>
              <p:cNvSpPr txBox="1"/>
              <p:nvPr/>
            </p:nvSpPr>
            <p:spPr>
              <a:xfrm>
                <a:off x="1074714" y="5682687"/>
                <a:ext cx="44563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kumimoji="1" lang="zh-CN" altLang="en-US" sz="22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869203F-2C7B-E34D-AC36-13A80E389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14" y="5682687"/>
                <a:ext cx="445635" cy="338554"/>
              </a:xfrm>
              <a:prstGeom prst="rect">
                <a:avLst/>
              </a:prstGeom>
              <a:blipFill>
                <a:blip r:embed="rId19"/>
                <a:stretch>
                  <a:fillRect l="-11111" r="-13889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D99DFE84-8AEA-F742-8151-DB605D0E7D72}"/>
              </a:ext>
            </a:extLst>
          </p:cNvPr>
          <p:cNvSpPr txBox="1"/>
          <p:nvPr/>
        </p:nvSpPr>
        <p:spPr>
          <a:xfrm>
            <a:off x="249326" y="5145869"/>
            <a:ext cx="70532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4EBE04E-D8CA-9149-A570-DDBD2E597B40}"/>
              </a:ext>
            </a:extLst>
          </p:cNvPr>
          <p:cNvSpPr/>
          <p:nvPr/>
        </p:nvSpPr>
        <p:spPr>
          <a:xfrm>
            <a:off x="6230983" y="5624063"/>
            <a:ext cx="18288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CC4B9D3-BC24-D743-900C-DE7DCEF2C349}"/>
              </a:ext>
            </a:extLst>
          </p:cNvPr>
          <p:cNvSpPr/>
          <p:nvPr/>
        </p:nvSpPr>
        <p:spPr>
          <a:xfrm>
            <a:off x="8891452" y="5176647"/>
            <a:ext cx="18288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9772B14-DDCD-8F4A-85F3-8F5CF56F295D}"/>
              </a:ext>
            </a:extLst>
          </p:cNvPr>
          <p:cNvSpPr/>
          <p:nvPr/>
        </p:nvSpPr>
        <p:spPr>
          <a:xfrm>
            <a:off x="11604172" y="4652482"/>
            <a:ext cx="18288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92D2C2-4B4D-AC4F-A7BA-21F0B87BA13A}"/>
              </a:ext>
            </a:extLst>
          </p:cNvPr>
          <p:cNvSpPr/>
          <p:nvPr/>
        </p:nvSpPr>
        <p:spPr>
          <a:xfrm>
            <a:off x="11576253" y="2634697"/>
            <a:ext cx="18288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2AB8CE7-0534-0746-9FB8-C8CC7762DF1E}"/>
              </a:ext>
            </a:extLst>
          </p:cNvPr>
          <p:cNvSpPr/>
          <p:nvPr/>
        </p:nvSpPr>
        <p:spPr>
          <a:xfrm>
            <a:off x="8418872" y="3117577"/>
            <a:ext cx="18288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954374F-05DA-C446-B57F-C132CC9CAD93}"/>
              </a:ext>
            </a:extLst>
          </p:cNvPr>
          <p:cNvSpPr/>
          <p:nvPr/>
        </p:nvSpPr>
        <p:spPr>
          <a:xfrm>
            <a:off x="6500244" y="3630332"/>
            <a:ext cx="18288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3A1CB26-7BF3-A241-8E8B-654EFDC7CD3D}"/>
              </a:ext>
            </a:extLst>
          </p:cNvPr>
          <p:cNvSpPr/>
          <p:nvPr/>
        </p:nvSpPr>
        <p:spPr>
          <a:xfrm>
            <a:off x="11598240" y="701166"/>
            <a:ext cx="18288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0517198-577D-614C-8A40-AC88382EE382}"/>
              </a:ext>
            </a:extLst>
          </p:cNvPr>
          <p:cNvSpPr/>
          <p:nvPr/>
        </p:nvSpPr>
        <p:spPr>
          <a:xfrm>
            <a:off x="6855082" y="1129038"/>
            <a:ext cx="18288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98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24</Words>
  <Application>Microsoft Macintosh PowerPoint</Application>
  <PresentationFormat>宽屏</PresentationFormat>
  <Paragraphs>18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9884</dc:creator>
  <cp:lastModifiedBy>9884</cp:lastModifiedBy>
  <cp:revision>32</cp:revision>
  <dcterms:created xsi:type="dcterms:W3CDTF">2023-12-06T19:13:15Z</dcterms:created>
  <dcterms:modified xsi:type="dcterms:W3CDTF">2023-12-06T23:08:16Z</dcterms:modified>
</cp:coreProperties>
</file>