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327"/>
  </p:normalViewPr>
  <p:slideViewPr>
    <p:cSldViewPr snapToGrid="0" snapToObjects="1" showGuides="1">
      <p:cViewPr>
        <p:scale>
          <a:sx n="181" d="100"/>
          <a:sy n="181" d="100"/>
        </p:scale>
        <p:origin x="-112" y="-992"/>
      </p:cViewPr>
      <p:guideLst>
        <p:guide orient="horz" pos="93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63089-137C-C642-AFBD-DB6C44F5C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E32E75-65EF-9B41-A7DF-B423E105F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5B3BE-3533-0848-8CD0-417BEA44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255B-A291-CB44-A4F2-2A6DD937229A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1A3B9-BD1D-FF42-A46B-892A49F5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37A119-03F1-BB4D-B34D-C01D9A10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FF3-F3AE-6145-8DBE-E7ABA1B6F2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06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7F330-5B87-794C-B65E-4712AECC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6D8675-06E1-B043-A699-4F624BE2C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75B8A5-0976-5547-B236-9168B973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255B-A291-CB44-A4F2-2A6DD937229A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6AFC2-A08C-C640-B26C-4339D884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9C439-3EC8-204F-9811-EC1B07E7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FF3-F3AE-6145-8DBE-E7ABA1B6F2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859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4891DD-379A-0F41-BD37-3E2E2E82B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CB9F60-A9B1-4245-B33E-ADC46ED7A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05E49-207F-744E-82FA-D2E2423A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255B-A291-CB44-A4F2-2A6DD937229A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54E57-CF3C-AD41-8C43-70CA8FCD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8B3D4-FFF2-814E-B216-E7B48867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FF3-F3AE-6145-8DBE-E7ABA1B6F2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99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3BC1D-B640-F84A-9C50-0F45FDA1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ECCCB-C811-1D4A-B3D1-D3610256E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3F1B4-CF36-614F-AEDA-71BB1DA5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255B-A291-CB44-A4F2-2A6DD937229A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03CA6-D56A-334F-9DBB-D5FFA526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4B124-5BA3-6648-89EA-D49C9F7E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FF3-F3AE-6145-8DBE-E7ABA1B6F2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662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D5658-783A-FD41-AD28-83BF206D2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E78B71-AED3-6C42-A237-070F4FF2A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2085F-B321-4A4F-9480-EACA83A4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255B-A291-CB44-A4F2-2A6DD937229A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E9A04-9080-9547-B2A0-36A26AA6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BB44E-C7E4-2245-981E-F257859E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FF3-F3AE-6145-8DBE-E7ABA1B6F2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161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0BD95-1C84-DB40-88C9-DCD39B40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0E9D60-70B6-BF4D-8D6F-A45614556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E9CA26-24CD-2044-86FA-3E43C5FC5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0959EF-7FAE-D642-83EB-05271697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255B-A291-CB44-A4F2-2A6DD937229A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2EB824-2C40-3B4F-B9F4-460855C8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F0062-75FB-DF4C-8540-82099DF5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FF3-F3AE-6145-8DBE-E7ABA1B6F2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958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D5404-7F06-274C-A239-DD625458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E07A4F-A77A-454F-B2AB-4AED81FF5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8AB31F-54CF-D745-95F7-52370BCF3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9B7AAD-E094-5441-9FF1-94B966C06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191ABB-9211-1347-833C-545A1D37C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52E019-AADF-AB45-897A-0FCC3305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255B-A291-CB44-A4F2-2A6DD937229A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C0401E-74DB-1F47-B8F2-F7E4FA23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075662-E2BA-B84F-8D3E-D45E80C7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FF3-F3AE-6145-8DBE-E7ABA1B6F2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998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27CBB-1323-1D4F-9531-C5D0ABA5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B965F3-188F-9D40-A243-34F40D3D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255B-A291-CB44-A4F2-2A6DD937229A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816D92-CBEC-9D46-8AEB-632DB899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840C95-18D9-2B41-AC18-F73CD06D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FF3-F3AE-6145-8DBE-E7ABA1B6F2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84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79C6A9-131E-FA4F-8492-0EBF26FA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255B-A291-CB44-A4F2-2A6DD937229A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2CA695-1A04-CD4E-B963-B35B57AA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C3D578-4766-9845-831F-84F8D6CD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FF3-F3AE-6145-8DBE-E7ABA1B6F2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059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E5451-4B49-A74A-AAEF-94052C8DB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2055B-09D6-FE49-8631-0DF4C4594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CBB0DD-3C0D-494B-B5CA-D26BBF297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6DE0CE-A45D-D540-BFE3-273F8C2B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255B-A291-CB44-A4F2-2A6DD937229A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A11764-13F2-FE47-94F8-AAC0C2B6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DA591B-CDDA-ED44-9A31-E0AD6908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FF3-F3AE-6145-8DBE-E7ABA1B6F2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114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CB64C-6111-8548-BA8C-B6458A00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2B6156-12FE-CC49-A949-8398E1B78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47B2A7-EBD2-F94E-B009-67764C748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85F2DA-1A59-4A48-8432-6C2EF503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255B-A291-CB44-A4F2-2A6DD937229A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7FA6AC-1CA3-E94C-9726-A39ED8A8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AD233C-3968-3845-8821-F9D1E6B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FF3-F3AE-6145-8DBE-E7ABA1B6F2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75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6C3EF0-5747-7143-A59C-176AC84A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5429BE-9C0E-9F41-A568-029D47032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94EA2-E0A8-024E-BD15-087E8409A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6255B-A291-CB44-A4F2-2A6DD937229A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77CF1-92CA-9B49-8E63-FC8F9D04B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F0CE9-02F5-214C-B079-321B28DB8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92FF3-F3AE-6145-8DBE-E7ABA1B6F2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51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9B0897B5-D320-9048-8DE4-E2221DE0D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7" t="9903" r="8622" b="4823"/>
          <a:stretch/>
        </p:blipFill>
        <p:spPr>
          <a:xfrm>
            <a:off x="4612492" y="1487021"/>
            <a:ext cx="3110831" cy="311899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154B7D07-806F-7A4B-B24B-CB866A464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65" t="9896" r="7317" b="11302"/>
          <a:stretch/>
        </p:blipFill>
        <p:spPr>
          <a:xfrm>
            <a:off x="1345121" y="1484313"/>
            <a:ext cx="3153491" cy="288228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86A5A26-15F7-2C4E-8750-A38CBB772EC0}"/>
              </a:ext>
            </a:extLst>
          </p:cNvPr>
          <p:cNvSpPr/>
          <p:nvPr/>
        </p:nvSpPr>
        <p:spPr>
          <a:xfrm>
            <a:off x="2651426" y="2498400"/>
            <a:ext cx="145184" cy="1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7B735DE-8785-E041-82E8-2C915808629B}"/>
                  </a:ext>
                </a:extLst>
              </p:cNvPr>
              <p:cNvSpPr txBox="1"/>
              <p:nvPr/>
            </p:nvSpPr>
            <p:spPr>
              <a:xfrm>
                <a:off x="2388264" y="2498400"/>
                <a:ext cx="29383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kumimoji="1" lang="zh-CN" altLang="en-US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7B735DE-8785-E041-82E8-2C9158086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64" y="2498400"/>
                <a:ext cx="293831" cy="276999"/>
              </a:xfrm>
              <a:prstGeom prst="rect">
                <a:avLst/>
              </a:prstGeom>
              <a:blipFill>
                <a:blip r:embed="rId4"/>
                <a:stretch>
                  <a:fillRect l="-20833" r="-116667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3CE32B3-181D-824C-A8A4-9BED55512FE0}"/>
                  </a:ext>
                </a:extLst>
              </p:cNvPr>
              <p:cNvSpPr txBox="1"/>
              <p:nvPr/>
            </p:nvSpPr>
            <p:spPr>
              <a:xfrm>
                <a:off x="2502779" y="2067771"/>
                <a:ext cx="29383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3CE32B3-181D-824C-A8A4-9BED55512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779" y="2067771"/>
                <a:ext cx="293831" cy="338554"/>
              </a:xfrm>
              <a:prstGeom prst="rect">
                <a:avLst/>
              </a:prstGeom>
              <a:blipFill>
                <a:blip r:embed="rId5"/>
                <a:stretch>
                  <a:fillRect l="-16667" r="-4167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BA0089A-29B4-1348-8508-E632165F54E7}"/>
                  </a:ext>
                </a:extLst>
              </p:cNvPr>
              <p:cNvSpPr txBox="1"/>
              <p:nvPr/>
            </p:nvSpPr>
            <p:spPr>
              <a:xfrm>
                <a:off x="2382931" y="1764161"/>
                <a:ext cx="29383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kumimoji="1" lang="zh-CN" altLang="en-US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BA0089A-29B4-1348-8508-E632165F5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31" y="1764161"/>
                <a:ext cx="293831" cy="276999"/>
              </a:xfrm>
              <a:prstGeom prst="rect">
                <a:avLst/>
              </a:prstGeom>
              <a:blipFill>
                <a:blip r:embed="rId6"/>
                <a:stretch>
                  <a:fillRect l="-33333" r="-116667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A24D710-4B1F-2849-B8B7-A02982180FC9}"/>
                  </a:ext>
                </a:extLst>
              </p:cNvPr>
              <p:cNvSpPr txBox="1"/>
              <p:nvPr/>
            </p:nvSpPr>
            <p:spPr>
              <a:xfrm>
                <a:off x="5776891" y="2067771"/>
                <a:ext cx="29383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A24D710-4B1F-2849-B8B7-A02982180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891" y="2067771"/>
                <a:ext cx="293831" cy="338554"/>
              </a:xfrm>
              <a:prstGeom prst="rect">
                <a:avLst/>
              </a:prstGeom>
              <a:blipFill>
                <a:blip r:embed="rId7"/>
                <a:stretch>
                  <a:fillRect l="-16667" r="-4167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FBDE4B2D-5A35-A849-BE22-41D3E1A4E20D}"/>
              </a:ext>
            </a:extLst>
          </p:cNvPr>
          <p:cNvSpPr/>
          <p:nvPr/>
        </p:nvSpPr>
        <p:spPr>
          <a:xfrm>
            <a:off x="5950874" y="2498400"/>
            <a:ext cx="119848" cy="1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4252CDB-9A4E-0D44-9C95-11CD938A6E06}"/>
                  </a:ext>
                </a:extLst>
              </p:cNvPr>
              <p:cNvSpPr txBox="1"/>
              <p:nvPr/>
            </p:nvSpPr>
            <p:spPr>
              <a:xfrm>
                <a:off x="5657043" y="1764161"/>
                <a:ext cx="29383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kumimoji="1" lang="zh-CN" altLang="en-US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4252CDB-9A4E-0D44-9C95-11CD938A6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043" y="1764161"/>
                <a:ext cx="293831" cy="276999"/>
              </a:xfrm>
              <a:prstGeom prst="rect">
                <a:avLst/>
              </a:prstGeom>
              <a:blipFill>
                <a:blip r:embed="rId8"/>
                <a:stretch>
                  <a:fillRect l="-37500" r="-116667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150B016-B765-2043-93AC-9FD43212B454}"/>
                  </a:ext>
                </a:extLst>
              </p:cNvPr>
              <p:cNvSpPr txBox="1"/>
              <p:nvPr/>
            </p:nvSpPr>
            <p:spPr>
              <a:xfrm>
                <a:off x="5662376" y="2498400"/>
                <a:ext cx="29383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kumimoji="1" lang="zh-CN" altLang="en-US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150B016-B765-2043-93AC-9FD43212B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376" y="2498400"/>
                <a:ext cx="293831" cy="276999"/>
              </a:xfrm>
              <a:prstGeom prst="rect">
                <a:avLst/>
              </a:prstGeom>
              <a:blipFill>
                <a:blip r:embed="rId9"/>
                <a:stretch>
                  <a:fillRect l="-16667" r="-116667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FC21642-23B1-5842-A4F4-CD6BC7C8A2C3}"/>
                  </a:ext>
                </a:extLst>
              </p:cNvPr>
              <p:cNvSpPr txBox="1"/>
              <p:nvPr/>
            </p:nvSpPr>
            <p:spPr>
              <a:xfrm>
                <a:off x="2796610" y="4367431"/>
                <a:ext cx="3837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FC21642-23B1-5842-A4F4-CD6BC7C8A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610" y="4367431"/>
                <a:ext cx="38375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8665C99-9849-D048-A39A-701FC237CB66}"/>
                  </a:ext>
                </a:extLst>
              </p:cNvPr>
              <p:cNvSpPr txBox="1"/>
              <p:nvPr/>
            </p:nvSpPr>
            <p:spPr>
              <a:xfrm>
                <a:off x="6010798" y="4366594"/>
                <a:ext cx="3837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8665C99-9849-D048-A39A-701FC237C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798" y="4366594"/>
                <a:ext cx="3837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4982ADE6-FE7B-C34F-B250-F348A42D02B0}"/>
              </a:ext>
            </a:extLst>
          </p:cNvPr>
          <p:cNvCxnSpPr>
            <a:cxnSpLocks/>
          </p:cNvCxnSpPr>
          <p:nvPr/>
        </p:nvCxnSpPr>
        <p:spPr>
          <a:xfrm flipV="1">
            <a:off x="2958352" y="2887200"/>
            <a:ext cx="0" cy="127643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0BFCFD8-5D58-EF4E-8C73-9E99E2D3AE4C}"/>
              </a:ext>
            </a:extLst>
          </p:cNvPr>
          <p:cNvGrpSpPr>
            <a:grpSpLocks noChangeAspect="1"/>
          </p:cNvGrpSpPr>
          <p:nvPr/>
        </p:nvGrpSpPr>
        <p:grpSpPr>
          <a:xfrm rot="18854788">
            <a:off x="2814700" y="3231099"/>
            <a:ext cx="287306" cy="288000"/>
            <a:chOff x="3820883" y="1843295"/>
            <a:chExt cx="361437" cy="362310"/>
          </a:xfrm>
        </p:grpSpPr>
        <p:sp>
          <p:nvSpPr>
            <p:cNvPr id="32" name="三角形 31">
              <a:extLst>
                <a:ext uri="{FF2B5EF4-FFF2-40B4-BE49-F238E27FC236}">
                  <a16:creationId xmlns:a16="http://schemas.microsoft.com/office/drawing/2014/main" id="{838B2526-6EA0-2949-B1B3-E91008305CDE}"/>
                </a:ext>
              </a:extLst>
            </p:cNvPr>
            <p:cNvSpPr>
              <a:spLocks/>
            </p:cNvSpPr>
            <p:nvPr/>
          </p:nvSpPr>
          <p:spPr>
            <a:xfrm rot="18893501">
              <a:off x="3779483" y="1884695"/>
              <a:ext cx="216000" cy="133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3" name="三角形 32">
              <a:extLst>
                <a:ext uri="{FF2B5EF4-FFF2-40B4-BE49-F238E27FC236}">
                  <a16:creationId xmlns:a16="http://schemas.microsoft.com/office/drawing/2014/main" id="{08128F62-09DB-184F-89FE-059D940FCCC7}"/>
                </a:ext>
              </a:extLst>
            </p:cNvPr>
            <p:cNvSpPr>
              <a:spLocks/>
            </p:cNvSpPr>
            <p:nvPr/>
          </p:nvSpPr>
          <p:spPr>
            <a:xfrm rot="8119501">
              <a:off x="3966320" y="2072405"/>
              <a:ext cx="216000" cy="1332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30A7EC5-B6FB-5449-AB0C-1C5F9D0F3B88}"/>
                  </a:ext>
                </a:extLst>
              </p:cNvPr>
              <p:cNvSpPr txBox="1"/>
              <p:nvPr/>
            </p:nvSpPr>
            <p:spPr>
              <a:xfrm>
                <a:off x="3061607" y="3107572"/>
                <a:ext cx="14494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&gt;−</m:t>
                    </m:r>
                    <m:func>
                      <m:func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kumimoji="1" lang="zh-CN" altLang="en-US" sz="160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kumimoji="1"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false</a:t>
                </a:r>
                <a:r>
                  <a:rPr kumimoji="1"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</a:t>
                </a:r>
                <a:endParaRPr kumimoji="1"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30A7EC5-B6FB-5449-AB0C-1C5F9D0F3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607" y="3107572"/>
                <a:ext cx="1449436" cy="584775"/>
              </a:xfrm>
              <a:prstGeom prst="rect">
                <a:avLst/>
              </a:prstGeom>
              <a:blipFill>
                <a:blip r:embed="rId12"/>
                <a:stretch>
                  <a:fillRect t="-2128"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9396FA3C-2A15-D140-8D73-F6712BDF52A1}"/>
              </a:ext>
            </a:extLst>
          </p:cNvPr>
          <p:cNvCxnSpPr>
            <a:cxnSpLocks/>
          </p:cNvCxnSpPr>
          <p:nvPr/>
        </p:nvCxnSpPr>
        <p:spPr>
          <a:xfrm flipV="1">
            <a:off x="5673636" y="3429000"/>
            <a:ext cx="0" cy="68641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102845D-1091-B949-A58F-0574330F95AD}"/>
              </a:ext>
            </a:extLst>
          </p:cNvPr>
          <p:cNvGrpSpPr>
            <a:grpSpLocks noChangeAspect="1"/>
          </p:cNvGrpSpPr>
          <p:nvPr/>
        </p:nvGrpSpPr>
        <p:grpSpPr>
          <a:xfrm rot="18854788">
            <a:off x="5529984" y="3614872"/>
            <a:ext cx="287306" cy="288000"/>
            <a:chOff x="3820883" y="1843295"/>
            <a:chExt cx="361437" cy="362310"/>
          </a:xfrm>
        </p:grpSpPr>
        <p:sp>
          <p:nvSpPr>
            <p:cNvPr id="37" name="三角形 36">
              <a:extLst>
                <a:ext uri="{FF2B5EF4-FFF2-40B4-BE49-F238E27FC236}">
                  <a16:creationId xmlns:a16="http://schemas.microsoft.com/office/drawing/2014/main" id="{2705A282-BDC6-084B-A7B7-AF1A4E8E33DE}"/>
                </a:ext>
              </a:extLst>
            </p:cNvPr>
            <p:cNvSpPr>
              <a:spLocks/>
            </p:cNvSpPr>
            <p:nvPr/>
          </p:nvSpPr>
          <p:spPr>
            <a:xfrm rot="18893501">
              <a:off x="3779483" y="1884695"/>
              <a:ext cx="216000" cy="133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8" name="三角形 37">
              <a:extLst>
                <a:ext uri="{FF2B5EF4-FFF2-40B4-BE49-F238E27FC236}">
                  <a16:creationId xmlns:a16="http://schemas.microsoft.com/office/drawing/2014/main" id="{3EDE3751-3CFD-5448-A85E-670B1DBC8727}"/>
                </a:ext>
              </a:extLst>
            </p:cNvPr>
            <p:cNvSpPr>
              <a:spLocks/>
            </p:cNvSpPr>
            <p:nvPr/>
          </p:nvSpPr>
          <p:spPr>
            <a:xfrm rot="8119501">
              <a:off x="3966320" y="2072405"/>
              <a:ext cx="216000" cy="1332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CE9677A-E6C3-F34E-B1FD-00B9C7FFB15B}"/>
                  </a:ext>
                </a:extLst>
              </p:cNvPr>
              <p:cNvSpPr txBox="1"/>
              <p:nvPr/>
            </p:nvSpPr>
            <p:spPr>
              <a:xfrm>
                <a:off x="6001979" y="3491345"/>
                <a:ext cx="14494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&gt;−</m:t>
                    </m:r>
                    <m:func>
                      <m:func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kumimoji="1" lang="zh-CN" altLang="en-US" sz="160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kumimoji="1"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false</a:t>
                </a:r>
                <a:r>
                  <a:rPr kumimoji="1"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</a:t>
                </a:r>
                <a:endParaRPr kumimoji="1"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CE9677A-E6C3-F34E-B1FD-00B9C7FFB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979" y="3491345"/>
                <a:ext cx="1449436" cy="584775"/>
              </a:xfrm>
              <a:prstGeom prst="rect">
                <a:avLst/>
              </a:prstGeom>
              <a:blipFill>
                <a:blip r:embed="rId13"/>
                <a:stretch>
                  <a:fillRect t="-4255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CC8CD8A-F519-3E47-A7A8-0CF82489CC61}"/>
                  </a:ext>
                </a:extLst>
              </p:cNvPr>
              <p:cNvSpPr txBox="1"/>
              <p:nvPr/>
            </p:nvSpPr>
            <p:spPr>
              <a:xfrm>
                <a:off x="1306230" y="953155"/>
                <a:ext cx="3304244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LcParenBoth"/>
                </a:pPr>
                <a:r>
                  <a:rPr kumimoji="1" lang="en-US" altLang="zh-C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Benchmark</a:t>
                </a:r>
                <a:r>
                  <a:rPr kumimoji="1" lang="zh-CN" alt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Laplace</a:t>
                </a:r>
                <a:r>
                  <a:rPr kumimoji="1" lang="zh-CN" alt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mechanism</a:t>
                </a:r>
                <a:r>
                  <a:rPr kumimoji="1" lang="zh-CN" alt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against</a:t>
                </a:r>
                <a:r>
                  <a:rPr kumimoji="1" lang="zh-CN" alt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DP-Sniper,</a:t>
                </a:r>
                <a:r>
                  <a:rPr kumimoji="1" lang="zh-CN" alt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kumimoji="1" lang="en-US" altLang="zh-CN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=0.01</m:t>
                    </m:r>
                  </m:oMath>
                </a14:m>
                <a:endParaRPr kumimoji="1" lang="zh-CN" altLang="en-US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CC8CD8A-F519-3E47-A7A8-0CF82489C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30" y="953155"/>
                <a:ext cx="3304244" cy="615553"/>
              </a:xfrm>
              <a:prstGeom prst="rect">
                <a:avLst/>
              </a:prstGeom>
              <a:blipFill>
                <a:blip r:embed="rId14"/>
                <a:stretch>
                  <a:fillRect l="-766" t="-2000" r="-1149" b="-1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86595D7-DCDA-2346-BEAB-19D42770768F}"/>
                  </a:ext>
                </a:extLst>
              </p:cNvPr>
              <p:cNvSpPr txBox="1"/>
              <p:nvPr/>
            </p:nvSpPr>
            <p:spPr>
              <a:xfrm>
                <a:off x="4609969" y="952613"/>
                <a:ext cx="3373765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itchFamily="2" charset="2"/>
                  <a:buAutoNum type="alphaLcParenBoth" startAt="2"/>
                </a:pPr>
                <a:r>
                  <a:rPr kumimoji="1" lang="en-US" altLang="zh-C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Benchmark</a:t>
                </a:r>
                <a:r>
                  <a:rPr kumimoji="1" lang="zh-CN" alt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Laplace</a:t>
                </a:r>
                <a:r>
                  <a:rPr kumimoji="1" lang="zh-CN" alt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mechanism</a:t>
                </a:r>
                <a:r>
                  <a:rPr kumimoji="1" lang="zh-CN" alt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against</a:t>
                </a:r>
                <a:r>
                  <a:rPr kumimoji="1" lang="zh-CN" alt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DP-Sniper,</a:t>
                </a:r>
                <a:r>
                  <a:rPr kumimoji="1" lang="zh-CN" alt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kumimoji="1" lang="en-US" altLang="zh-CN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=0.05</m:t>
                    </m:r>
                  </m:oMath>
                </a14:m>
                <a:endParaRPr kumimoji="1" lang="zh-CN" altLang="en-US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86595D7-DCDA-2346-BEAB-19D42770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69" y="952613"/>
                <a:ext cx="3373765" cy="615553"/>
              </a:xfrm>
              <a:prstGeom prst="rect">
                <a:avLst/>
              </a:prstGeom>
              <a:blipFill>
                <a:blip r:embed="rId15"/>
                <a:stretch>
                  <a:fillRect l="-749" t="-2000" b="-1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31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54</Words>
  <Application>Microsoft Macintosh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9884</dc:creator>
  <cp:lastModifiedBy>9884</cp:lastModifiedBy>
  <cp:revision>21</cp:revision>
  <dcterms:created xsi:type="dcterms:W3CDTF">2023-12-07T01:33:01Z</dcterms:created>
  <dcterms:modified xsi:type="dcterms:W3CDTF">2023-12-07T02:33:39Z</dcterms:modified>
</cp:coreProperties>
</file>