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 showGuides="1">
      <p:cViewPr>
        <p:scale>
          <a:sx n="173" d="100"/>
          <a:sy n="173" d="100"/>
        </p:scale>
        <p:origin x="-1776" y="-1352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56C38-92D4-8746-ADCF-98D064CAC78D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3781-9ADC-A240-94D4-FE845EE294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9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0EC8-6235-6145-955D-EC268B6FAF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15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ED7E-205D-774D-A5A7-8D6BA6D0B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7360CB-7015-124A-86C8-F9197EA95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58E93-98F1-AF46-855A-14CB64A7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9A964-720B-C547-B6BD-A0FEA1B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77885-71BD-B34C-92F9-ECD6E5C7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DC4B0-54D3-A14D-BB51-F023F64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ECED0-3BC0-DC4F-A4E0-64401BE9E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023A7-A96B-964E-974D-9DC2EE4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EF9A0-598E-F748-B146-347803C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54B23-0AE8-0041-82D2-F862597C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48489-00CF-B34A-92CA-9C131BD55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D09CB-770B-E44C-99F3-0658B6F9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C6DE8-F0C5-3948-AF31-AA22E55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48826-46D1-444B-9A31-F7BA248E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2566E-4B8F-CF41-9CF2-6C7F6825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2049-5CE1-7545-AD3C-20F5839F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85AA3-39A2-1543-8315-702322F2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472B6-77D9-134F-B0E7-41E8050E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E545F-4EBD-6347-9AFD-0D4C8757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7EBB-1C13-7D46-9A74-78A85DFD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6481-23D9-1F40-BDC6-F5C951AF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D194C-6EC4-BD41-B2AD-8F4EF45C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8C50-B0F1-9349-B402-4821A19A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6ED84-BBE5-5243-8DAC-5323960F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9ED41-9842-FE46-A5EA-9FEF0B00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3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3C5E0-AAEA-9541-8A70-263156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49AF0-DD66-3F46-A92C-C79712908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ED462-5644-0B48-96CD-9F4EA139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1649-477B-2840-B886-11831D60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CC254-9C10-C34D-A9D1-E65CB371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FFA0B-882A-C040-85BD-FE9522BB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9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DE25F-E195-114F-80A7-9BF80DBC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5F6E1-DBC5-1745-B478-E9A56147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605AE-E981-2B40-B1E2-8D98292D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F8418-EA7E-4540-8461-67DC1F7B5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879D4-5B16-B149-80DE-5369374A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33EC1-739B-FF4D-9545-C096494E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34A19-10BF-AA4A-9549-BEB82C21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C77F7-383E-A846-BA1F-5514C3AD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4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AFD18-B71F-2243-8E3C-F30F672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2DCB0-996F-B746-B93E-30C5CFE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BF960-557B-0742-8551-0BC0AD45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91718-3DE2-0F4C-8D74-E3B485E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8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5D74F-DD40-5D49-B4F7-24CF4B0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CB404-84AD-0047-AF79-32468233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53232-3369-DB4B-A485-67ED509E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4854-5046-9547-9181-91AAD400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37443-BFCA-4249-BD0C-3EC8FC29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754B64-D2EA-8041-ACC8-12CC1942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193A7-9DB2-D94D-B7A0-EA0F452F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328F4-B970-8D44-9DC1-213F784E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51A46-1BD2-E140-A1CC-2E65EF3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2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C01F0-7604-864D-A67C-50ED4523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0D8B9-1859-BE46-AE3B-C20E7576E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575B3-7FF1-2A48-8EA6-3AA53536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8F1A5-9A84-F24E-9762-8B7B6B7D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AEA1C-7AE9-5A4F-A55A-FBA529D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E54A4-D5C0-544A-9B40-214EB6C6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31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0B71E-C3EE-D847-91A0-D47C0FD3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BB158-D6B1-C247-BDD7-E72F800B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9BA09-B733-4D42-8FEB-0A0A1E8FE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2CB6-49EE-5C4D-81F3-948FAAB62292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7F7CC-1CA9-9040-894A-C21791F71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66EE2-7807-0443-BFE1-FFF8D0AC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80E9-D8D5-DF48-A9DF-06BC4EDD5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.png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AA5C61-8E22-2E47-801D-7C2D5DDF02B3}"/>
              </a:ext>
            </a:extLst>
          </p:cNvPr>
          <p:cNvGrpSpPr/>
          <p:nvPr/>
        </p:nvGrpSpPr>
        <p:grpSpPr>
          <a:xfrm>
            <a:off x="1915744" y="1685144"/>
            <a:ext cx="9009348" cy="3751734"/>
            <a:chOff x="1915744" y="1685144"/>
            <a:chExt cx="9009348" cy="3751734"/>
          </a:xfrm>
        </p:grpSpPr>
        <p:cxnSp>
          <p:nvCxnSpPr>
            <p:cNvPr id="166" name="直线箭头连接符 165">
              <a:extLst>
                <a:ext uri="{FF2B5EF4-FFF2-40B4-BE49-F238E27FC236}">
                  <a16:creationId xmlns:a16="http://schemas.microsoft.com/office/drawing/2014/main" id="{3B3D8B4B-C5CD-8B45-998A-F0987DD0A07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825069" y="1921322"/>
              <a:ext cx="0" cy="2603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4120B989-F5C5-F94A-8ECC-640F08BA4CEE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7673077" y="4070963"/>
              <a:ext cx="177464" cy="699457"/>
            </a:xfrm>
            <a:prstGeom prst="rtTriangle">
              <a:avLst/>
            </a:prstGeom>
            <a:pattFill prst="wdUpDiag">
              <a:fgClr>
                <a:srgbClr val="FF7E77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478F9323-0D54-074D-8A2A-C8D319616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868" y="2216781"/>
              <a:ext cx="195611" cy="773644"/>
            </a:xfrm>
            <a:prstGeom prst="rtTriangle">
              <a:avLst/>
            </a:prstGeom>
            <a:pattFill prst="wdUpDiag">
              <a:fgClr>
                <a:srgbClr val="FF7E77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0217E5BB-FD4D-4A4B-B844-5405DE2D43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1447" y="4045042"/>
              <a:ext cx="1889515" cy="473128"/>
            </a:xfrm>
            <a:prstGeom prst="line">
              <a:avLst/>
            </a:prstGeom>
            <a:ln w="38100" cap="rnd">
              <a:solidFill>
                <a:srgbClr val="1B00F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3372F4-7BB9-B54D-B46D-2FDF35E4D737}"/>
                </a:ext>
              </a:extLst>
            </p:cNvPr>
            <p:cNvSpPr txBox="1"/>
            <p:nvPr/>
          </p:nvSpPr>
          <p:spPr>
            <a:xfrm>
              <a:off x="2865869" y="4770983"/>
              <a:ext cx="12196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BB7BF53-7A6D-C144-859F-1A2185CCB680}"/>
                </a:ext>
              </a:extLst>
            </p:cNvPr>
            <p:cNvGrpSpPr/>
            <p:nvPr/>
          </p:nvGrpSpPr>
          <p:grpSpPr>
            <a:xfrm>
              <a:off x="2149036" y="1921322"/>
              <a:ext cx="2744045" cy="2886543"/>
              <a:chOff x="1341726" y="1908629"/>
              <a:chExt cx="2744045" cy="2886543"/>
            </a:xfrm>
          </p:grpSpPr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5DF30E3A-76CB-DB47-AEC1-B3CF95B3CB9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518265" y="4512229"/>
                <a:ext cx="25675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EC8D10D-D587-7741-8BA8-28212D69C9F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528368" y="1908629"/>
                <a:ext cx="0" cy="26036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540BCD3D-DE06-5F48-86E1-CBB0EB87638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726" y="4487395"/>
                    <a:ext cx="213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2000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540BCD3D-DE06-5F48-86E1-CBB0EB8763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726" y="4487395"/>
                    <a:ext cx="21319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r="-22222"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DD767B6C-0290-C747-971E-35A45A4E3703}"/>
                </a:ext>
              </a:extLst>
            </p:cNvPr>
            <p:cNvCxnSpPr>
              <a:cxnSpLocks noChangeAspect="1"/>
              <a:endCxn id="226" idx="0"/>
            </p:cNvCxnSpPr>
            <p:nvPr/>
          </p:nvCxnSpPr>
          <p:spPr>
            <a:xfrm flipH="1" flipV="1">
              <a:off x="2348324" y="2095355"/>
              <a:ext cx="483626" cy="1930376"/>
            </a:xfrm>
            <a:prstGeom prst="line">
              <a:avLst/>
            </a:prstGeom>
            <a:ln w="38100" cap="rnd">
              <a:solidFill>
                <a:srgbClr val="1B00F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5E2A0A-EA85-5342-AE7D-BA9EE6E54EEA}"/>
                </a:ext>
              </a:extLst>
            </p:cNvPr>
            <p:cNvSpPr txBox="1"/>
            <p:nvPr/>
          </p:nvSpPr>
          <p:spPr>
            <a:xfrm rot="16200000">
              <a:off x="1417339" y="3160333"/>
              <a:ext cx="13045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02B2852-1D77-C24B-B9E8-0F8A21CE4633}"/>
                    </a:ext>
                  </a:extLst>
                </p:cNvPr>
                <p:cNvSpPr txBox="1"/>
                <p:nvPr/>
              </p:nvSpPr>
              <p:spPr>
                <a:xfrm>
                  <a:off x="4621263" y="4524921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02B2852-1D77-C24B-B9E8-0F8A21CE4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63" y="4524921"/>
                  <a:ext cx="21319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667" r="-2222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73B43B4B-345D-5749-BA0F-B01B4F9FEB75}"/>
                    </a:ext>
                  </a:extLst>
                </p:cNvPr>
                <p:cNvSpPr txBox="1"/>
                <p:nvPr/>
              </p:nvSpPr>
              <p:spPr>
                <a:xfrm>
                  <a:off x="2081621" y="2037635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73B43B4B-345D-5749-BA0F-B01B4F9FE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21" y="2037635"/>
                  <a:ext cx="21319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222" r="-2222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A4F17782-B00C-E841-9231-79D52D989C25}"/>
                </a:ext>
              </a:extLst>
            </p:cNvPr>
            <p:cNvSpPr/>
            <p:nvPr/>
          </p:nvSpPr>
          <p:spPr>
            <a:xfrm>
              <a:off x="2348324" y="2095355"/>
              <a:ext cx="2377440" cy="2404872"/>
            </a:xfrm>
            <a:custGeom>
              <a:avLst/>
              <a:gdLst>
                <a:gd name="connsiteX0" fmla="*/ 0 w 2377440"/>
                <a:gd name="connsiteY0" fmla="*/ 0 h 2404872"/>
                <a:gd name="connsiteX1" fmla="*/ 822960 w 2377440"/>
                <a:gd name="connsiteY1" fmla="*/ 1252728 h 2404872"/>
                <a:gd name="connsiteX2" fmla="*/ 1335024 w 2377440"/>
                <a:gd name="connsiteY2" fmla="*/ 1719072 h 2404872"/>
                <a:gd name="connsiteX3" fmla="*/ 2377440 w 2377440"/>
                <a:gd name="connsiteY3" fmla="*/ 2404872 h 240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40" h="2404872">
                  <a:moveTo>
                    <a:pt x="0" y="0"/>
                  </a:moveTo>
                  <a:cubicBezTo>
                    <a:pt x="300228" y="483108"/>
                    <a:pt x="600456" y="966216"/>
                    <a:pt x="822960" y="1252728"/>
                  </a:cubicBezTo>
                  <a:cubicBezTo>
                    <a:pt x="1045464" y="1539240"/>
                    <a:pt x="1075944" y="1527048"/>
                    <a:pt x="1335024" y="1719072"/>
                  </a:cubicBezTo>
                  <a:cubicBezTo>
                    <a:pt x="1594104" y="1911096"/>
                    <a:pt x="1985772" y="2157984"/>
                    <a:pt x="2377440" y="240487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C39DEDE1-2241-1A48-A7B3-068E15838BE8}"/>
                </a:ext>
              </a:extLst>
            </p:cNvPr>
            <p:cNvGrpSpPr/>
            <p:nvPr/>
          </p:nvGrpSpPr>
          <p:grpSpPr>
            <a:xfrm>
              <a:off x="2335790" y="2573683"/>
              <a:ext cx="1962572" cy="1937685"/>
              <a:chOff x="8536248" y="2565598"/>
              <a:chExt cx="1962572" cy="1937685"/>
            </a:xfrm>
          </p:grpSpPr>
          <p:cxnSp>
            <p:nvCxnSpPr>
              <p:cNvPr id="299" name="直线连接符 298">
                <a:extLst>
                  <a:ext uri="{FF2B5EF4-FFF2-40B4-BE49-F238E27FC236}">
                    <a16:creationId xmlns:a16="http://schemas.microsoft.com/office/drawing/2014/main" id="{D9BE0184-AF96-6A46-B44F-324AD2C37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248" y="2565598"/>
                <a:ext cx="709816" cy="123074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线连接符 299">
                <a:extLst>
                  <a:ext uri="{FF2B5EF4-FFF2-40B4-BE49-F238E27FC236}">
                    <a16:creationId xmlns:a16="http://schemas.microsoft.com/office/drawing/2014/main" id="{1C3944CB-67D8-C34C-B71A-F17A7B88B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3174" y="3791741"/>
                <a:ext cx="1255646" cy="71154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3" name="任意形状 342">
              <a:extLst>
                <a:ext uri="{FF2B5EF4-FFF2-40B4-BE49-F238E27FC236}">
                  <a16:creationId xmlns:a16="http://schemas.microsoft.com/office/drawing/2014/main" id="{1E521A0D-0B03-8748-9AFD-548ECE7B626D}"/>
                </a:ext>
              </a:extLst>
            </p:cNvPr>
            <p:cNvSpPr/>
            <p:nvPr/>
          </p:nvSpPr>
          <p:spPr>
            <a:xfrm>
              <a:off x="2349801" y="2667278"/>
              <a:ext cx="1783462" cy="1833131"/>
            </a:xfrm>
            <a:custGeom>
              <a:avLst/>
              <a:gdLst>
                <a:gd name="connsiteX0" fmla="*/ 0 w 2304288"/>
                <a:gd name="connsiteY0" fmla="*/ 0 h 2148840"/>
                <a:gd name="connsiteX1" fmla="*/ 228600 w 2304288"/>
                <a:gd name="connsiteY1" fmla="*/ 1472184 h 2148840"/>
                <a:gd name="connsiteX2" fmla="*/ 877824 w 2304288"/>
                <a:gd name="connsiteY2" fmla="*/ 1956816 h 2148840"/>
                <a:gd name="connsiteX3" fmla="*/ 2304288 w 2304288"/>
                <a:gd name="connsiteY3" fmla="*/ 214884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8" h="2148840">
                  <a:moveTo>
                    <a:pt x="0" y="0"/>
                  </a:moveTo>
                  <a:cubicBezTo>
                    <a:pt x="41148" y="573024"/>
                    <a:pt x="82296" y="1146048"/>
                    <a:pt x="228600" y="1472184"/>
                  </a:cubicBezTo>
                  <a:cubicBezTo>
                    <a:pt x="374904" y="1798320"/>
                    <a:pt x="531876" y="1844040"/>
                    <a:pt x="877824" y="1956816"/>
                  </a:cubicBezTo>
                  <a:cubicBezTo>
                    <a:pt x="1223772" y="2069592"/>
                    <a:pt x="1764030" y="2109216"/>
                    <a:pt x="2304288" y="21488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63DB5ADE-78BA-5048-9AB9-62E8F7D4BBCC}"/>
                </a:ext>
              </a:extLst>
            </p:cNvPr>
            <p:cNvGrpSpPr/>
            <p:nvPr/>
          </p:nvGrpSpPr>
          <p:grpSpPr>
            <a:xfrm>
              <a:off x="3356235" y="2070530"/>
              <a:ext cx="1245867" cy="307777"/>
              <a:chOff x="2375024" y="1962935"/>
              <a:chExt cx="1245867" cy="307777"/>
            </a:xfrm>
          </p:grpSpPr>
          <p:cxnSp>
            <p:nvCxnSpPr>
              <p:cNvPr id="348" name="直线连接符 347">
                <a:extLst>
                  <a:ext uri="{FF2B5EF4-FFF2-40B4-BE49-F238E27FC236}">
                    <a16:creationId xmlns:a16="http://schemas.microsoft.com/office/drawing/2014/main" id="{5E4FB200-CAC8-5D49-A2A7-DA990280B5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375024" y="2124156"/>
                <a:ext cx="475200" cy="0"/>
              </a:xfrm>
              <a:prstGeom prst="line">
                <a:avLst/>
              </a:prstGeom>
              <a:ln w="38100" cap="rnd">
                <a:solidFill>
                  <a:srgbClr val="1B00FA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文本框 351">
                    <a:extLst>
                      <a:ext uri="{FF2B5EF4-FFF2-40B4-BE49-F238E27FC236}">
                        <a16:creationId xmlns:a16="http://schemas.microsoft.com/office/drawing/2014/main" id="{FD9DD9ED-3AE7-4549-9954-0A6A95C8E3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601" y="1962935"/>
                    <a:ext cx="637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endPara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2" name="文本框 351">
                    <a:extLst>
                      <a:ext uri="{FF2B5EF4-FFF2-40B4-BE49-F238E27FC236}">
                        <a16:creationId xmlns:a16="http://schemas.microsoft.com/office/drawing/2014/main" id="{FD9DD9ED-3AE7-4549-9954-0A6A95C8E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3601" y="1962935"/>
                    <a:ext cx="63729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65" t="-28000" r="-21569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C166A7D1-CEEA-A946-8238-A616FFE4C254}"/>
                </a:ext>
              </a:extLst>
            </p:cNvPr>
            <p:cNvGrpSpPr/>
            <p:nvPr/>
          </p:nvGrpSpPr>
          <p:grpSpPr>
            <a:xfrm>
              <a:off x="3339351" y="2446873"/>
              <a:ext cx="1508554" cy="307777"/>
              <a:chOff x="2358140" y="2012663"/>
              <a:chExt cx="1508554" cy="307777"/>
            </a:xfrm>
          </p:grpSpPr>
          <p:cxnSp>
            <p:nvCxnSpPr>
              <p:cNvPr id="355" name="直线连接符 354">
                <a:extLst>
                  <a:ext uri="{FF2B5EF4-FFF2-40B4-BE49-F238E27FC236}">
                    <a16:creationId xmlns:a16="http://schemas.microsoft.com/office/drawing/2014/main" id="{0607EA26-91FC-114B-AFE7-5803B134A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140" y="2165558"/>
                <a:ext cx="47520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文本框 355">
                    <a:extLst>
                      <a:ext uri="{FF2B5EF4-FFF2-40B4-BE49-F238E27FC236}">
                        <a16:creationId xmlns:a16="http://schemas.microsoft.com/office/drawing/2014/main" id="{926BF932-E7F7-BE4B-93C7-89A95B36C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80939" y="2012663"/>
                    <a:ext cx="885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</a:t>
                    </a:r>
                    <a:r>
                      <a:rPr kumimoji="1"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endPara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文本框 355">
                    <a:extLst>
                      <a:ext uri="{FF2B5EF4-FFF2-40B4-BE49-F238E27FC236}">
                        <a16:creationId xmlns:a16="http://schemas.microsoft.com/office/drawing/2014/main" id="{926BF932-E7F7-BE4B-93C7-89A95B36C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0939" y="2012663"/>
                    <a:ext cx="88575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571" t="-24000" r="-17143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3852A3F-DB48-4D46-8909-BEA7A347A8E5}"/>
                </a:ext>
              </a:extLst>
            </p:cNvPr>
            <p:cNvGrpSpPr/>
            <p:nvPr/>
          </p:nvGrpSpPr>
          <p:grpSpPr>
            <a:xfrm>
              <a:off x="3339426" y="2767148"/>
              <a:ext cx="1695402" cy="307777"/>
              <a:chOff x="2377171" y="2578469"/>
              <a:chExt cx="1695402" cy="307777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683F7E4E-FFDE-E146-93F2-0D57B7A8929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377171" y="2728433"/>
                <a:ext cx="5302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89E46C4-E720-7241-BEEE-FE0A952FD0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94457" y="2578469"/>
                    <a:ext cx="10781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Not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endPara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89E46C4-E720-7241-BEEE-FE0A952FD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4457" y="2578469"/>
                    <a:ext cx="107811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953" t="-24000" r="-13953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3F207E6-2D05-E44C-B1A7-468A6854F0D0}"/>
                    </a:ext>
                  </a:extLst>
                </p:cNvPr>
                <p:cNvSpPr txBox="1"/>
                <p:nvPr/>
              </p:nvSpPr>
              <p:spPr>
                <a:xfrm>
                  <a:off x="3956727" y="3067591"/>
                  <a:ext cx="10781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kumimoji="1"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-DP</a:t>
                  </a:r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3F207E6-2D05-E44C-B1A7-468A6854F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727" y="3067591"/>
                  <a:ext cx="107811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953" t="-24000" r="-13953" b="-4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8065BE39-4E5E-3640-8C31-FDAA54584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885" y="4311939"/>
              <a:ext cx="1510221" cy="0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>
              <a:extLst>
                <a:ext uri="{FF2B5EF4-FFF2-40B4-BE49-F238E27FC236}">
                  <a16:creationId xmlns:a16="http://schemas.microsoft.com/office/drawing/2014/main" id="{05DB1173-E0C8-2A4C-92B7-040448BB7036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36" y="3002440"/>
              <a:ext cx="0" cy="1488588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71927209-E97F-CB4F-8F25-CE4A2C8CFA9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6351238" y="4039730"/>
              <a:ext cx="1886482" cy="472369"/>
            </a:xfrm>
            <a:prstGeom prst="line">
              <a:avLst/>
            </a:prstGeom>
            <a:ln w="53975" cap="rnd">
              <a:solidFill>
                <a:srgbClr val="1B00F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连接符 262">
              <a:extLst>
                <a:ext uri="{FF2B5EF4-FFF2-40B4-BE49-F238E27FC236}">
                  <a16:creationId xmlns:a16="http://schemas.microsoft.com/office/drawing/2014/main" id="{5F1A7E8D-EB1E-CD4A-837F-5B39FE14B100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848400" y="2103104"/>
              <a:ext cx="489396" cy="1931926"/>
            </a:xfrm>
            <a:prstGeom prst="line">
              <a:avLst/>
            </a:prstGeom>
            <a:ln w="53975" cap="rnd">
              <a:solidFill>
                <a:srgbClr val="1B00F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1464A557-0990-364C-9707-77A722A438D0}"/>
                </a:ext>
              </a:extLst>
            </p:cNvPr>
            <p:cNvCxnSpPr>
              <a:cxnSpLocks/>
            </p:cNvCxnSpPr>
            <p:nvPr/>
          </p:nvCxnSpPr>
          <p:spPr>
            <a:xfrm>
              <a:off x="5842287" y="2584836"/>
              <a:ext cx="709816" cy="123074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线连接符 288">
              <a:extLst>
                <a:ext uri="{FF2B5EF4-FFF2-40B4-BE49-F238E27FC236}">
                  <a16:creationId xmlns:a16="http://schemas.microsoft.com/office/drawing/2014/main" id="{A9241824-A509-CB41-B131-83EFC17085BF}"/>
                </a:ext>
              </a:extLst>
            </p:cNvPr>
            <p:cNvCxnSpPr>
              <a:cxnSpLocks/>
            </p:cNvCxnSpPr>
            <p:nvPr/>
          </p:nvCxnSpPr>
          <p:spPr>
            <a:xfrm>
              <a:off x="6549213" y="3810979"/>
              <a:ext cx="1255646" cy="711542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5F5F505E-8F76-E44C-A6EB-4581569BD195}"/>
                </a:ext>
              </a:extLst>
            </p:cNvPr>
            <p:cNvGrpSpPr/>
            <p:nvPr/>
          </p:nvGrpSpPr>
          <p:grpSpPr>
            <a:xfrm>
              <a:off x="5851244" y="2997644"/>
              <a:ext cx="1536190" cy="1505309"/>
              <a:chOff x="4557861" y="2982752"/>
              <a:chExt cx="1536190" cy="1505309"/>
            </a:xfrm>
          </p:grpSpPr>
          <p:cxnSp>
            <p:nvCxnSpPr>
              <p:cNvPr id="280" name="直线连接符 279">
                <a:extLst>
                  <a:ext uri="{FF2B5EF4-FFF2-40B4-BE49-F238E27FC236}">
                    <a16:creationId xmlns:a16="http://schemas.microsoft.com/office/drawing/2014/main" id="{9DD01851-87E3-CC43-BDBD-49E157AA0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825" y="4286461"/>
                <a:ext cx="0" cy="201600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>
                <a:extLst>
                  <a:ext uri="{FF2B5EF4-FFF2-40B4-BE49-F238E27FC236}">
                    <a16:creationId xmlns:a16="http://schemas.microsoft.com/office/drawing/2014/main" id="{9F66B0B8-AAB8-7F4E-9FC2-9321219D6E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5051690" y="4024508"/>
                <a:ext cx="1042361" cy="261002"/>
              </a:xfrm>
              <a:prstGeom prst="line">
                <a:avLst/>
              </a:prstGeom>
              <a:ln w="53975" cap="rnd">
                <a:solidFill>
                  <a:srgbClr val="FFC000">
                    <a:alpha val="59686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线连接符 280">
                <a:extLst>
                  <a:ext uri="{FF2B5EF4-FFF2-40B4-BE49-F238E27FC236}">
                    <a16:creationId xmlns:a16="http://schemas.microsoft.com/office/drawing/2014/main" id="{6D966007-0BFD-7044-B7AC-B12E3CF6BE4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4783151" y="2992036"/>
                <a:ext cx="258730" cy="1021346"/>
              </a:xfrm>
              <a:prstGeom prst="line">
                <a:avLst/>
              </a:prstGeom>
              <a:ln w="53975" cap="rnd">
                <a:solidFill>
                  <a:srgbClr val="FFC000">
                    <a:alpha val="69579"/>
                  </a:srgb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线连接符 278">
                <a:extLst>
                  <a:ext uri="{FF2B5EF4-FFF2-40B4-BE49-F238E27FC236}">
                    <a16:creationId xmlns:a16="http://schemas.microsoft.com/office/drawing/2014/main" id="{2F2E44A7-2EA3-A546-9EBE-515A326D30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557861" y="2982752"/>
                <a:ext cx="203523" cy="0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19D6159-BB6B-3941-8F97-B3C7D9FAC801}"/>
                </a:ext>
              </a:extLst>
            </p:cNvPr>
            <p:cNvSpPr/>
            <p:nvPr/>
          </p:nvSpPr>
          <p:spPr>
            <a:xfrm>
              <a:off x="5851283" y="2100309"/>
              <a:ext cx="2377440" cy="2404872"/>
            </a:xfrm>
            <a:custGeom>
              <a:avLst/>
              <a:gdLst>
                <a:gd name="connsiteX0" fmla="*/ 0 w 2377440"/>
                <a:gd name="connsiteY0" fmla="*/ 0 h 2404872"/>
                <a:gd name="connsiteX1" fmla="*/ 822960 w 2377440"/>
                <a:gd name="connsiteY1" fmla="*/ 1252728 h 2404872"/>
                <a:gd name="connsiteX2" fmla="*/ 1335024 w 2377440"/>
                <a:gd name="connsiteY2" fmla="*/ 1719072 h 2404872"/>
                <a:gd name="connsiteX3" fmla="*/ 2377440 w 2377440"/>
                <a:gd name="connsiteY3" fmla="*/ 2404872 h 240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40" h="2404872">
                  <a:moveTo>
                    <a:pt x="0" y="0"/>
                  </a:moveTo>
                  <a:cubicBezTo>
                    <a:pt x="300228" y="483108"/>
                    <a:pt x="600456" y="966216"/>
                    <a:pt x="822960" y="1252728"/>
                  </a:cubicBezTo>
                  <a:cubicBezTo>
                    <a:pt x="1045464" y="1539240"/>
                    <a:pt x="1075944" y="1527048"/>
                    <a:pt x="1335024" y="1719072"/>
                  </a:cubicBezTo>
                  <a:cubicBezTo>
                    <a:pt x="1594104" y="1911096"/>
                    <a:pt x="1985772" y="2157984"/>
                    <a:pt x="2377440" y="240487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0BB3049B-B69F-C04C-8E7F-DAF3B85AC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956" y="4492011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9BA2F530-D505-8F41-82EA-E26F39556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8410" y="2958046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C9B493AC-E885-6640-A26C-8A6B9B5D247B}"/>
                </a:ext>
              </a:extLst>
            </p:cNvPr>
            <p:cNvSpPr txBox="1"/>
            <p:nvPr/>
          </p:nvSpPr>
          <p:spPr>
            <a:xfrm>
              <a:off x="6483675" y="4769388"/>
              <a:ext cx="12196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任意形状 341">
              <a:extLst>
                <a:ext uri="{FF2B5EF4-FFF2-40B4-BE49-F238E27FC236}">
                  <a16:creationId xmlns:a16="http://schemas.microsoft.com/office/drawing/2014/main" id="{374FA185-1270-994E-AD63-D32069100450}"/>
                </a:ext>
              </a:extLst>
            </p:cNvPr>
            <p:cNvSpPr/>
            <p:nvPr/>
          </p:nvSpPr>
          <p:spPr>
            <a:xfrm>
              <a:off x="5837399" y="2671688"/>
              <a:ext cx="1783462" cy="1833131"/>
            </a:xfrm>
            <a:custGeom>
              <a:avLst/>
              <a:gdLst>
                <a:gd name="connsiteX0" fmla="*/ 0 w 2304288"/>
                <a:gd name="connsiteY0" fmla="*/ 0 h 2148840"/>
                <a:gd name="connsiteX1" fmla="*/ 228600 w 2304288"/>
                <a:gd name="connsiteY1" fmla="*/ 1472184 h 2148840"/>
                <a:gd name="connsiteX2" fmla="*/ 877824 w 2304288"/>
                <a:gd name="connsiteY2" fmla="*/ 1956816 h 2148840"/>
                <a:gd name="connsiteX3" fmla="*/ 2304288 w 2304288"/>
                <a:gd name="connsiteY3" fmla="*/ 214884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8" h="2148840">
                  <a:moveTo>
                    <a:pt x="0" y="0"/>
                  </a:moveTo>
                  <a:cubicBezTo>
                    <a:pt x="41148" y="573024"/>
                    <a:pt x="82296" y="1146048"/>
                    <a:pt x="228600" y="1472184"/>
                  </a:cubicBezTo>
                  <a:cubicBezTo>
                    <a:pt x="374904" y="1798320"/>
                    <a:pt x="531876" y="1844040"/>
                    <a:pt x="877824" y="1956816"/>
                  </a:cubicBezTo>
                  <a:cubicBezTo>
                    <a:pt x="1223772" y="2069592"/>
                    <a:pt x="1764030" y="2109216"/>
                    <a:pt x="2304288" y="21488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F9555E7-A94B-2D4E-848F-238D8BAF94F8}"/>
                </a:ext>
              </a:extLst>
            </p:cNvPr>
            <p:cNvSpPr txBox="1"/>
            <p:nvPr/>
          </p:nvSpPr>
          <p:spPr>
            <a:xfrm rot="16200000">
              <a:off x="4910122" y="3160333"/>
              <a:ext cx="13045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0A8F6C04-A351-9244-9DD5-1EE186B89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0947" y="2602670"/>
              <a:ext cx="475200" cy="0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A808887-ADB5-6C42-A49F-6B0B4C09BF5E}"/>
                </a:ext>
              </a:extLst>
            </p:cNvPr>
            <p:cNvSpPr txBox="1"/>
            <p:nvPr/>
          </p:nvSpPr>
          <p:spPr>
            <a:xfrm>
              <a:off x="7346135" y="2456794"/>
              <a:ext cx="136313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9A42F4B5-38AE-114C-A4F0-91B7F676D5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58537" y="2919413"/>
              <a:ext cx="475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A84C1A0-5897-7644-BC81-DE4778FA9F82}"/>
                </a:ext>
              </a:extLst>
            </p:cNvPr>
            <p:cNvSpPr txBox="1"/>
            <p:nvPr/>
          </p:nvSpPr>
          <p:spPr>
            <a:xfrm>
              <a:off x="7350222" y="2765070"/>
              <a:ext cx="142827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  <a:endPara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93206DFD-580E-7144-9F3F-D310DFE1E2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55840" y="3224590"/>
              <a:ext cx="538639" cy="0"/>
            </a:xfrm>
            <a:prstGeom prst="line">
              <a:avLst/>
            </a:prstGeom>
            <a:ln w="22225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89E95B1-7618-804F-ADD1-E6D697DEBD34}"/>
                </a:ext>
              </a:extLst>
            </p:cNvPr>
            <p:cNvSpPr txBox="1"/>
            <p:nvPr/>
          </p:nvSpPr>
          <p:spPr>
            <a:xfrm>
              <a:off x="7340712" y="3068516"/>
              <a:ext cx="146411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A19C5C14-1B0E-CF49-9D00-C2DBAC5FB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3049" y="4272644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7CF6A0FB-CF2B-4A4E-9BDE-9F7C7DE74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738" y="29525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691A2CA-DE8B-4D45-B08E-A63E8995D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1822" y="44828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CC278EA-4400-BE46-81B1-7E58BF81F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8567" y="4481536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510E3C9F-F24A-F841-8C25-A9E8C3F07BD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15700" y="4524922"/>
              <a:ext cx="2567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41E63D5-1E5B-8943-88CA-02C0A0BBCB7E}"/>
                    </a:ext>
                  </a:extLst>
                </p:cNvPr>
                <p:cNvSpPr txBox="1"/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41E63D5-1E5B-8943-88CA-02C0A0BBC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4AA0503D-F095-224D-9959-B3A2BAB36BAC}"/>
                    </a:ext>
                  </a:extLst>
                </p:cNvPr>
                <p:cNvSpPr txBox="1"/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4AA0503D-F095-224D-9959-B3A2BAB36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2222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313FAAAE-D28A-9342-B276-931A12B7C535}"/>
                    </a:ext>
                  </a:extLst>
                </p:cNvPr>
                <p:cNvSpPr txBox="1"/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313FAAAE-D28A-9342-B276-931A12B7C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2222" r="-16667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6EC984F-EB13-E74E-BF9F-10C8E901C9F7}"/>
                    </a:ext>
                  </a:extLst>
                </p:cNvPr>
                <p:cNvSpPr txBox="1"/>
                <p:nvPr/>
              </p:nvSpPr>
              <p:spPr>
                <a:xfrm>
                  <a:off x="6925968" y="4542540"/>
                  <a:ext cx="9830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6EC984F-EB13-E74E-BF9F-10C8E901C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968" y="4542540"/>
                  <a:ext cx="98309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128" r="-1282"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19B5F82F-B312-FC40-995D-696DD7F9C10A}"/>
                    </a:ext>
                  </a:extLst>
                </p:cNvPr>
                <p:cNvSpPr txBox="1"/>
                <p:nvPr/>
              </p:nvSpPr>
              <p:spPr>
                <a:xfrm>
                  <a:off x="5947911" y="4524897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19B5F82F-B312-FC40-995D-696DD7F9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1" y="4524897"/>
                  <a:ext cx="1972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28857112-945B-674F-B026-9A6AF84998C0}"/>
                    </a:ext>
                  </a:extLst>
                </p:cNvPr>
                <p:cNvSpPr txBox="1"/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28857112-945B-674F-B026-9A6AF8499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EC473466-3FB7-BB42-9136-552ACDA2AFA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768062" y="2067034"/>
              <a:ext cx="475200" cy="0"/>
            </a:xfrm>
            <a:prstGeom prst="line">
              <a:avLst/>
            </a:prstGeom>
            <a:ln w="38100" cap="rnd">
              <a:solidFill>
                <a:srgbClr val="FAC1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8707C27-2F3A-F945-91D5-23E59127709A}"/>
                </a:ext>
              </a:extLst>
            </p:cNvPr>
            <p:cNvGrpSpPr/>
            <p:nvPr/>
          </p:nvGrpSpPr>
          <p:grpSpPr>
            <a:xfrm>
              <a:off x="7343830" y="1896745"/>
              <a:ext cx="3581262" cy="577824"/>
              <a:chOff x="7343830" y="1926725"/>
              <a:chExt cx="3581262" cy="5778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175E544-D601-A94B-BD77-6717711626DD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830" y="1926725"/>
                    <a:ext cx="358126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r>
                      <a:rPr kumimoji="1"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against</a:t>
                    </a:r>
                  </a:p>
                </p:txBody>
              </p:sp>
            </mc:Choice>
            <mc:Fallback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175E544-D601-A94B-BD77-671771162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30" y="1926725"/>
                    <a:ext cx="3581262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67" t="-24000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1E8C0F8-8AA1-F240-B431-A08E9227C81E}"/>
                  </a:ext>
                </a:extLst>
              </p:cNvPr>
              <p:cNvSpPr txBox="1"/>
              <p:nvPr/>
            </p:nvSpPr>
            <p:spPr>
              <a:xfrm>
                <a:off x="7355956" y="2196772"/>
                <a:ext cx="1514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blackbox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audit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1C665416-4795-7C40-BAE6-E52DA11DE60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336942" y="3221292"/>
              <a:ext cx="536324" cy="0"/>
            </a:xfrm>
            <a:prstGeom prst="line">
              <a:avLst/>
            </a:prstGeom>
            <a:ln w="22225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D8151BA-2BF6-1C44-A0D7-C6340C89C140}"/>
                    </a:ext>
                  </a:extLst>
                </p:cNvPr>
                <p:cNvSpPr txBox="1"/>
                <p:nvPr/>
              </p:nvSpPr>
              <p:spPr>
                <a:xfrm>
                  <a:off x="4918719" y="4325991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D8151BA-2BF6-1C44-A0D7-C6340C89C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719" y="4325991"/>
                  <a:ext cx="22762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E56F2A-5511-864B-B447-DCD9F1D80B2C}"/>
                    </a:ext>
                  </a:extLst>
                </p:cNvPr>
                <p:cNvSpPr txBox="1"/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E56F2A-5511-864B-B447-DCD9F1D80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92A20F1-B589-4046-B286-910698441345}"/>
                    </a:ext>
                  </a:extLst>
                </p:cNvPr>
                <p:cNvSpPr txBox="1"/>
                <p:nvPr/>
              </p:nvSpPr>
              <p:spPr>
                <a:xfrm>
                  <a:off x="2096110" y="1685144"/>
                  <a:ext cx="2273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92A20F1-B589-4046-B286-910698441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110" y="1685144"/>
                  <a:ext cx="22737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38889" r="-38889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DCA35-1F9B-9F40-A9FC-54B847A42DD2}"/>
                    </a:ext>
                  </a:extLst>
                </p:cNvPr>
                <p:cNvSpPr txBox="1"/>
                <p:nvPr/>
              </p:nvSpPr>
              <p:spPr>
                <a:xfrm>
                  <a:off x="5569639" y="1690637"/>
                  <a:ext cx="2273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DCA35-1F9B-9F40-A9FC-54B847A42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639" y="1690637"/>
                  <a:ext cx="227370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31579" r="-31579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EB6BE43-6F1F-DE4D-BCB5-D37BA4E3A5D1}"/>
                    </a:ext>
                  </a:extLst>
                </p:cNvPr>
                <p:cNvSpPr txBox="1"/>
                <p:nvPr/>
              </p:nvSpPr>
              <p:spPr>
                <a:xfrm>
                  <a:off x="2902770" y="5098324"/>
                  <a:ext cx="1145826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-DP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EB6BE43-6F1F-DE4D-BCB5-D37BA4E3A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70" y="5098324"/>
                  <a:ext cx="1145826" cy="338554"/>
                </a:xfrm>
                <a:prstGeom prst="rect">
                  <a:avLst/>
                </a:prstGeom>
                <a:blipFill>
                  <a:blip r:embed="rId21"/>
                  <a:stretch>
                    <a:fillRect l="-14286" t="-25000" r="-7692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7E79E87-F3AF-6547-96B0-94EB22ED0135}"/>
                    </a:ext>
                  </a:extLst>
                </p:cNvPr>
                <p:cNvSpPr txBox="1"/>
                <p:nvPr/>
              </p:nvSpPr>
              <p:spPr>
                <a:xfrm>
                  <a:off x="5190297" y="5098324"/>
                  <a:ext cx="369941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-DP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against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blackbox</a:t>
                  </a:r>
                  <a:r>
                    <a:rPr kumimoji="1" lang="zh-CN" altLang="en-US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audit</a:t>
                  </a:r>
                  <a:endParaRPr kumimoji="1"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7E79E87-F3AF-6547-96B0-94EB22ED0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297" y="5098324"/>
                  <a:ext cx="3699411" cy="338554"/>
                </a:xfrm>
                <a:prstGeom prst="rect">
                  <a:avLst/>
                </a:prstGeom>
                <a:blipFill>
                  <a:blip r:embed="rId22"/>
                  <a:stretch>
                    <a:fillRect l="-4452" t="-25000" r="-3767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08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Macintosh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5</cp:revision>
  <dcterms:created xsi:type="dcterms:W3CDTF">2023-11-19T08:09:42Z</dcterms:created>
  <dcterms:modified xsi:type="dcterms:W3CDTF">2023-11-19T08:15:28Z</dcterms:modified>
</cp:coreProperties>
</file>