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 showGuides="1">
      <p:cViewPr varScale="1">
        <p:scale>
          <a:sx n="109" d="100"/>
          <a:sy n="109" d="100"/>
        </p:scale>
        <p:origin x="584" y="192"/>
      </p:cViewPr>
      <p:guideLst>
        <p:guide orient="horz" pos="19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A5684-CD77-5A40-A5CA-E73D3D618C95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3850A-E687-784A-8DDB-CF7F3882B4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680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20EC8-6235-6145-955D-EC268B6FAF7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197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15A78-2E0F-3247-8C65-EBF7BB764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15A847-7483-0146-9086-B55043E17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34716-D7F8-0943-ACBF-6FA6320C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BC7A-095A-6142-9F62-BBA20B267675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DAB1B-E830-4542-B42A-79BE69DE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BD2E3-C6DA-2549-8A30-2C1FC2A5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5869-5D2A-FD4C-8176-9F5D5F7B7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1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EA456-82F9-ED40-8EEE-80AC3730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BBFDE1-8AE9-3C44-B725-4C2904B4A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66F3C-0D94-A24E-B90F-F81B6E69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BC7A-095A-6142-9F62-BBA20B267675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AAF77-6835-114E-9428-A0857332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CC1F3A-D36E-5B41-B289-5E98625A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5869-5D2A-FD4C-8176-9F5D5F7B7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46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072172-929F-5A4D-98EE-8C92DBDE2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1CA53C-19D6-0B45-892C-06A723696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976F3-7C5D-5446-BF98-5BBC5E49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BC7A-095A-6142-9F62-BBA20B267675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900A6-73D0-2146-BE0E-CAA3085A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51DD6-5DE5-934C-8B9F-F756D598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5869-5D2A-FD4C-8176-9F5D5F7B7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33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35200-68A5-A34C-991D-0B513138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EB657-2E29-4240-8E07-0E4A99F29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3D0B2-8144-A84E-B507-44EA596C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BC7A-095A-6142-9F62-BBA20B267675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68F68-E0D6-404F-8463-3F788ED0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B34FE-D4FD-E841-92CB-F8067B86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5869-5D2A-FD4C-8176-9F5D5F7B7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977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640CC-3742-1B44-859A-30C781614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723E9-676F-9143-A7A0-7199839D5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2E75B-8C6D-324F-9E24-F221A716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BC7A-095A-6142-9F62-BBA20B267675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0AA65-FC90-034A-A62D-2E35D7CC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6F0FA-B397-DA4E-9341-B9E59734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5869-5D2A-FD4C-8176-9F5D5F7B7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43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04653-2058-F64E-A6C4-42B9B20A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89CB2-EE54-684F-9D0C-99521FAAB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760890-9F18-8740-AB6C-08AA4BA91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8AC046-5AD1-404E-B8E7-25CB1D6F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BC7A-095A-6142-9F62-BBA20B267675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3CB0D-E2AD-5746-AFB2-0F650B7F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64936-144B-034C-BC02-3201EFBF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5869-5D2A-FD4C-8176-9F5D5F7B7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812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6A74D-229E-944F-806F-3DF830F7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816C76-CE0B-3845-A3DF-E129CEDB4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CC36E9-F378-C84E-859E-DC2C690EB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1E1F5-441C-CD43-A2EF-704660130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3DD48A-18D2-514B-A165-7AC36B69E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775612-0506-0F47-9DAC-F60B8633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BC7A-095A-6142-9F62-BBA20B267675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A69EF0-F849-F34E-A020-40229227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FAFFDF-80D0-A543-8B75-C009CB47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5869-5D2A-FD4C-8176-9F5D5F7B7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42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32A3C-6DFB-8146-A272-344229FF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C25A82-70C2-1342-8F53-98C68042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BC7A-095A-6142-9F62-BBA20B267675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C5C0A0-B09C-A342-BF9B-D7ADA2F3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6BED25-05A5-AD49-9B99-EEF1D8EB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5869-5D2A-FD4C-8176-9F5D5F7B7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57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0BED31-6C96-3C4C-9974-CCA7B57A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BC7A-095A-6142-9F62-BBA20B267675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1DA18C-1843-064B-8E4F-4A4802EA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329C29-BFDB-CF4B-9348-482593C0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5869-5D2A-FD4C-8176-9F5D5F7B7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145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CD56B-2BC8-F942-B42F-89DDA2FE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670EE-AC25-E44D-B4AE-FF61FE2D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77EC3F-DE46-1346-9448-CDAD65E01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9D1C9C-482C-2849-90B3-1C76674D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BC7A-095A-6142-9F62-BBA20B267675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0B7217-4B72-AE4F-9E56-E6D3AE9D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92E7E-D19D-CD47-91EF-6B896B83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5869-5D2A-FD4C-8176-9F5D5F7B7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49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3ACC7-5C7D-6E46-BA37-017E03C3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D88A43-1A24-8549-B4EA-72B64D54C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6B93C-54AA-9B42-AA27-396326091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040190-01A1-C543-BD3C-C140084D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BC7A-095A-6142-9F62-BBA20B267675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E58AE-3FC5-D64A-96E8-E8C47C64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B2F29A-0C90-5B45-A160-28AC170C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5869-5D2A-FD4C-8176-9F5D5F7B7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922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0854DB-81CA-4648-968E-929CB0DA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E4F2D-95CC-8744-83AD-2F65B99A2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EFDBE-9833-B043-9B44-CABA56277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BC7A-095A-6142-9F62-BBA20B267675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33EB0-E953-8048-AB6B-6A61A9ECF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DBBDC-8C51-404F-9502-762BCE535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B5869-5D2A-FD4C-8176-9F5D5F7B7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200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NULL"/><Relationship Id="rId26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NUL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NULL"/><Relationship Id="rId25" Type="http://schemas.openxmlformats.org/officeDocument/2006/relationships/image" Target="../media/image140.png"/><Relationship Id="rId2" Type="http://schemas.openxmlformats.org/officeDocument/2006/relationships/notesSlide" Target="../notesSlides/notesSlide1.xm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4.png"/><Relationship Id="rId5" Type="http://schemas.openxmlformats.org/officeDocument/2006/relationships/image" Target="../media/image3.png"/><Relationship Id="rId23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NUL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9CA3B1D8-7FAA-904A-AE4B-207B70920DF1}"/>
              </a:ext>
            </a:extLst>
          </p:cNvPr>
          <p:cNvGrpSpPr/>
          <p:nvPr/>
        </p:nvGrpSpPr>
        <p:grpSpPr>
          <a:xfrm>
            <a:off x="1383521" y="2019876"/>
            <a:ext cx="3540836" cy="3762201"/>
            <a:chOff x="5202136" y="1690637"/>
            <a:chExt cx="3540836" cy="3762201"/>
          </a:xfrm>
        </p:grpSpPr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37CBAD8E-E772-0C40-A97B-BAA858C9C4FD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835229" y="1921322"/>
              <a:ext cx="0" cy="26036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线箭头连接符 121">
              <a:extLst>
                <a:ext uri="{FF2B5EF4-FFF2-40B4-BE49-F238E27FC236}">
                  <a16:creationId xmlns:a16="http://schemas.microsoft.com/office/drawing/2014/main" id="{2222A857-F8AC-CC45-9776-AE303C4E902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815700" y="4524922"/>
              <a:ext cx="2567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线连接符 122">
              <a:extLst>
                <a:ext uri="{FF2B5EF4-FFF2-40B4-BE49-F238E27FC236}">
                  <a16:creationId xmlns:a16="http://schemas.microsoft.com/office/drawing/2014/main" id="{9CF5905E-CD73-674E-9B9B-965F420222DC}"/>
                </a:ext>
              </a:extLst>
            </p:cNvPr>
            <p:cNvCxnSpPr>
              <a:cxnSpLocks/>
            </p:cNvCxnSpPr>
            <p:nvPr/>
          </p:nvCxnSpPr>
          <p:spPr>
            <a:xfrm>
              <a:off x="6070521" y="4293152"/>
              <a:ext cx="2147175" cy="224267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线连接符 123">
              <a:extLst>
                <a:ext uri="{FF2B5EF4-FFF2-40B4-BE49-F238E27FC236}">
                  <a16:creationId xmlns:a16="http://schemas.microsoft.com/office/drawing/2014/main" id="{CBD662FD-5178-0E41-83A5-C3B94CC377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8404" y="2103107"/>
              <a:ext cx="215917" cy="217600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124">
              <a:extLst>
                <a:ext uri="{FF2B5EF4-FFF2-40B4-BE49-F238E27FC236}">
                  <a16:creationId xmlns:a16="http://schemas.microsoft.com/office/drawing/2014/main" id="{61BBB8E9-C0DD-E54B-8033-AB7383FF0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9919" y="4207707"/>
              <a:ext cx="1082572" cy="0"/>
            </a:xfrm>
            <a:prstGeom prst="line">
              <a:avLst/>
            </a:prstGeom>
            <a:ln w="25400" cap="rnd">
              <a:solidFill>
                <a:srgbClr val="FAC100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连接符 126">
              <a:extLst>
                <a:ext uri="{FF2B5EF4-FFF2-40B4-BE49-F238E27FC236}">
                  <a16:creationId xmlns:a16="http://schemas.microsoft.com/office/drawing/2014/main" id="{770DD320-E1DD-C84C-BD2B-A81EF790838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144777" y="3312021"/>
              <a:ext cx="0" cy="1179007"/>
            </a:xfrm>
            <a:prstGeom prst="line">
              <a:avLst/>
            </a:prstGeom>
            <a:ln w="25400" cap="rnd">
              <a:solidFill>
                <a:srgbClr val="FAC100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FB391D7B-C8F1-1B4E-92C7-DDCE6967BB1D}"/>
                </a:ext>
              </a:extLst>
            </p:cNvPr>
            <p:cNvGrpSpPr/>
            <p:nvPr/>
          </p:nvGrpSpPr>
          <p:grpSpPr>
            <a:xfrm>
              <a:off x="5870332" y="3312021"/>
              <a:ext cx="1156168" cy="1188067"/>
              <a:chOff x="4576949" y="3297129"/>
              <a:chExt cx="1156168" cy="1188067"/>
            </a:xfrm>
          </p:grpSpPr>
          <p:cxnSp>
            <p:nvCxnSpPr>
              <p:cNvPr id="176" name="直线连接符 175">
                <a:extLst>
                  <a:ext uri="{FF2B5EF4-FFF2-40B4-BE49-F238E27FC236}">
                    <a16:creationId xmlns:a16="http://schemas.microsoft.com/office/drawing/2014/main" id="{E8C38020-786D-6647-A16D-EB690323A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3117" y="4201952"/>
                <a:ext cx="0" cy="283244"/>
              </a:xfrm>
              <a:prstGeom prst="line">
                <a:avLst/>
              </a:prstGeom>
              <a:ln w="53975" cap="rnd">
                <a:solidFill>
                  <a:srgbClr val="FFC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线连接符 176">
                <a:extLst>
                  <a:ext uri="{FF2B5EF4-FFF2-40B4-BE49-F238E27FC236}">
                    <a16:creationId xmlns:a16="http://schemas.microsoft.com/office/drawing/2014/main" id="{69A4D063-998B-6B4B-92EB-E89AD7B358D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 flipV="1">
                <a:off x="5051691" y="4024509"/>
                <a:ext cx="651063" cy="163022"/>
              </a:xfrm>
              <a:prstGeom prst="line">
                <a:avLst/>
              </a:prstGeom>
              <a:ln w="53975" cap="rnd">
                <a:solidFill>
                  <a:srgbClr val="FFC1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线连接符 179">
                <a:extLst>
                  <a:ext uri="{FF2B5EF4-FFF2-40B4-BE49-F238E27FC236}">
                    <a16:creationId xmlns:a16="http://schemas.microsoft.com/office/drawing/2014/main" id="{66DDD287-D37C-FB4B-BB81-F203D8D6EF6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 flipV="1">
                <a:off x="4863571" y="3309497"/>
                <a:ext cx="178311" cy="703886"/>
              </a:xfrm>
              <a:prstGeom prst="line">
                <a:avLst/>
              </a:prstGeom>
              <a:ln w="53975" cap="rnd">
                <a:solidFill>
                  <a:srgbClr val="FFC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符 180">
                <a:extLst>
                  <a:ext uri="{FF2B5EF4-FFF2-40B4-BE49-F238E27FC236}">
                    <a16:creationId xmlns:a16="http://schemas.microsoft.com/office/drawing/2014/main" id="{201DE9A3-1181-EA4A-A165-E3F92222D4A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4576949" y="3297129"/>
                <a:ext cx="270569" cy="0"/>
              </a:xfrm>
              <a:prstGeom prst="line">
                <a:avLst/>
              </a:prstGeom>
              <a:ln w="53975" cap="rnd">
                <a:solidFill>
                  <a:srgbClr val="FFC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65660572-C5CD-8D48-B55F-ACA2ADFEB68D}"/>
                </a:ext>
              </a:extLst>
            </p:cNvPr>
            <p:cNvSpPr txBox="1"/>
            <p:nvPr/>
          </p:nvSpPr>
          <p:spPr>
            <a:xfrm>
              <a:off x="6378831" y="4770711"/>
              <a:ext cx="147598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  <a:r>
                <a: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</a:t>
              </a:r>
              <a:endPara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337038FD-D084-814C-AE37-B6D47858D986}"/>
                </a:ext>
              </a:extLst>
            </p:cNvPr>
            <p:cNvSpPr txBox="1"/>
            <p:nvPr/>
          </p:nvSpPr>
          <p:spPr>
            <a:xfrm rot="16200000">
              <a:off x="4703731" y="3160334"/>
              <a:ext cx="130458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  <a:r>
                <a: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  <a:r>
                <a: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</a:t>
              </a:r>
              <a:endPara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0" name="直线连接符 139">
              <a:extLst>
                <a:ext uri="{FF2B5EF4-FFF2-40B4-BE49-F238E27FC236}">
                  <a16:creationId xmlns:a16="http://schemas.microsoft.com/office/drawing/2014/main" id="{521FACDA-2905-AC46-BFC8-73BC9AD05D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5235" y="2725823"/>
              <a:ext cx="475200" cy="0"/>
            </a:xfrm>
            <a:prstGeom prst="line">
              <a:avLst/>
            </a:prstGeom>
            <a:ln w="28575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8881383E-A0EC-C848-A5F5-C8406D389424}"/>
                    </a:ext>
                  </a:extLst>
                </p:cNvPr>
                <p:cNvSpPr txBox="1"/>
                <p:nvPr/>
              </p:nvSpPr>
              <p:spPr>
                <a:xfrm>
                  <a:off x="6980374" y="2567225"/>
                  <a:ext cx="158215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kumimoji="1" lang="zh-CN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kumimoji="1"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-DP</a:t>
                  </a:r>
                  <a:r>
                    <a:rPr kumimoji="1"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1" lang="en-US" altLang="zh-CN" sz="2000" dirty="0"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kumimoji="1" lang="zh-CN" alt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a14:m>
                  <a:r>
                    <a:rPr kumimoji="1" lang="en-US" altLang="zh-CN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altLang="zh-CN" sz="2000" dirty="0"/>
                    <a:t>)</a:t>
                  </a:r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8881383E-A0EC-C848-A5F5-C8406D3894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374" y="2567225"/>
                  <a:ext cx="158215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4800" t="-28000" r="-14400" b="-4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直线连接符 142">
              <a:extLst>
                <a:ext uri="{FF2B5EF4-FFF2-40B4-BE49-F238E27FC236}">
                  <a16:creationId xmlns:a16="http://schemas.microsoft.com/office/drawing/2014/main" id="{95C6A605-18B9-DE44-8B2F-31B71B4CDA0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392777" y="3081973"/>
              <a:ext cx="585293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82EB1763-4FBC-D44A-9147-52CC3611D28A}"/>
                    </a:ext>
                  </a:extLst>
                </p:cNvPr>
                <p:cNvSpPr txBox="1"/>
                <p:nvPr/>
              </p:nvSpPr>
              <p:spPr>
                <a:xfrm>
                  <a:off x="6984462" y="2927630"/>
                  <a:ext cx="175851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</m:oMath>
                  </a14:m>
                  <a:r>
                    <a:rPr lang="zh-CN" altLang="en-US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satisfies</a:t>
                  </a:r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82EB1763-4FBC-D44A-9147-52CC3611D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462" y="2927630"/>
                  <a:ext cx="175851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5036" t="-24000" b="-4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FE4619F4-FB68-7641-BD55-B73EC2898C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9025" y="4165886"/>
              <a:ext cx="90000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6297B4F7-7E30-9A4E-9CDD-8381D9A82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7738" y="3268163"/>
              <a:ext cx="90000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F46017FB-F40D-0145-99FE-BEC5EA1AA9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828" y="4482831"/>
              <a:ext cx="90000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2B5BDA93-2B80-A840-AE15-9C0A3A1FB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1075" y="4481536"/>
              <a:ext cx="90000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EB2B6237-2C4E-8749-A326-77D8D1F7FCDD}"/>
                    </a:ext>
                  </a:extLst>
                </p:cNvPr>
                <p:cNvSpPr txBox="1"/>
                <p:nvPr/>
              </p:nvSpPr>
              <p:spPr>
                <a:xfrm>
                  <a:off x="5639161" y="4500088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EB2B6237-2C4E-8749-A326-77D8D1F7F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161" y="4500088"/>
                  <a:ext cx="19075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C0AA2C84-C866-BA41-AA64-426D4FF3196C}"/>
                    </a:ext>
                  </a:extLst>
                </p:cNvPr>
                <p:cNvSpPr txBox="1"/>
                <p:nvPr/>
              </p:nvSpPr>
              <p:spPr>
                <a:xfrm>
                  <a:off x="8111388" y="4524921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C0AA2C84-C866-BA41-AA64-426D4FF319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1388" y="4524921"/>
                  <a:ext cx="21319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6667" r="-22222"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CEA105-5EC4-2D4A-BDEF-153F99F04D61}"/>
                    </a:ext>
                  </a:extLst>
                </p:cNvPr>
                <p:cNvSpPr txBox="1"/>
                <p:nvPr/>
              </p:nvSpPr>
              <p:spPr>
                <a:xfrm>
                  <a:off x="5567682" y="2034235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CEA105-5EC4-2D4A-BDEF-153F99F04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682" y="2034235"/>
                  <a:ext cx="213199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2222" r="-22222"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CD16BCFA-73A0-674A-8B43-761AEA9AD027}"/>
                    </a:ext>
                  </a:extLst>
                </p:cNvPr>
                <p:cNvSpPr txBox="1"/>
                <p:nvPr/>
              </p:nvSpPr>
              <p:spPr>
                <a:xfrm rot="16200000">
                  <a:off x="5204281" y="3095671"/>
                  <a:ext cx="89793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  <m: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CD16BCFA-73A0-674A-8B43-761AEA9AD0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04281" y="3095671"/>
                  <a:ext cx="897938" cy="307777"/>
                </a:xfrm>
                <a:prstGeom prst="rect">
                  <a:avLst/>
                </a:prstGeom>
                <a:blipFill>
                  <a:blip r:embed="rId8"/>
                  <a:stretch>
                    <a:fillRect t="-1389" r="-4000" b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DC99CDBB-8D17-3248-9FCB-5834FBDF921A}"/>
                    </a:ext>
                  </a:extLst>
                </p:cNvPr>
                <p:cNvSpPr txBox="1"/>
                <p:nvPr/>
              </p:nvSpPr>
              <p:spPr>
                <a:xfrm>
                  <a:off x="6575100" y="4542540"/>
                  <a:ext cx="897938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  <m: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DC99CDBB-8D17-3248-9FCB-5834FBDF9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100" y="4542540"/>
                  <a:ext cx="897938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4167" r="-1389" b="-38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E91F7D19-EE53-1840-A369-FF330B2C1894}"/>
                    </a:ext>
                  </a:extLst>
                </p:cNvPr>
                <p:cNvSpPr txBox="1"/>
                <p:nvPr/>
              </p:nvSpPr>
              <p:spPr>
                <a:xfrm>
                  <a:off x="6042252" y="4524897"/>
                  <a:ext cx="197298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E91F7D19-EE53-1840-A369-FF330B2C1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2252" y="4524897"/>
                  <a:ext cx="19729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164BE630-1E6A-C940-AC09-52DA04B2476D}"/>
                    </a:ext>
                  </a:extLst>
                </p:cNvPr>
                <p:cNvSpPr txBox="1"/>
                <p:nvPr/>
              </p:nvSpPr>
              <p:spPr>
                <a:xfrm>
                  <a:off x="5598237" y="4143124"/>
                  <a:ext cx="197298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164BE630-1E6A-C940-AC09-52DA04B247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237" y="4143124"/>
                  <a:ext cx="19729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直线连接符 163">
              <a:extLst>
                <a:ext uri="{FF2B5EF4-FFF2-40B4-BE49-F238E27FC236}">
                  <a16:creationId xmlns:a16="http://schemas.microsoft.com/office/drawing/2014/main" id="{9096F9C8-1A3E-1640-B6C5-73E25B197A8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6402302" y="2117728"/>
              <a:ext cx="475200" cy="0"/>
            </a:xfrm>
            <a:prstGeom prst="line">
              <a:avLst/>
            </a:prstGeom>
            <a:ln w="38100" cap="rnd">
              <a:solidFill>
                <a:srgbClr val="FAC1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B40EA9C2-9F5A-2A4F-A97E-7E08E14F0EF6}"/>
                </a:ext>
              </a:extLst>
            </p:cNvPr>
            <p:cNvGrpSpPr/>
            <p:nvPr/>
          </p:nvGrpSpPr>
          <p:grpSpPr>
            <a:xfrm>
              <a:off x="6978070" y="1928485"/>
              <a:ext cx="1526964" cy="575580"/>
              <a:chOff x="6978070" y="1958465"/>
              <a:chExt cx="1526964" cy="5755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文本框 173">
                    <a:extLst>
                      <a:ext uri="{FF2B5EF4-FFF2-40B4-BE49-F238E27FC236}">
                        <a16:creationId xmlns:a16="http://schemas.microsoft.com/office/drawing/2014/main" id="{8AEF9AD3-D906-C54F-A7AF-01E823D09A14}"/>
                      </a:ext>
                    </a:extLst>
                  </p:cNvPr>
                  <p:cNvSpPr txBox="1"/>
                  <p:nvPr/>
                </p:nvSpPr>
                <p:spPr>
                  <a:xfrm>
                    <a:off x="6978070" y="1958465"/>
                    <a:ext cx="151483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kumimoji="1"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-DP</a:t>
                    </a:r>
                    <a:r>
                      <a:rPr kumimoji="1"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1"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against</a:t>
                    </a:r>
                  </a:p>
                </p:txBody>
              </p:sp>
            </mc:Choice>
            <mc:Fallback xmlns="">
              <p:sp>
                <p:nvSpPr>
                  <p:cNvPr id="174" name="文本框 173">
                    <a:extLst>
                      <a:ext uri="{FF2B5EF4-FFF2-40B4-BE49-F238E27FC236}">
                        <a16:creationId xmlns:a16="http://schemas.microsoft.com/office/drawing/2014/main" id="{8AEF9AD3-D906-C54F-A7AF-01E823D09A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8070" y="1958465"/>
                    <a:ext cx="1514837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132" t="-23077" r="-2479" b="-461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908FA1EF-4314-C94A-8AB0-2B353BF0A285}"/>
                  </a:ext>
                </a:extLst>
              </p:cNvPr>
              <p:cNvSpPr txBox="1"/>
              <p:nvPr/>
            </p:nvSpPr>
            <p:spPr>
              <a:xfrm>
                <a:off x="6990196" y="2226268"/>
                <a:ext cx="15148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blackbox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audit</a:t>
                </a:r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8678F062-8105-AD40-9492-5687E56D2FA9}"/>
                    </a:ext>
                  </a:extLst>
                </p:cNvPr>
                <p:cNvSpPr txBox="1"/>
                <p:nvPr/>
              </p:nvSpPr>
              <p:spPr>
                <a:xfrm>
                  <a:off x="8418922" y="4327647"/>
                  <a:ext cx="22762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8678F062-8105-AD40-9492-5687E56D2F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8922" y="4327647"/>
                  <a:ext cx="227626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0526" r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A56802EF-2739-3E4D-8FE8-4D27E17B2AC5}"/>
                    </a:ext>
                  </a:extLst>
                </p:cNvPr>
                <p:cNvSpPr txBox="1"/>
                <p:nvPr/>
              </p:nvSpPr>
              <p:spPr>
                <a:xfrm>
                  <a:off x="5569639" y="1690637"/>
                  <a:ext cx="23724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A56802EF-2739-3E4D-8FE8-4D27E17B2A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639" y="1690637"/>
                  <a:ext cx="237244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30000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3F73FA39-0DB5-9643-A401-D3023FE10A43}"/>
                </a:ext>
              </a:extLst>
            </p:cNvPr>
            <p:cNvSpPr txBox="1"/>
            <p:nvPr/>
          </p:nvSpPr>
          <p:spPr>
            <a:xfrm>
              <a:off x="6242417" y="5114284"/>
              <a:ext cx="147598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r>
                <a:rPr kumimoji="1"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FP Type1</a:t>
              </a:r>
              <a:endPara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1" name="任意形状 90">
            <a:extLst>
              <a:ext uri="{FF2B5EF4-FFF2-40B4-BE49-F238E27FC236}">
                <a16:creationId xmlns:a16="http://schemas.microsoft.com/office/drawing/2014/main" id="{2ABF46CB-0679-124A-9AE1-37A172B45BB7}"/>
              </a:ext>
            </a:extLst>
          </p:cNvPr>
          <p:cNvSpPr/>
          <p:nvPr/>
        </p:nvSpPr>
        <p:spPr>
          <a:xfrm>
            <a:off x="2038416" y="2431494"/>
            <a:ext cx="2403460" cy="2422630"/>
          </a:xfrm>
          <a:custGeom>
            <a:avLst/>
            <a:gdLst>
              <a:gd name="connsiteX0" fmla="*/ 0 w 2403460"/>
              <a:gd name="connsiteY0" fmla="*/ 0 h 2391032"/>
              <a:gd name="connsiteX1" fmla="*/ 74141 w 2403460"/>
              <a:gd name="connsiteY1" fmla="*/ 364524 h 2391032"/>
              <a:gd name="connsiteX2" fmla="*/ 135924 w 2403460"/>
              <a:gd name="connsiteY2" fmla="*/ 673443 h 2391032"/>
              <a:gd name="connsiteX3" fmla="*/ 234778 w 2403460"/>
              <a:gd name="connsiteY3" fmla="*/ 1000897 h 2391032"/>
              <a:gd name="connsiteX4" fmla="*/ 327454 w 2403460"/>
              <a:gd name="connsiteY4" fmla="*/ 1204783 h 2391032"/>
              <a:gd name="connsiteX5" fmla="*/ 531341 w 2403460"/>
              <a:gd name="connsiteY5" fmla="*/ 1507524 h 2391032"/>
              <a:gd name="connsiteX6" fmla="*/ 704335 w 2403460"/>
              <a:gd name="connsiteY6" fmla="*/ 1692875 h 2391032"/>
              <a:gd name="connsiteX7" fmla="*/ 945292 w 2403460"/>
              <a:gd name="connsiteY7" fmla="*/ 1915297 h 2391032"/>
              <a:gd name="connsiteX8" fmla="*/ 1099751 w 2403460"/>
              <a:gd name="connsiteY8" fmla="*/ 2020329 h 2391032"/>
              <a:gd name="connsiteX9" fmla="*/ 1383957 w 2403460"/>
              <a:gd name="connsiteY9" fmla="*/ 2162432 h 2391032"/>
              <a:gd name="connsiteX10" fmla="*/ 1711411 w 2403460"/>
              <a:gd name="connsiteY10" fmla="*/ 2267465 h 2391032"/>
              <a:gd name="connsiteX11" fmla="*/ 1995616 w 2403460"/>
              <a:gd name="connsiteY11" fmla="*/ 2329248 h 2391032"/>
              <a:gd name="connsiteX12" fmla="*/ 2397211 w 2403460"/>
              <a:gd name="connsiteY12" fmla="*/ 2391032 h 239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03460" h="2391032">
                <a:moveTo>
                  <a:pt x="0" y="0"/>
                </a:moveTo>
                <a:cubicBezTo>
                  <a:pt x="25743" y="126142"/>
                  <a:pt x="51487" y="252284"/>
                  <a:pt x="74141" y="364524"/>
                </a:cubicBezTo>
                <a:cubicBezTo>
                  <a:pt x="96795" y="476764"/>
                  <a:pt x="109151" y="567381"/>
                  <a:pt x="135924" y="673443"/>
                </a:cubicBezTo>
                <a:cubicBezTo>
                  <a:pt x="162697" y="779505"/>
                  <a:pt x="202856" y="912340"/>
                  <a:pt x="234778" y="1000897"/>
                </a:cubicBezTo>
                <a:cubicBezTo>
                  <a:pt x="266700" y="1089454"/>
                  <a:pt x="278027" y="1120345"/>
                  <a:pt x="327454" y="1204783"/>
                </a:cubicBezTo>
                <a:cubicBezTo>
                  <a:pt x="376881" y="1289221"/>
                  <a:pt x="468527" y="1426175"/>
                  <a:pt x="531341" y="1507524"/>
                </a:cubicBezTo>
                <a:cubicBezTo>
                  <a:pt x="594155" y="1588873"/>
                  <a:pt x="635343" y="1624913"/>
                  <a:pt x="704335" y="1692875"/>
                </a:cubicBezTo>
                <a:cubicBezTo>
                  <a:pt x="773327" y="1760837"/>
                  <a:pt x="879389" y="1860721"/>
                  <a:pt x="945292" y="1915297"/>
                </a:cubicBezTo>
                <a:cubicBezTo>
                  <a:pt x="1011195" y="1969873"/>
                  <a:pt x="1026640" y="1979140"/>
                  <a:pt x="1099751" y="2020329"/>
                </a:cubicBezTo>
                <a:cubicBezTo>
                  <a:pt x="1172862" y="2061518"/>
                  <a:pt x="1282014" y="2121243"/>
                  <a:pt x="1383957" y="2162432"/>
                </a:cubicBezTo>
                <a:cubicBezTo>
                  <a:pt x="1485900" y="2203621"/>
                  <a:pt x="1609468" y="2239662"/>
                  <a:pt x="1711411" y="2267465"/>
                </a:cubicBezTo>
                <a:cubicBezTo>
                  <a:pt x="1813354" y="2295268"/>
                  <a:pt x="1881316" y="2308654"/>
                  <a:pt x="1995616" y="2329248"/>
                </a:cubicBezTo>
                <a:cubicBezTo>
                  <a:pt x="2109916" y="2349843"/>
                  <a:pt x="2453846" y="2370437"/>
                  <a:pt x="2397211" y="2391032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6" name="任意形状 295">
            <a:extLst>
              <a:ext uri="{FF2B5EF4-FFF2-40B4-BE49-F238E27FC236}">
                <a16:creationId xmlns:a16="http://schemas.microsoft.com/office/drawing/2014/main" id="{1F3B8357-5DA5-E747-B99E-D0A072737ECF}"/>
              </a:ext>
            </a:extLst>
          </p:cNvPr>
          <p:cNvSpPr/>
          <p:nvPr/>
        </p:nvSpPr>
        <p:spPr>
          <a:xfrm>
            <a:off x="5715120" y="3110628"/>
            <a:ext cx="1773716" cy="1746174"/>
          </a:xfrm>
          <a:custGeom>
            <a:avLst/>
            <a:gdLst>
              <a:gd name="connsiteX0" fmla="*/ 0 w 1773716"/>
              <a:gd name="connsiteY0" fmla="*/ 0 h 1746174"/>
              <a:gd name="connsiteX1" fmla="*/ 137711 w 1773716"/>
              <a:gd name="connsiteY1" fmla="*/ 231355 h 1746174"/>
              <a:gd name="connsiteX2" fmla="*/ 258896 w 1773716"/>
              <a:gd name="connsiteY2" fmla="*/ 429658 h 1746174"/>
              <a:gd name="connsiteX3" fmla="*/ 330506 w 1773716"/>
              <a:gd name="connsiteY3" fmla="*/ 550844 h 1746174"/>
              <a:gd name="connsiteX4" fmla="*/ 418641 w 1773716"/>
              <a:gd name="connsiteY4" fmla="*/ 710588 h 1746174"/>
              <a:gd name="connsiteX5" fmla="*/ 523301 w 1773716"/>
              <a:gd name="connsiteY5" fmla="*/ 886858 h 1746174"/>
              <a:gd name="connsiteX6" fmla="*/ 616945 w 1773716"/>
              <a:gd name="connsiteY6" fmla="*/ 1057620 h 1746174"/>
              <a:gd name="connsiteX7" fmla="*/ 655504 w 1773716"/>
              <a:gd name="connsiteY7" fmla="*/ 1112704 h 1746174"/>
              <a:gd name="connsiteX8" fmla="*/ 765672 w 1773716"/>
              <a:gd name="connsiteY8" fmla="*/ 1189822 h 1746174"/>
              <a:gd name="connsiteX9" fmla="*/ 892366 w 1773716"/>
              <a:gd name="connsiteY9" fmla="*/ 1261432 h 1746174"/>
              <a:gd name="connsiteX10" fmla="*/ 1019060 w 1773716"/>
              <a:gd name="connsiteY10" fmla="*/ 1333041 h 1746174"/>
              <a:gd name="connsiteX11" fmla="*/ 1162280 w 1773716"/>
              <a:gd name="connsiteY11" fmla="*/ 1404651 h 1746174"/>
              <a:gd name="connsiteX12" fmla="*/ 1333041 w 1773716"/>
              <a:gd name="connsiteY12" fmla="*/ 1509311 h 1746174"/>
              <a:gd name="connsiteX13" fmla="*/ 1773716 w 1773716"/>
              <a:gd name="connsiteY13" fmla="*/ 1746174 h 174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73716" h="1746174">
                <a:moveTo>
                  <a:pt x="0" y="0"/>
                </a:moveTo>
                <a:lnTo>
                  <a:pt x="137711" y="231355"/>
                </a:lnTo>
                <a:cubicBezTo>
                  <a:pt x="180860" y="302965"/>
                  <a:pt x="226764" y="376410"/>
                  <a:pt x="258896" y="429658"/>
                </a:cubicBezTo>
                <a:cubicBezTo>
                  <a:pt x="291028" y="482906"/>
                  <a:pt x="303882" y="504022"/>
                  <a:pt x="330506" y="550844"/>
                </a:cubicBezTo>
                <a:cubicBezTo>
                  <a:pt x="357130" y="597666"/>
                  <a:pt x="386509" y="654586"/>
                  <a:pt x="418641" y="710588"/>
                </a:cubicBezTo>
                <a:cubicBezTo>
                  <a:pt x="450774" y="766590"/>
                  <a:pt x="490250" y="829019"/>
                  <a:pt x="523301" y="886858"/>
                </a:cubicBezTo>
                <a:cubicBezTo>
                  <a:pt x="556352" y="944697"/>
                  <a:pt x="594911" y="1019979"/>
                  <a:pt x="616945" y="1057620"/>
                </a:cubicBezTo>
                <a:cubicBezTo>
                  <a:pt x="638979" y="1095261"/>
                  <a:pt x="630716" y="1090670"/>
                  <a:pt x="655504" y="1112704"/>
                </a:cubicBezTo>
                <a:cubicBezTo>
                  <a:pt x="680292" y="1134738"/>
                  <a:pt x="726195" y="1165034"/>
                  <a:pt x="765672" y="1189822"/>
                </a:cubicBezTo>
                <a:cubicBezTo>
                  <a:pt x="805149" y="1214610"/>
                  <a:pt x="892366" y="1261432"/>
                  <a:pt x="892366" y="1261432"/>
                </a:cubicBezTo>
                <a:cubicBezTo>
                  <a:pt x="934597" y="1285302"/>
                  <a:pt x="974074" y="1309171"/>
                  <a:pt x="1019060" y="1333041"/>
                </a:cubicBezTo>
                <a:cubicBezTo>
                  <a:pt x="1064046" y="1356911"/>
                  <a:pt x="1109950" y="1375273"/>
                  <a:pt x="1162280" y="1404651"/>
                </a:cubicBezTo>
                <a:cubicBezTo>
                  <a:pt x="1214610" y="1434029"/>
                  <a:pt x="1231135" y="1452391"/>
                  <a:pt x="1333041" y="1509311"/>
                </a:cubicBezTo>
                <a:cubicBezTo>
                  <a:pt x="1434947" y="1566231"/>
                  <a:pt x="1604331" y="1656202"/>
                  <a:pt x="1773716" y="1746174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8FD4396-B992-D146-995F-E4100F18DE31}"/>
              </a:ext>
            </a:extLst>
          </p:cNvPr>
          <p:cNvGrpSpPr/>
          <p:nvPr/>
        </p:nvGrpSpPr>
        <p:grpSpPr>
          <a:xfrm>
            <a:off x="5046307" y="2020278"/>
            <a:ext cx="3676559" cy="3761799"/>
            <a:chOff x="5202136" y="1690637"/>
            <a:chExt cx="3676559" cy="3761799"/>
          </a:xfrm>
        </p:grpSpPr>
        <p:cxnSp>
          <p:nvCxnSpPr>
            <p:cNvPr id="166" name="直线箭头连接符 165">
              <a:extLst>
                <a:ext uri="{FF2B5EF4-FFF2-40B4-BE49-F238E27FC236}">
                  <a16:creationId xmlns:a16="http://schemas.microsoft.com/office/drawing/2014/main" id="{3B3D8B4B-C5CD-8B45-998A-F0987DD0A079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835229" y="1921322"/>
              <a:ext cx="0" cy="26036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510E3C9F-F24A-F841-8C25-A9E8C3F07BD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815700" y="4524922"/>
              <a:ext cx="2567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线连接符 146">
              <a:extLst>
                <a:ext uri="{FF2B5EF4-FFF2-40B4-BE49-F238E27FC236}">
                  <a16:creationId xmlns:a16="http://schemas.microsoft.com/office/drawing/2014/main" id="{8065BE39-4E5E-3640-8C31-FDAA545843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9919" y="4207707"/>
              <a:ext cx="1082572" cy="0"/>
            </a:xfrm>
            <a:prstGeom prst="line">
              <a:avLst/>
            </a:prstGeom>
            <a:ln w="25400" cap="rnd">
              <a:solidFill>
                <a:srgbClr val="FAC100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连接符 147">
              <a:extLst>
                <a:ext uri="{FF2B5EF4-FFF2-40B4-BE49-F238E27FC236}">
                  <a16:creationId xmlns:a16="http://schemas.microsoft.com/office/drawing/2014/main" id="{05DB1173-E0C8-2A4C-92B7-040448BB703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144777" y="3312021"/>
              <a:ext cx="0" cy="1179007"/>
            </a:xfrm>
            <a:prstGeom prst="line">
              <a:avLst/>
            </a:prstGeom>
            <a:ln w="25400" cap="rnd">
              <a:solidFill>
                <a:srgbClr val="FAC100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8" name="组合 277">
              <a:extLst>
                <a:ext uri="{FF2B5EF4-FFF2-40B4-BE49-F238E27FC236}">
                  <a16:creationId xmlns:a16="http://schemas.microsoft.com/office/drawing/2014/main" id="{5F5F505E-8F76-E44C-A6EB-4581569BD195}"/>
                </a:ext>
              </a:extLst>
            </p:cNvPr>
            <p:cNvGrpSpPr/>
            <p:nvPr/>
          </p:nvGrpSpPr>
          <p:grpSpPr>
            <a:xfrm>
              <a:off x="5870332" y="3312021"/>
              <a:ext cx="1130908" cy="1188067"/>
              <a:chOff x="4576949" y="3297129"/>
              <a:chExt cx="1130908" cy="1188067"/>
            </a:xfrm>
          </p:grpSpPr>
          <p:cxnSp>
            <p:nvCxnSpPr>
              <p:cNvPr id="280" name="直线连接符 279">
                <a:extLst>
                  <a:ext uri="{FF2B5EF4-FFF2-40B4-BE49-F238E27FC236}">
                    <a16:creationId xmlns:a16="http://schemas.microsoft.com/office/drawing/2014/main" id="{9DD01851-87E3-CC43-BDBD-49E157AA0B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7857" y="4201952"/>
                <a:ext cx="0" cy="283244"/>
              </a:xfrm>
              <a:prstGeom prst="line">
                <a:avLst/>
              </a:prstGeom>
              <a:ln w="53975" cap="rnd">
                <a:solidFill>
                  <a:srgbClr val="FFC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线连接符 281">
                <a:extLst>
                  <a:ext uri="{FF2B5EF4-FFF2-40B4-BE49-F238E27FC236}">
                    <a16:creationId xmlns:a16="http://schemas.microsoft.com/office/drawing/2014/main" id="{9F66B0B8-AAB8-7F4E-9FC2-9321219D6EB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 flipV="1">
                <a:off x="5051691" y="4024509"/>
                <a:ext cx="651063" cy="163022"/>
              </a:xfrm>
              <a:prstGeom prst="line">
                <a:avLst/>
              </a:prstGeom>
              <a:ln w="53975" cap="rnd">
                <a:solidFill>
                  <a:srgbClr val="FFC1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直线连接符 280">
                <a:extLst>
                  <a:ext uri="{FF2B5EF4-FFF2-40B4-BE49-F238E27FC236}">
                    <a16:creationId xmlns:a16="http://schemas.microsoft.com/office/drawing/2014/main" id="{6D966007-0BFD-7044-B7AC-B12E3CF6BE4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 flipV="1">
                <a:off x="4863571" y="3309497"/>
                <a:ext cx="178311" cy="703886"/>
              </a:xfrm>
              <a:prstGeom prst="line">
                <a:avLst/>
              </a:prstGeom>
              <a:ln w="53975" cap="rnd">
                <a:solidFill>
                  <a:srgbClr val="FFC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线连接符 278">
                <a:extLst>
                  <a:ext uri="{FF2B5EF4-FFF2-40B4-BE49-F238E27FC236}">
                    <a16:creationId xmlns:a16="http://schemas.microsoft.com/office/drawing/2014/main" id="{2F2E44A7-2EA3-A546-9EBE-515A326D309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4576949" y="3297129"/>
                <a:ext cx="270569" cy="0"/>
              </a:xfrm>
              <a:prstGeom prst="line">
                <a:avLst/>
              </a:prstGeom>
              <a:ln w="53975" cap="rnd">
                <a:solidFill>
                  <a:srgbClr val="FFC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9" name="文本框 308">
              <a:extLst>
                <a:ext uri="{FF2B5EF4-FFF2-40B4-BE49-F238E27FC236}">
                  <a16:creationId xmlns:a16="http://schemas.microsoft.com/office/drawing/2014/main" id="{C9B493AC-E885-6640-A26C-8A6B9B5D247B}"/>
                </a:ext>
              </a:extLst>
            </p:cNvPr>
            <p:cNvSpPr txBox="1"/>
            <p:nvPr/>
          </p:nvSpPr>
          <p:spPr>
            <a:xfrm>
              <a:off x="6471428" y="4770711"/>
              <a:ext cx="147598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  <a:r>
                <a: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</a:t>
              </a:r>
              <a:endPara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2F9555E7-A94B-2D4E-848F-238D8BAF94F8}"/>
                </a:ext>
              </a:extLst>
            </p:cNvPr>
            <p:cNvSpPr txBox="1"/>
            <p:nvPr/>
          </p:nvSpPr>
          <p:spPr>
            <a:xfrm rot="16200000">
              <a:off x="4703731" y="3160334"/>
              <a:ext cx="130458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  <a:r>
                <a: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  <a:r>
                <a: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</a:t>
              </a:r>
              <a:endPara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直线连接符 130">
              <a:extLst>
                <a:ext uri="{FF2B5EF4-FFF2-40B4-BE49-F238E27FC236}">
                  <a16:creationId xmlns:a16="http://schemas.microsoft.com/office/drawing/2014/main" id="{9A42F4B5-38AE-114C-A4F0-91B7F676D56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365508" y="2733316"/>
              <a:ext cx="475200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FA84C1A0-5897-7644-BC81-DE4778FA9F82}"/>
                    </a:ext>
                  </a:extLst>
                </p:cNvPr>
                <p:cNvSpPr txBox="1"/>
                <p:nvPr/>
              </p:nvSpPr>
              <p:spPr>
                <a:xfrm>
                  <a:off x="6957192" y="2578973"/>
                  <a:ext cx="192150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</m:oMath>
                  </a14:m>
                  <a:r>
                    <a:rPr lang="zh-CN" altLang="en-US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does</a:t>
                  </a:r>
                  <a:r>
                    <a:rPr lang="zh-CN" altLang="en-US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not satisfy</a:t>
                  </a:r>
                  <a:endParaRPr kumimoji="1"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FA84C1A0-5897-7644-BC81-DE4778FA9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7192" y="2578973"/>
                  <a:ext cx="1921503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4605" t="-23077" r="-5263" b="-4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A19C5C14-1B0E-CF49-9D00-C2DBAC5FB9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9025" y="4165886"/>
              <a:ext cx="90000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7CF6A0FB-CF2B-4A4E-9BDE-9F7C7DE74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7738" y="3268163"/>
              <a:ext cx="90000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7691A2CA-DE8B-4D45-B08E-A63E8995DC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6568" y="4482831"/>
              <a:ext cx="90000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9CC278EA-4400-BE46-81B1-7E58BF81F5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1075" y="4481536"/>
              <a:ext cx="90000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941E63D5-1E5B-8943-88CA-02C0A0BBCB7E}"/>
                    </a:ext>
                  </a:extLst>
                </p:cNvPr>
                <p:cNvSpPr txBox="1"/>
                <p:nvPr/>
              </p:nvSpPr>
              <p:spPr>
                <a:xfrm>
                  <a:off x="5639161" y="4500088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941E63D5-1E5B-8943-88CA-02C0A0BBCB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161" y="4500088"/>
                  <a:ext cx="190757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4AA0503D-F095-224D-9959-B3A2BAB36BAC}"/>
                    </a:ext>
                  </a:extLst>
                </p:cNvPr>
                <p:cNvSpPr txBox="1"/>
                <p:nvPr/>
              </p:nvSpPr>
              <p:spPr>
                <a:xfrm>
                  <a:off x="8111388" y="4524921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4AA0503D-F095-224D-9959-B3A2BAB36B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1388" y="4524921"/>
                  <a:ext cx="213199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22222" r="-22222"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313FAAAE-D28A-9342-B276-931A12B7C535}"/>
                    </a:ext>
                  </a:extLst>
                </p:cNvPr>
                <p:cNvSpPr txBox="1"/>
                <p:nvPr/>
              </p:nvSpPr>
              <p:spPr>
                <a:xfrm>
                  <a:off x="5567682" y="2034235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313FAAAE-D28A-9342-B276-931A12B7C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682" y="2034235"/>
                  <a:ext cx="213199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2222" r="-16667"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537300E2-88A1-6647-9496-1928EB4E4C30}"/>
                    </a:ext>
                  </a:extLst>
                </p:cNvPr>
                <p:cNvSpPr txBox="1"/>
                <p:nvPr/>
              </p:nvSpPr>
              <p:spPr>
                <a:xfrm rot="16200000">
                  <a:off x="5204281" y="3113959"/>
                  <a:ext cx="89793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  <m: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537300E2-88A1-6647-9496-1928EB4E4C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04281" y="3113959"/>
                  <a:ext cx="897938" cy="307777"/>
                </a:xfrm>
                <a:prstGeom prst="rect">
                  <a:avLst/>
                </a:prstGeom>
                <a:blipFill>
                  <a:blip r:embed="rId20"/>
                  <a:stretch>
                    <a:fillRect t="-1389" r="-4000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46EC984F-EB13-E74E-BF9F-10C8E901C9F7}"/>
                    </a:ext>
                  </a:extLst>
                </p:cNvPr>
                <p:cNvSpPr txBox="1"/>
                <p:nvPr/>
              </p:nvSpPr>
              <p:spPr>
                <a:xfrm>
                  <a:off x="6584244" y="4542540"/>
                  <a:ext cx="897938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  <m:r>
                          <a:rPr kumimoji="1"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46EC984F-EB13-E74E-BF9F-10C8E901C9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244" y="4542540"/>
                  <a:ext cx="897938" cy="307777"/>
                </a:xfrm>
                <a:prstGeom prst="rect">
                  <a:avLst/>
                </a:prstGeom>
                <a:blipFill>
                  <a:blip r:embed="rId21"/>
                  <a:stretch>
                    <a:fillRect l="-5556"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19B5F82F-B312-FC40-995D-696DD7F9C10A}"/>
                    </a:ext>
                  </a:extLst>
                </p:cNvPr>
                <p:cNvSpPr txBox="1"/>
                <p:nvPr/>
              </p:nvSpPr>
              <p:spPr>
                <a:xfrm>
                  <a:off x="6042252" y="4524897"/>
                  <a:ext cx="197298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19B5F82F-B312-FC40-995D-696DD7F9C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2252" y="4524897"/>
                  <a:ext cx="197298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11765" r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28857112-945B-674F-B026-9A6AF84998C0}"/>
                    </a:ext>
                  </a:extLst>
                </p:cNvPr>
                <p:cNvSpPr txBox="1"/>
                <p:nvPr/>
              </p:nvSpPr>
              <p:spPr>
                <a:xfrm>
                  <a:off x="5598237" y="4143124"/>
                  <a:ext cx="197298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28857112-945B-674F-B026-9A6AF84998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237" y="4143124"/>
                  <a:ext cx="197298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11765" r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线连接符 120">
              <a:extLst>
                <a:ext uri="{FF2B5EF4-FFF2-40B4-BE49-F238E27FC236}">
                  <a16:creationId xmlns:a16="http://schemas.microsoft.com/office/drawing/2014/main" id="{EC473466-3FB7-BB42-9136-552ACDA2AFA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6375033" y="2119929"/>
              <a:ext cx="475200" cy="0"/>
            </a:xfrm>
            <a:prstGeom prst="line">
              <a:avLst/>
            </a:prstGeom>
            <a:ln w="38100" cap="rnd">
              <a:solidFill>
                <a:srgbClr val="FAC1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8707C27-2F3A-F945-91D5-23E59127709A}"/>
                </a:ext>
              </a:extLst>
            </p:cNvPr>
            <p:cNvGrpSpPr/>
            <p:nvPr/>
          </p:nvGrpSpPr>
          <p:grpSpPr>
            <a:xfrm>
              <a:off x="6950801" y="1928481"/>
              <a:ext cx="1526964" cy="585523"/>
              <a:chOff x="6950801" y="1958461"/>
              <a:chExt cx="1526964" cy="5855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文本框 136">
                    <a:extLst>
                      <a:ext uri="{FF2B5EF4-FFF2-40B4-BE49-F238E27FC236}">
                        <a16:creationId xmlns:a16="http://schemas.microsoft.com/office/drawing/2014/main" id="{1175E544-D601-A94B-BD77-6717711626DD}"/>
                      </a:ext>
                    </a:extLst>
                  </p:cNvPr>
                  <p:cNvSpPr txBox="1"/>
                  <p:nvPr/>
                </p:nvSpPr>
                <p:spPr>
                  <a:xfrm>
                    <a:off x="6950801" y="1958461"/>
                    <a:ext cx="151483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kumimoji="1"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-DP</a:t>
                    </a:r>
                    <a:r>
                      <a:rPr kumimoji="1"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1"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against</a:t>
                    </a:r>
                  </a:p>
                </p:txBody>
              </p:sp>
            </mc:Choice>
            <mc:Fallback xmlns="">
              <p:sp>
                <p:nvSpPr>
                  <p:cNvPr id="137" name="文本框 136">
                    <a:extLst>
                      <a:ext uri="{FF2B5EF4-FFF2-40B4-BE49-F238E27FC236}">
                        <a16:creationId xmlns:a16="http://schemas.microsoft.com/office/drawing/2014/main" id="{1175E544-D601-A94B-BD77-6717711626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0801" y="1958461"/>
                    <a:ext cx="1514837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5000" t="-23077" r="-2500" b="-461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B1E8C0F8-8AA1-F240-B431-A08E9227C81E}"/>
                  </a:ext>
                </a:extLst>
              </p:cNvPr>
              <p:cNvSpPr txBox="1"/>
              <p:nvPr/>
            </p:nvSpPr>
            <p:spPr>
              <a:xfrm>
                <a:off x="6962927" y="2236207"/>
                <a:ext cx="15148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blackbox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audit</a:t>
                </a:r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6E56F2A-5511-864B-B447-DCD9F1D80B2C}"/>
                    </a:ext>
                  </a:extLst>
                </p:cNvPr>
                <p:cNvSpPr txBox="1"/>
                <p:nvPr/>
              </p:nvSpPr>
              <p:spPr>
                <a:xfrm>
                  <a:off x="8418922" y="4327647"/>
                  <a:ext cx="22762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6E56F2A-5511-864B-B447-DCD9F1D80B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8922" y="4327647"/>
                  <a:ext cx="227626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10526" r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47DCA35-1F9B-9F40-A9FC-54B847A42DD2}"/>
                    </a:ext>
                  </a:extLst>
                </p:cNvPr>
                <p:cNvSpPr txBox="1"/>
                <p:nvPr/>
              </p:nvSpPr>
              <p:spPr>
                <a:xfrm>
                  <a:off x="5569639" y="1690637"/>
                  <a:ext cx="23724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47DCA35-1F9B-9F40-A9FC-54B847A42D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639" y="1690637"/>
                  <a:ext cx="237244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31579" r="-31579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7E79E87-F3AF-6547-96B0-94EB22ED0135}"/>
                </a:ext>
              </a:extLst>
            </p:cNvPr>
            <p:cNvSpPr txBox="1"/>
            <p:nvPr/>
          </p:nvSpPr>
          <p:spPr>
            <a:xfrm>
              <a:off x="6276352" y="5113882"/>
              <a:ext cx="162008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r>
                <a:rPr kumimoji="1"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FP Type 2</a:t>
              </a:r>
              <a:endPara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6" name="文本框 275">
            <a:extLst>
              <a:ext uri="{FF2B5EF4-FFF2-40B4-BE49-F238E27FC236}">
                <a16:creationId xmlns:a16="http://schemas.microsoft.com/office/drawing/2014/main" id="{66A7CD0E-74AC-8A4F-968C-964D44659C14}"/>
              </a:ext>
            </a:extLst>
          </p:cNvPr>
          <p:cNvSpPr txBox="1"/>
          <p:nvPr/>
        </p:nvSpPr>
        <p:spPr>
          <a:xfrm>
            <a:off x="6700811" y="3134464"/>
            <a:ext cx="1921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椭圆 300">
            <a:extLst>
              <a:ext uri="{FF2B5EF4-FFF2-40B4-BE49-F238E27FC236}">
                <a16:creationId xmlns:a16="http://schemas.microsoft.com/office/drawing/2014/main" id="{15CA9D17-CEFD-D248-876E-E0A6D8ABF7D7}"/>
              </a:ext>
            </a:extLst>
          </p:cNvPr>
          <p:cNvSpPr>
            <a:spLocks noChangeAspect="1"/>
          </p:cNvSpPr>
          <p:nvPr/>
        </p:nvSpPr>
        <p:spPr>
          <a:xfrm>
            <a:off x="5637771" y="2402265"/>
            <a:ext cx="90000" cy="9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2" name="椭圆 301">
            <a:extLst>
              <a:ext uri="{FF2B5EF4-FFF2-40B4-BE49-F238E27FC236}">
                <a16:creationId xmlns:a16="http://schemas.microsoft.com/office/drawing/2014/main" id="{7F3E8375-930D-6148-B209-4B3A12D92939}"/>
              </a:ext>
            </a:extLst>
          </p:cNvPr>
          <p:cNvSpPr>
            <a:spLocks noChangeAspect="1"/>
          </p:cNvSpPr>
          <p:nvPr/>
        </p:nvSpPr>
        <p:spPr>
          <a:xfrm>
            <a:off x="8014022" y="4807286"/>
            <a:ext cx="90000" cy="9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A52184F3-0F1A-9348-9D37-75B8A69AE0B5}"/>
              </a:ext>
            </a:extLst>
          </p:cNvPr>
          <p:cNvSpPr>
            <a:spLocks noChangeAspect="1"/>
          </p:cNvSpPr>
          <p:nvPr/>
        </p:nvSpPr>
        <p:spPr>
          <a:xfrm>
            <a:off x="4346319" y="4802064"/>
            <a:ext cx="90000" cy="9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EADFCF71-ADEC-A845-8177-6FB8C300D004}"/>
              </a:ext>
            </a:extLst>
          </p:cNvPr>
          <p:cNvSpPr>
            <a:spLocks noChangeAspect="1"/>
          </p:cNvSpPr>
          <p:nvPr/>
        </p:nvSpPr>
        <p:spPr>
          <a:xfrm>
            <a:off x="1976689" y="2393592"/>
            <a:ext cx="90000" cy="9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EDF55751-A9C1-4648-A0F9-6F3CF2F537F0}"/>
                  </a:ext>
                </a:extLst>
              </p:cNvPr>
              <p:cNvSpPr txBox="1"/>
              <p:nvPr/>
            </p:nvSpPr>
            <p:spPr>
              <a:xfrm>
                <a:off x="3071620" y="3482703"/>
                <a:ext cx="181111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weaker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kumimoji="1"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-DP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EDF55751-A9C1-4648-A0F9-6F3CF2F53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20" y="3482703"/>
                <a:ext cx="1811117" cy="400110"/>
              </a:xfrm>
              <a:prstGeom prst="rect">
                <a:avLst/>
              </a:prstGeom>
              <a:blipFill>
                <a:blip r:embed="rId26"/>
                <a:stretch>
                  <a:fillRect l="-3472" t="-9375" r="-208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03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87</Words>
  <Application>Microsoft Macintosh PowerPoint</Application>
  <PresentationFormat>宽屏</PresentationFormat>
  <Paragraphs>34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9884</dc:creator>
  <cp:lastModifiedBy>9884</cp:lastModifiedBy>
  <cp:revision>23</cp:revision>
  <dcterms:created xsi:type="dcterms:W3CDTF">2023-10-17T08:20:43Z</dcterms:created>
  <dcterms:modified xsi:type="dcterms:W3CDTF">2023-12-06T01:55:45Z</dcterms:modified>
</cp:coreProperties>
</file>