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 showGuides="1">
      <p:cViewPr varScale="1">
        <p:scale>
          <a:sx n="128" d="100"/>
          <a:sy n="128" d="100"/>
        </p:scale>
        <p:origin x="480" y="176"/>
      </p:cViewPr>
      <p:guideLst>
        <p:guide orient="horz" pos="313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4:45:34.06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1115 0 16383,'-16'0'0,"2"0"0,11 0 0,-1 0 0,-2 0 0,2 0 0,-4 0 0,3 1 0,-1 0 0,-1 1 0,2-2 0,-3 3 0,2-3 0,0 1 0,0 0 0,2 0 0,-3 0 0,1-1 0,-1 1 0,-4 1 0,4-1 0,-3 2 0,2-2 0,-1 1 0,1 0 0,0 0 0,1-1 0,1 1 0,2-2 0,-1 0 0,-1 0 0,0 0 0,-1 0 0,2 0 0,-3 0 0,2 0 0,-1 0 0,1 0 0,0 0 0,1 0 0,0 0 0,-1 0 0,1 0 0,-1 0 0,1 1 0,-1 0 0,-1 0 0,2 2 0,-2-2 0,2 2 0,0-2 0,0 0 0,0 0 0,-1 0 0,2 0 0,-2-1 0,0 1 0,1-1 0,-1 2 0,0-2 0,0 3 0,0-2 0,2 0 0,-3 0 0,4 1 0,-4-1 0,0 0 0,1 0 0,-4-1 0,1 0 0,-3 0 0,4 0 0,-3 0 0,5-1 0,0 0 0,1 0 0,0 1 0,-1 0 0,-1 0 0,2 0 0,-1 0 0,2-1 0,-2 1 0,1-1 0,-1 1 0,2 0 0,-3 0 0,3 0 0,-3-1 0,2 1 0,-2-2 0,1 1 0,2 0 0,-2 1 0,1 0 0,-2 0 0,1 0 0,0 0 0,1 0 0,0 0 0,-1 0 0,1 0 0,-1 0 0,1 0 0,0 0 0,0 0 0,0 0 0,-1 1 0,1 0 0,0 0 0,0-1 0,-5 1 0,4 0 0,-4 1 0,6 0 0,0 0 0,-1-2 0,0 2 0,-1 0 0,1-2 0,0 3 0,-2-2 0,3 1 0,-2-1 0,-1 0 0,3-1 0,-2 1 0,0-1 0,2 0 0,-2 0 0,1 0 0,-3 0 0,2 0 0,0 0 0,0 2 0,1-2 0,1 2 0,-2-2 0,1 1 0,-1-1 0,2 0 0,-2 0 0,1 0 0,0 0 0,-1 0 0,1 0 0,-1 0 0,1 0 0,-1 0 0,2 0 0,-2 0 0,1 0 0,0 0 0,-1 0 0,1 0 0,0 0 0,-1 0 0,0 0 0,1 1 0,-2 0 0,1 1 0,2-2 0,-1 2 0,-1-2 0,2 1 0,-3-1 0,4 0 0,-3 0 0,1 0 0,-1 0 0,1 0 0,-1 0 0,1 0 0,1 0 0,-3 0 0,3 0 0,-1 0 0,-1 0 0,1 0 0,0 0 0,-1 0 0,2 0 0,-3 0 0,3 0 0,-2 0 0,0 2 0,2-1 0,-2 1 0,2-2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4:44:28.32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3052 0 16383,'-2'16'0,"2"-3"0,-1-6 0,1-1 0,0-3 0,0 4 0,0-3 0,0 2 0,0 0 0,0-3 0,0 3 0,0 0 0,0-2 0,0 3 0,0-3 0,0 1 0,0 0 0,0 1 0,0 1 0,0-3 0,0 3 0,-1-3 0,0 2 0,-1-1 0,2 1 0,-2 0 0,1 1 0,1-2 0,-2 1 0,2-2 0,0 1 0,0 2 0,0 0 0,0 1 0,0-1 0,0-1 0,0 0 0,0 0 0,0-2 0,0 1 0,0 1 0,0-2 0,0 3 0,0-3 0,0 4 0,0-2 0,0 3 0,0-2 0,0 2 0,0-3 0,0 2 0,0-4 0,0 2 0,0 2 0,0-2 0,0 4 0,0-3 0,-1 0 0,1 2 0,-2-3 0,1 0 0,1-2 0,-1 1 0,1 1 0,0 9 0,0 4 0,0 4 0,0 3 0,-2-8 0,2 2 0,-2-7 0,2-1 0,0-4 0,0-3 0,0 0 0,0 1 0,0-1 0,0 3 0,2 0 0,-2 1 0,1 1 0,-1-2 0,0 1 0,0-4 0,0 2 0,0-3 0,0 1 0,1 1 0,1-2 0,1 3 0,-2-1 0,2 0 0,-1 1 0,1 0 0,0 2 0,0-1 0,-1 3 0,1-2 0,-3 2 0,3-5 0,-3 2 0,3-4 0,-3 2 0,1 0 0,-1 0 0,1 2 0,0-2 0,0-2 0,-1 1 0,0 1 0,0-2 0,0 2 0,0-2 0,0 5 0,0-3 0,-1 4 0,0-2 0,-2 2 0,2-1 0,-1-1 0,-1 0 0,3-4 0,-3 2 0,3-2 0,-2 1 0,2 1 0,0-1 0,0 1 0,0 1 0,0 3 0,0-1 0,0-1 0,0 1 0,0-2 0,0-1 0,0-1 0,0-1 0,0 2 0,-1 2 0,0-2 0,0 3 0,0-3 0,0 0 0,0-2 0,1 2 0,0-2 0,0 2 0,-1 0 0,0 2 0,-2-1 0,3 3 0,-1-1 0,-1 0 0,2 2 0,-1-5 0,-1 2 0,2-4 0,-1 2 0,1-1 0,0-1 0,-1 3 0,0-3 0,0 3 0,1-3 0,0 2 0,-1-1 0,1-1 0,-2 5 0,2-3 0,0 0 0,0 0 0,0-2 0,0 2 0,0 3 0,0 1 0,0 4 0,0 2 0,0-1 0,0-1 0,0-4 0,0-1 0,0-2 0,0-1 0,0-1 0,0-1 0,1 1 0,0 1 0,0 0 0,-1-1 0,0 2 0,0-3 0,0 2 0,0 1 0,0 0 0,0 2 0,0-3 0,-1 0 0,0 0 0,0-2 0,1 2 0,-1 0 0,1 1 0,-1 0 0,1 3 0,0-2 0,0 0 0,0 1 0,0-4 0,0 2 0,0-3 0,0 0 0,1 2 0,2-2 0,1 0 0,0-1 0,-17-2 0,3 1 0,-12-2 0,11 0 0,1 0 0,0 0 0,0 0 0,0 0 0,0 0 0,0 0 0,1 0 0,1 0 0,0 0 0,2 0 0,1 0 0,0 0 0,-2 0 0,2 0 0,-1 0 0,-1-2 0,2 1 0,-4-1 0,3 0 0,1 1 0,0-1 0,1 1 0,-2-1 0,0 2 0,0-1 0,-2 1 0,2-2 0,0 2 0,-1-1 0,-2 1 0,1 0 0,-1 0 0,3 0 0,-1 0 0,2 0 0,0 0 0,-1 0 0,1-1 0,-4 0 0,1 0 0,-5 1 0,1 0 0,-3 0 0,-1 2 0,1-2 0,-1 4 0,-1-4 0,4 3 0,-3-3 0,8 2 0,-4-2 0,6 0 0,-4 0 0,4 0 0,-2 0 0,2 0 0,2 0 0,-2 0 0,1 0 0,0 0 0,-2 0 0,3 0 0,-2 0 0,0 0 0,-2 1 0,-1 0 0,0 0 0,2-1 0,1 1 0,0 0 0,0 0 0,1-1 0,0 0 0,0 0 0,-8 0 0,1 0 0,-8 0 0,5 0 0,0 0 0,2 0 0,2 0 0,-3 0 0,4 0 0,-2 0 0,2-1 0,1 0 0,-3-2 0,1 2 0,0-1 0,2 0 0,2 1 0,2 1 0,0-3 0,0 3 0,-1-1 0,-1 1 0,2 0 0,-5 0 0,1 0 0,-5 0 0,4 0 0,-2 0 0,4 0 0,0 0 0,2 1 0,2-1 0,-1 2 0,-1-2 0,0 0 0,-1 0 0,-1 0 0,0 0 0,-6 0 0,3 0 0,-7 0 0,7 0 0,-5 0 0,6 0 0,0 0 0,2 0 0,2 0 0,1 0 0,0 0 0,-2 1 0,1-1 0,-8 2 0,5-2 0,-7 0 0,3 1 0,-1 0 0,0 0 0,1-1 0,2 0 0,1 0 0,2 0 0,0 0 0,2-1 0,0 0 0,-2 0 0,3 0 0,-2 1 0,2-3 0,-1 2 0,2-1 0,-3-2 0,4 4 0,-4-3 0,3 2 0,-1 1 0,-3-1 0,2 1 0,-3 0 0,1 0 0,-2 0 0,-2 0 0,-3 0 0,3 0 0,-4 0 0,3 0 0,1 0 0,2 0 0,4 1 0,0-1 0,2 1 0,-5 0 0,1 0 0,-3 0 0,-1-1 0,2 0 0,-2 0 0,2 1 0,0-1 0,2 2 0,-1-2 0,2 0 0,0 0 0,1 0 0,0-1 0,0 0 0,1 0 0,0 0 0,-2 0 0,1-1 0,-4 0 0,2-1 0,-1 1 0,0 0 0,3 1 0,-2 0 0,2-1 0,-2 2 0,2-2 0,-2 1 0,2 0 0,2 1 0,-2 0 0,2 0 0,-2-1 0,-1 1 0,-1-2 0,1 2 0,-1 0 0,2 0 0,-2 0 0,2 0 0,-4 0 0,2 0 0,-2 0 0,1 0 0,1 0 0,0 0 0,2 0 0,1 0 0,0 0 0,0 0 0,-2 0 0,-1 0 0,1 0 0,-3-1 0,2 1 0,-2-2 0,1 2 0,-1 0 0,-2 0 0,2 0 0,-2 0 0,0 0 0,3 0 0,-2 0 0,4 0 0,-2 0 0,1 2 0,1-2 0,0 1 0,2 1 0,-1-1 0,0 1 0,0-1 0,2 1 0,-2-1 0,2 1 0,-2 0 0,0-1 0,0 0 0,0 0 0,1 0 0,-2 0 0,4 0 0,-4-1 0,2 2 0,-5-1 0,1 0 0,-5 0 0,1 1 0,1-2 0,-2 2 0,6-2 0,-4 0 0,6 1 0,-2-1 0,4 2 0,19 2 0,-6-1 0,17 5 0,-11-4 0,-1 1 0,-2 0 0,0-3 0,-2 2 0,-2-2 0,-1 0 0,-1-1 0,-1 0 0,0 0 0,2 1 0,-1 0 0,4-1 0,-2 2 0,4-1 0,0 1 0,2 1 0,1-2 0,-1 1 0,-2-3 0,0 2 0,-4-2 0,0 0 0,-4 0 0,1 0 0,1 0 0,-1 0 0,2 0 0,-2 0 0,0 0 0,5 0 0,-2 0 0,8-2 0,-3 2 0,4-4 0,-3 4 0,-2-3 0,0 1 0,-6-1 0,2 2 0,-5-1 0,2 2 0,2-1 0,1-1 0,4-1 0,-2 0 0,4 0 0,-4-1 0,2 1 0,-2 0 0,0 1 0,-2-1 0,-2 3 0,-2-1 0,1 1 0,2 0 0,2 0 0,2 0 0,0 0 0,0 0 0,2 0 0,0 0 0,1 0 0,-2 0 0,2 0 0,-4 0 0,2 0 0,-2 0 0,0 0 0,-2 0 0,1 0 0,-3 0 0,2 0 0,-3 0 0,0 0 0,0 0 0,0 0 0,3 0 0,-3 0 0,2 0 0,-1 0 0,0 0 0,-1 0 0,0 0 0,0 0 0,2 0 0,-1 0 0,2 0 0,-1 0 0,0 0 0,-1 0 0,-1 0 0,1 0 0,-2 0 0,6 0 0,-3 0 0,4 1 0,-3 0 0,-1 0 0,-1 0 0,0 0 0,-1 0 0,0-1 0,1 0 0,0 1 0,-1 0 0,1 0 0,3-1 0,-2 0 0,4 0 0,-5 0 0,2 0 0,-2 0 0,0 0 0,0 0 0,-2 0 0,2 0 0,-1 0 0,0 0 0,1-1 0,-1 1 0,0-2 0,1 2 0,0 0 0,0 0 0,-2 0 0,2 0 0,-2-1 0,2 1 0,-1-1 0,0 1 0,2 0 0,1 0 0,1 0 0,1 0 0,1 1 0,0 0 0,0 0 0,-1-1 0,-2 2 0,0-2 0,-3 1 0,0-1 0,0 0 0,0 0 0,7 0 0,-5 0 0,7 0 0,-4 0 0,1 0 0,-2 0 0,2 0 0,-3 0 0,2 2 0,-2-2 0,0 1 0,-2-1 0,-2 0 0,2 0 0,-2 0 0,4 0 0,-2 0 0,3 0 0,-3 0 0,4 0 0,-4 0 0,3 0 0,-2 0 0,2 0 0,-3-1 0,2 1 0,-2-1 0,0 1 0,0 0 0,-2 0 0,2 0 0,0 0 0,1 0 0,2 0 0,-1 0 0,4 0 0,0 0 0,3 0 0,1 0 0,-1 0 0,1 0 0,-1 0 0,-1 0 0,-2 0 0,0 0 0,-4 0 0,1 0 0,-2 0 0,2 0 0,-4 0 0,2 0 0,-2 0 0,0 0 0,0 0 0,1 0 0,1 0 0,1 0 0,2 0 0,0 0 0,2-2 0,0 2 0,2-3 0,-1 1 0,0-2 0,-2 2 0,-1 0 0,-3 0 0,-1 0 0,0 1 0,-1 0 0,0 1 0,0-2 0,0 2 0,1 0 0,-1 0 0,0 0 0,0 0 0,1 0 0,0 0 0,0 0 0,0 0 0,1 0 0,0 0 0,2 0 0,-3 0 0,4 0 0,-2 0 0,0 0 0,1 0 0,-1 0 0,0 0 0,2 0 0,-4 0 0,0 0 0,0 0 0,-2 0 0,2 2 0,-1-18 0,-3 9 0,2-19 0,-2 9 0,2 0 0,0-4 0,1 7 0,-1-5 0,3 5 0,-3-5 0,3 5 0,-3 0 0,1 0 0,0 6 0,-2-2 0,1 5 0,-1-1 0,0 1 0,1 1 0,0 2 0,2-1 0,-1 2 0,1 0 0,3 1 0,-3 0 0,3 0 0,-4 0 0,0 0 0,0 0 0,0 0 0,0 1 0,1 1 0,-2 1 0,-1 1 0,3 0 0,-3-1 0,2 1 0,-1-2 0,-1 2 0,-12-1 0,0-1 0,-18-1 0,3-5 0,-7-2 0,0-3 0,3-4 0,0 5 0,3-4 0,0 5 0,3-2 0,-2 5 0,-5-2 0,0 3 0,-5-1 0,3 4 0,0-2 0,3 2 0,-3 0 0,6 0 0,-6 0 0,6 0 0,-3 0 0,-3 0 0,8 0 0,-7 0 0,7-2 0,1 2 0,0-4 0,3 2 0,2-1 0,2-1 0,3 1 0,2 1 0,0-1 0,1 3 0,-1-3 0,2 1 0,-2 1 0,4-1 0,-2 1 0,0 1 0,2-2 0,-3 2 0,-2 0 0,1 0 0,-4 0 0,4 0 0,-4 0 0,2 2 0,-5 0 0,5 1 0,-5 1 0,7-1 0,-2 1 0,4-2 0,0-1 0,4 0 0,0 1 0,19 5 0,-1-2 0,19 5 0,2-5 0,3 4 0,7-4 0,-6 2 0,-4-2 0,-2-3 0,6 2 0,-8-3 0,6 3 0,-14-4 0,1 2 0,-1-2 0,1 0 0,-4-1 0,-1 0 0,0-1 0,-2 2 0,0-1 0,2-1 0,-4 0 0,1-1 0,1 2 0,2-2 0,-3 2 0,2 0 0,-5 1 0,1 0 0,-2 0 0,2 0 0,-4 0 0,4 1 0,-4 0 0,2 0 0,-2 1 0,0-2 0,-1 3 0,1-3 0,0 2 0,2-2 0,-2 0 0,4 0 0,-4 0 0,4 0 0,-4 0 0,2-2 0,-4 2 0,0-2 0,-2 2 0,-2 0 0,1 0 0,1 2 0,-1-1 0,2 3 0,-1 0 0,2 3 0,-2-3 0,3 4 0,-5-5 0,2 2 0,-3-2 0,1 1 0,0 0 0,-1-1 0,1 3 0,-2-2 0,1 1 0,-1-1 0,-1 1 0,-4 1 0,0-1 0,-5-1 0,-2-1 0,0 0 0,-4-1 0,2 0 0,-1-2 0,-1 0 0,4 0 0,-4 0 0,4 0 0,-2 0 0,0-2 0,0-1 0,-2-3 0,-1-3 0,0 2 0,-2-4 0,3 4 0,-3-2 0,1 2 0,3 1 0,-3 1 0,3 2 0,1 1 0,0 0 0,2 1 0,-1 0 0,-2 0 0,-1 1 0,-3-2 0,3 2 0,-5-2 0,2 2 0,-5 0 0,2 0 0,-7-2 0,-5 2 0,2-4 0,-10 2 0,8-3 0,-6-1 0,6 1 0,-1-2 0,4 3 0,-2 0 0,-6-3 0,9 4 0,-8-3 0,10 3 0,-2-1 0,0 2 0,6-2 0,0 4 0,5-3 0,1 2 0,5 0 0,0-1 0,6 2 0,-1-1 0,19 1 0,7 2 0,13 0 0,4 3 0,1 1 0,4 2 0,7 2 0,0 0 0,17 2 0,-17-4 0,18 0 0,-23-3 0,5-2 0,-13 1 0,0-4 0,-7 2 0,2 0 0,-5-2 0,-2 2 0,-4-4 0,7 2 0,-7-3 0,5 1 0,-6-2 0,-2 2 0,0-1 0,-3 2 0,0-2 0,-2 3 0,0-2 0,-2 2 0,0 0 0,0 0 0,-2 0 0,-1 1 0,-1 0 0,-1 1 0,0 0 0,-2 3 0,-21 4 0,2 0 0,-19 0 0,10-1 0,-2-3 0,1 1 0,-4-2 0,4-2 0,-7 2 0,4-3 0,-2 1 0,5-2 0,2-4 0,-4-1 0,4-1 0,-6 0 0,8 0 0,-3 1 0,2 0 0,2 1 0,4 0 0,-2 0 0,4 1 0,-2 1 0,3-1 0,0 1 0,2 0 0,-2 0 0,1 1 0,-1 0 0,-2 0 0,-7 1 0,5 0 0,-6 0 0,4 2 0,-2-2 0,-3 4 0,3-4 0,-5 4 0,6-4 0,-6 2 0,7-2 0,-4 0 0,-1 0 0,4 0 0,-3 0 0,7 0 0,-2-1 0,-1 0 0,1 0 0,2 1 0,0 0 0,5 0 0,0 0 0,2 0 0,2 0 0,1 0 0,2 1 0,27-1 0,-3 3 0,30-2 0,-10 1 0,10-2 0,0 0 0,-2 0 0,-6 0 0,-7 0 0,7 0 0,-10-2 0,7 1 0,-14-2 0,-1 1 0,-2-1 0,-4 0 0,0 3 0,-5-2 0,2 2 0,-5 0 0,2 0 0,-3 0 0,2 0 0,2 0 0,0 0 0,4 0 0,-1 0 0,4 2 0,3 0 0,-2 0 0,7 2 0,-4 0 0,2-1 0,-3 2 0,0-3 0,-3 2 0,-2-2 0,2 2 0,-6-2 0,1 0 0,-5-1 0,-2 0 0,0-1 0,-4 2 0,3-1 0,-23 5 0,-5-1 0,-15 4 0,0-5 0,-1 3 0,5-2 0,-7 2 0,5-4 0,4 0 0,-6 0 0,13-1 0,-9 0 0,-2-4 0,4 0 0,-12-5 0,11 0 0,-6-2 0,-3 1 0,2 0 0,3 3 0,3-2 0,5 3 0,-9 2 0,12 0 0,-8 2 0,13 0 0,-1 0 0,0 0 0,6 0 0,-1 0 0,1 1 0,1 1 0,2 2 0,0-1 0,2 0 0,2-1 0,0 1 0,2-2 0,2 1 0,18-6 0,9-4 0,16 0 0,5-4 0,1 5 0,5-1 0,3-2 0,0 4 0,12-2 0,-19 5 0,17 1 0,-26 2 0,7 0 0,-6 0 0,-3 0 0,-6 1 0,-2 2 0,-7 1 0,-3-1 0,-3 1 0,-7-1 0,-1-2 0,-2 2 0,-22-3 0,-5-3 0,-29-3 0,8-2 0,-19-2 0,15 4 0,-4-3 0,9 3 0,11 2 0,5 0 0,5 2 0,10-1 0,2 1 0,4 1 0,1 1 0,0 5 0,0-1 0,-1 5 0,2-3 0,1-2 0,1 0 0,1 1 0,2-1 0,6 4 0,0-4 0,7 5 0,-1-4 0,2 6 0,-1-3 0,-2-1 0,-1-1 0,-5-2 0,0 0 0,-1-1 0,-1-1 0,-17 0 0,4-1 0,-21-1 0,4 0 0,-5 0 0,3 2 0,-9 1 0,12 1 0,-8-2 0,11 2 0,-3-2 0,2 2 0,2-2 0,3 0 0,0 0 0,1-2 0,-5 2 0,4-1 0,-5 0 0,5 2 0,-4-3 0,3 4 0,-6-4 0,5 3 0,-7 0 0,4 1 0,-2-2 0,0 2 0,3-4 0,-8 4 0,6-2 0,-4 1 0,4 0 0,4-1 0,-2 1 0,5 0 0,0-3 0,5 2 0,-2-2 0,6 0 0,-4 0 0,6 0 0,0 0 0,0 0 0,30-11 0,-9 5 0,33-10 0,-9 9 0,15-3 0,0 4 0,6-2 0,-2 3 0,-3 0 0,-6 2 0,-8 0 0,-3 3 0,-6 0 0,-4 0 0,-10-1 0,-6 1 0,-4-2 0,-4 2 0,1 0 0,-25 0 0,3 0 0,-26 0 0,5 2 0,-4-1 0,-7 1 0,6-2 0,-16 0 0,23 2 0,-18-2 0,18 4 0,2-3 0,-5 3 0,12-3 0,-4 1 0,4 0 0,4-2 0,2 2 0,1-2 0,1 0 0,-6 0 0,7 1 0,-9 0 0,10 2 0,-5-3 0,5 2 0,0 0 0,3 0 0,3 0 0,-2-1 0,6-1 0,-4 0 0,3 0 0,-2 0 0,2 0 0,1 0 0,3 0 0,-1 0 0,0 0 0,-3 0 0,1 0 0,-2 0 0,-3-1 0,-2 0 0,1 0 0,-3 1 0,5 0 0,0 0 0,2 0 0,2 0 0,2-1 0,20-3 0,0 0 0,14-1 0,-5 1 0,-1 0 0,4 0 0,-4 0 0,2 0 0,-6 0 0,0 0 0,1 2 0,-3-1 0,-3 2 0,0 0 0,-2-1 0,0 2 0,0-3 0,-2 3 0,0-2 0,-2 1 0,1 1 0,-1-2 0,0 2 0,2-1 0,-4 1 0,4-3 0,-4 2 0,2 0 0,-2 0 0,-2 0 0,1-1 0,2 0 0,0-1 0,1 2 0,0-2 0,0 0 0,2-1 0,-1 0 0,5-3 0,-1 3 0,4-3 0,-3 3 0,2 1 0,1-1 0,5-2 0,-2 4 0,2-5 0,0 4 0,-3-2 0,3 1 0,0 0 0,3-2 0,-4 2 0,3-4 0,-5 2 0,1 0 0,5-1 0,-3 0 0,6-1 0,-8 2 0,4-2 0,-1 2 0,-5-1 0,8-2 0,-8 2 0,12-1 0,-9 0 0,7 0 0,-6-2 0,0 4 0,0-5 0,0 4 0,-3 0 0,-2 0 0,2-1 0,1-1 0,-5-1 0,6 1 0,-8 0 0,5 0 0,1-3 0,-1 1 0,2 1 0,1-1 0,-5 1 0,3 0 0,-4 2 0,-3 1 0,-2 2 0,-2 0 0,-4 3 0,1 0 0,-19 0 0,-2 1 0,-16 0 0,-9 3 0,4-1 0,-14 4 0,20-5 0,-15 3 0,19-2 0,-8 0 0,5 3 0,9-4 0,-3 4 0,11-4 0,1 2 0,4-1 0,3 0 0,0 0 0,-1 0 0,-2 2 0,-2 2 0,-1 2 0,-2 1 0,-4 2 0,1 1 0,-3 1 0,2-3 0,-1 2 0,3-3 0,3 0 0,4-3 0,0 0 0,4-3 0,0 1 0,-1 0 0,1 0 0,-4 1 0,1 1 0,-4 1 0,-2 1 0,-2 4 0,-1-3 0,0 3 0,-2-4 0,3 0 0,0 0 0,3 0 0,3-2 0,2-1 0,1-1 0,3-1 0,-2 0 0,1 0 0,-3 0 0,-3 2 0,2 0 0,-6 0 0,2 2 0,-1-1 0,-5 3 0,2-1 0,-2-1 0,4-1 0,5 0 0,-1-2 0,2 2 0,0-3 0,0 0 0,3-1 0,-2 0 0,3-1 0,-1 0 0,-3 0 0,4 0 0,-6 0 0,5 0 0,-5 0 0,2 0 0,-2 2 0,-1-2 0,0 3 0,-3-3 0,0 3 0,1-2 0,-3 2 0,6-1 0,-6 0 0,5 1 0,-3-3 0,6 1 0,0-1 0,3 2 0,0-2 0,0 1 0,0 0 0,-3 1 0,3 1 0,-2 0 0,1 1 0,-2-1 0,0 3 0,-2-2 0,2 1 0,1-1 0,1 0 0,1-1 0,1 0 0,-1-2 0,0 0 0,-1 1 0,-2-1 0,1 4 0,0-2 0,2 1 0,0-1 0,1-1 0,-1 0 0,0-1 0,-1 2 0,0 0 0,-2 0 0,1 0 0,-2 0 0,3 0 0,-2 1 0,2 0 0,2-1 0,19-3 0,-5-1 0,14-3 0,-11 1 0,-2 0 0,0-1 0,-1 1 0,2 0 0,-2 1 0,2-1 0,-2 1 0,0-1 0,-1 0 0,1 1 0,0-1 0,-2 2 0,3-3 0,-2 1 0,3 1 0,0-2 0,0 2 0,4-2 0,-1 1 0,2 0 0,-1-1 0,-1-2 0,6 1 0,-6 1 0,7-4 0,-5 4 0,2-3 0,0 3 0,1-3 0,-3 1 0,1 1 0,-1-2 0,8 0 0,-5 0 0,7 0 0,-4 0 0,21-4 0,-11 2 0,12-4 0,-15 5 0,1-1 0,4 0 0,0 0 0,2-2 0,-5 2 0,8-3 0,-7 3 0,11-3 0,-9 3 0,3-1 0,-9 2 0,4 4 0,-6-4 0,4 1 0,-1 1 0,-4-2 0,-1 2 0,2-4 0,-6 3 0,6-4 0,-8 6 0,6-6 0,-3 4 0,0-3 0,0 3 0,-3-1 0,3 0 0,-4 2 0,1 1 0,-3 1 0,1-3 0,0 1 0,2-3 0,1 2 0,-5 1 0,2-1 0,-5 3 0,-4 0 0,0 1 0,-4 1 0,0 0 0,-19 2 0,2-1 0,-22 2 0,4 4 0,-1 2 0,-8 2 0,7-2 0,-14 3 0,16-5 0,-12 0 0,14-2 0,-2 0 0,0-1 0,3 0 0,-3 0 0,5-2 0,1 2 0,4 0 0,3 0 0,-3 0 0,6 1 0,-9 0 0,8 0 0,-8 1 0,4 0 0,0 0 0,-2 0 0,5 0 0,1-1 0,1 1 0,3-2 0,2 1 0,4-3 0,2 1 0,16-8 0,-5 3 0,11-6 0,-10 7 0,-1-2 0,0 1 0,2-1 0,-2 0 0,0 1 0,-1 0 0,2-1 0,-2 0 0,2 0 0,0 0 0,-2-1 0,4-2 0,-4 3 0,3-4 0,-3 4 0,2-3 0,-2 2 0,2 0 0,-1 0 0,0 1 0,-1-1 0,0 2 0,0-1 0,0 0 0,2 1 0,-4 0 0,2 0 0,-1 1 0,1-1 0,-2 0 0,2 0 0,-2 0 0,2 0 0,0 1 0,0-2 0,-1 3 0,0-1 0,-1 0 0,1 0 0,-1 1 0,1 0 0,4 0 0,-1 1 0,3-3 0,-1 2 0,-1-1 0,1 0 0,0 1 0,0-1 0,-2 1 0,-2 0 0,-2 1 0,1-1 0,0 1 0,1-1 0,2 0 0,-2 1 0,3-2 0,-1 2 0,2-3 0,2 1 0,-2 1 0,0-1 0,-2 3 0,-3-2 0,0 1 0,0 0 0,0 0 0,1 1 0,-2-2 0,3 0 0,-1-1 0,2 1 0,0 0 0,-2 0 0,2 0 0,-4 1 0,2 0 0,-2-1 0,1 1 0,1 0 0,1-1 0,0 1 0,2-3 0,-1 3 0,2-2 0,0 1 0,-1-1 0,1 1 0,0-1 0,-2 2 0,0-1 0,-2-1 0,0 3 0,-2-2 0,2 1 0,3-7 0,3 0 0,4-8 0,-2 3 0,0-2 0,-2 2 0,5-2 0,-7 4 0,5-2 0,-7 7 0,1-4 0,0 5 0,-3-3 0,1 5 0,-2-1 0,-1 1 0,0 0 0,0 1 0,2-4 0,2 2 0,-1-3 0,4 0 0,1-1 0,0 0 0,3-2 0,-5 3 0,2-2 0,-3 3 0,-2 1 0,-2 1 0,0 1 0,-2 1 0,3-2 0,-3 1 0,1-2 0,1-3 0,0 2 0,3-3 0,2 1 0,-3 1 0,7-1 0,-7 0 0,4 1 0,-6 1 0,1 2 0,-2 1 0,-1 0 0,4 0 0,-4-1 0,4 0 0,-4-2 0,5-2 0,-3 2 0,3-2 0,-3 2 0,0 0 0,2 0 0,-1 0 0,0 0 0,0 1 0,-3 0 0,1 1 0,0 0 0,-1 1 0,1-2 0,0 0 0,-1-1 0,3-3 0,-1 2 0,1-5 0,1 2 0,2-2 0,-2 2 0,0 0 0,-3 3 0,-1 0 0,0 3 0,1 1 0,-2-1 0,1-3 0,-2 3 0,0-2 0,0 2 0,-13 16 0,8-8 0,-11 13 0,7-9 0,1 0 0,-1 1 0,3-3 0,-1-1 0,4-2 0,-2 2 0,2-1 0,-1 0 0,-4 2 0,4 0 0,-4 0 0,2 2 0,1-4 0,-2 2 0,3-3 0,-1 1 0,1 0 0,-1-2 0,0 4 0,-1-2 0,1 2 0,-3 0 0,2 0 0,-3-1 0,4 0 0,-2-1 0,3 0 0,-1 0 0,0-1 0,0 0 0,0 0 0,-2 1 0,3-1 0,-4 3 0,3-2 0,-5 3 0,5-3 0,-2 1 0,2-3 0,1 2 0,-1 1 0,0-2 0,1 1 0,-2-2 0,1 3 0,-2-1 0,-2 3 0,1-2 0,-1 3 0,0-2 0,3-1 0,0-1 0,2-1 0,0 1 0,-2-1 0,1 0 0,-5 2 0,3-1 0,-1 2 0,1 0 0,0-1 0,0 0 0,1-2 0,-1 2 0,3-3 0,0 2 0,-2 1 0,-2 1 0,-3 1 0,-2 1 0,-1 4 0,2-3 0,-1 2 0,3-3 0,2-2 0,1-2 0,2 0 0,0-1 0,-2 0 0,1 0 0,-6 0 0,5-1 0,-2 3 0,1-2 0,0 4 0,-3-3 0,5 2 0,-2-1 0,4-2 0,0 1 0,-2-1 0,0 2 0,-4 1 0,-5 3 0,3 0 0,-2-1 0,5-2 0,2-3 0,2 0 0,-1 0 0,0 0 0,1 2 0,-5 0 0,3 1 0,-2 0 0,2 0 0,0 0 0,0 0 0,2-2 0,-1 0 0,3-1 0,13-13 0,-8 8 0,12-12 0,-10 11 0,1-3 0,0 3 0,0-3 0,0 3 0,0-1 0,-1 0 0,1 1 0,0-2 0,0 2 0,0 1 0,-1-3 0,-1 2 0,0-1 0,-1 1 0,3 0 0,0-1 0,-1 0 0,2 0 0,-4 0 0,2 1 0,-2 0 0,3-1 0,-3 1 0,1-1 0,1 0 0,-1 1 0,3-1 0,-3 0 0,2 0 0,-1-1 0,0 2 0,0-3 0,1 2 0,0-2 0,-1 0 0,0 0 0,-2 2 0,3-2 0,-3 3 0,1-2 0,-1 2 0,1-1 0,1 0 0,-1 1 0,0-1 0,0 0 0,-1 1 0,5-3 0,-3 2 0,4-3 0,-3 1 0,2 0 0,-1-2 0,0 2 0,1 0 0,-3 0 0,2 0 0,-2 0 0,0 2 0,0-2 0,0 2 0,1-2 0,-2 0 0,4 0 0,-3 0 0,2 0 0,-1-1 0,0 0 0,1 1 0,0 0 0,0 2 0,0-1 0,-1-1 0,-1 3 0,1-4 0,-3 4 0,3-3 0,-3 2 0,1 1 0,0-1 0,-1 0 0,2 0 0,-1 0 0,-1 2 0,2-1 0,0-1 0,-1 1 0,0-1 0,0 0 0,0 1 0,2-1 0,0 1 0,-1 0 0,0 0 0,-2 1 0,3-1 0,-2 0 0,0 1 0,1-4 0,-2 3 0,1-3 0,-1 3 0,1-3 0,-1 2 0,3-2 0,-2 1 0,1 0 0,1 2 0,-3-3 0,3 3 0,-3-1 0,1 1 0,1 0 0,-2 1 0,3-2 0,-3 0 0,3 0 0,-2-2 0,2 3 0,0-1 0,-1 0 0,1 0 0,-3 0 0,1 1 0,0 0 0,0 1 0,1-3 0,-1 4 0,0 9 0,-3 0 0,0 11 0,-1-5 0,0 0 0,-1 0 0,-1-2 0,0 0 0,-1-3 0,1 1 0,0-2 0,0-1 0,1-1 0,-1 0 0,0 0 0,-1 2 0,0-1 0,-2 1 0,1 2 0,-2-2 0,1 1 0,-1-1 0,1 1 0,-1-2 0,1 2 0,-1-3 0,1 0 0,0 0 0,1-2 0,-3 2 0,2 0 0,-5 2 0,-8 8 0,3-2 0,-7 5 0,4-4 0,-1-1 0,1 0 0,0 2 0,3-5 0,-3 2 0,0 1 0,0-2 0,-1 1 0,5-2 0,-4 1 0,7-4 0,-4 3 0,5-6 0,2 3 0,0-5 0,3 3 0,0-3 0,3 1 0,-3-1 0,2 2 0,-3 0 0,-2 3 0,0-1 0,-1 3 0,-1-2 0,3 2 0,-1 0 0,1-2 0,1-1 0,0-1 0,2-1 0,1-1 0,0 0 0,20-18 0,-7 6 0,20-19 0,-8 10 0,0-3 0,0 5 0,-5-2 0,1 5 0,-4-1 0,2 4 0,-5 1 0,1 2 0,-2 2 0,-2-1 0,1 3 0,-1-3 0,2 3 0,2-3 0,-2 0 0,2 2 0,0-4 0,-2 5 0,2-2 0,-3 2 0,-1-1 0,0 0 0,-2 1 0,-1 0 0,0 1 0,-1-1 0,2 2 0,0-1 0,-1 0 0,0 0 0,0-1 0,2 2 0,-2-1 0,3-1 0,-5 2 0,4-1 0,-2 1 0,-1 0 0,3 0 0,-2 1 0,0 1 0,0 1 0,-2 0 0,1 1 0,0 0 0,-2 0 0,0 2 0,-5 1 0,-2 1 0,-4 2 0,-4 3 0,0-4 0,-5 6 0,3-7 0,-6 5 0,3-5 0,-4 2 0,3-2 0,-1-1 0,-1 1 0,1 0 0,0-1 0,4-1 0,1 1 0,1-2 0,2 0 0,0 2 0,2-4 0,0 3 0,0-1 0,1 2 0,-1-1 0,0 1 0,0-1 0,-4 3 0,3-2 0,-3 3 0,1-1 0,2 2 0,-1-2 0,1 1 0,1-3 0,-1 3 0,1-4 0,0 4 0,-2-2 0,1 2 0,-1-1 0,-1 2 0,2-3 0,-2 3 0,3-4 0,2 1 0,0-2 0,3-2 0,1 0 0,2-1 0,-2 1 0,-1 1 0,-2 1 0,0 5 0,-7-2 0,4 6 0,-10 1 0,7 0 0,-7 3 0,8-6 0,-4 2 0,7-6 0,0 2 0,3-6 0,0 3 0,2-4 0,-1 1 0,2 0 0,-1 0 0,-1-1 0,1 2 0,-2-2 0,1 2 0,-1-1 0,2 0 0,-1-1 0,3 0 0,12-2 0,0 0 0,18-3 0,-3-5 0,4-1 0,-2-4 0,1 3 0,-2-2 0,4-1 0,-5 1 0,3-1 0,-2-1 0,-4 3 0,1-4 0,1 2 0,-3 2 0,2-3 0,-2 2 0,-3-1 0,2-1 0,-1 2 0,-3-1 0,1 0 0,-4 2 0,2-4 0,-4 4 0,4-2 0,-6 3 0,3-3 0,-6 5 0,2-2 0,-2 2 0,0 2 0,0-2 0,0 3 0,0-3 0,0 3 0,-1 0 0,3-2 0,-3 4 0,2-4 0,1 2 0,-3 0 0,4-3 0,-3 2 0,4 0 0,-4 1 0,2 0 0,-1 0 0,0 1 0,0-1 0,1 2 0,0-1 0,0 1 0,2-1 0,-4 2 0,3-3 0,-4 3 0,3-2 0,-4 1 0,0 1 0,3-1 0,-3 1 0,2 0 0,0 0 0,-2-2 0,-16 8 0,5-2 0,-14 6 0,6 2 0,2-2 0,-5 5 0,3-3 0,-10 9 0,8-10 0,-10 13 0,6-11 0,2 5 0,-4-1 0,7-3 0,-4 1 0,4-3 0,-2 0 0,1-1 0,2-2 0,-2 2 0,0-1 0,-3 1 0,1-1 0,0 2 0,4-3 0,-1 2 0,4-4 0,1 2 0,4-3 0,1 0 0,0-2 0,0 2 0,0-2 0,1 1 0,-1 0 0,3 0 0,-2 1 0,0-2 0,0 0 0,1-1 0,1 1 0,1 0 0,14 0 0,-3-1 0,23-4 0,-13-3 0,11-2 0,-7-2 0,-1 0 0,2 0 0,-4-1 0,2 0 0,-5 0 0,-1 2 0,-3 1 0,-2-1 0,1 0 0,-4 1 0,1 0 0,-5 1 0,2 0 0,0 0 0,0 1 0,-1 0 0,0 1 0,-1 0 0,2-1 0,-1 1 0,4-1 0,-3 1 0,4 0 0,-4 0 0,4-1 0,-4 2 0,2 0 0,-4-1 0,1 2 0,0-1 0,0 0 0,0 2 0,0-1 0,1 1 0,-1-2 0,1 2 0,0-1 0,2-1 0,0 2 0,2-3 0,-2 2 0,-1-1 0,-1 1 0,0-1 0,-1 2 0,0-1 0,0 1 0,0-2 0,1 0 0,-1 0 0,1-1 0,0 1 0,-2-1 0,1 1 0,-2-1 0,1-2 0,-1 1 0,-2-2 0,1 0 0,0 2 0,1-1 0,0 0 0,1 1 0,1 0 0,-2 0 0,2 1 0,-2-1 0,2 0 0,-2 1 0,1-1 0,-6 16 0,0-6 0,-3 14 0,-2-10 0,4-2 0,-2-1 0,2-1 0,0 0 0,2-1 0,-2 0 0,3-1 0,-3 1 0,3 2 0,-3 0 0,3 1 0,-1-1 0,-1 1 0,2 0 0,-3 0 0,3-1 0,-3-1 0,1 0 0,-1-2 0,0 2 0,0 0 0,0-2 0,1 2 0,-1-1 0,0-2 0,-1 3 0,0-2 0,0-1 0,0 2 0,1-2 0,-1 2 0,1-2 0,-1 2 0,1-1 0,-3-1 0,3 3 0,-3-3 0,3 1 0,-3-1 0,3 0 0,-2 1 0,1-3 0,-2 2 0,0-3 0,1 0 0,-1 0 0,0 0 0,0 0 0,0-2 0,0 2 0,0-1 0,0 1 0,0 0 0,-2 0 0,2 0 0,-4 0 0,-2 0 0,-1 0 0,-4 0 0,5 0 0,-2 1 0,4 1 0,-2 1 0,2-1 0,4 1 0,0-3 0,2 1 0,-2-1 0,-1 2 0,0-2 0,-2 1 0,3 0 0,-6 1 0,4 1 0,-4 1 0,2-1 0,0 0 0,2 0 0,0-1 0,2 1 0,2-3 0,-2 1 0,18-13 0,-4 3 0,13-11 0,-3 4 0,-2 2 0,4-1 0,-4 3 0,2-2 0,3-2 0,-9 6 0,7-5 0,-10 8 0,2-1 0,-4 3 0,-1 1 0,0 1 0,-1 0 0,0 1 0,2-1 0,1 0 0,0 0 0,1-2 0,2-2 0,1 1 0,6-6 0,-5 7 0,6-8 0,-6 6 0,4-5 0,-4 3 0,-1 1 0,-2 1 0,-2 2 0,-2 1 0,-1 3 0,0-1 0,-1 1 0,2 1 0,0-2 0,-2 6 0,0-1 0,-3 7 0,0-5 0,-1 5 0,0-5 0,0 2 0,0-2 0,0-2 0,2 4 0,-2-2 0,1 0 0,-1 1 0,0 1 0,0 2 0,0 2 0,0-3 0,-1 0 0,1-2 0,-2-2 0,1 1 0,0-18 0,-1 11 0,1-14 0,1 13 0,0 1 0,0-6 0,0 4 0,0-3 0,0 2 0,0 2 0,1-4 0,1 3 0,-1-2 0,2 0 0,-3 0 0,2 2 0,-2-3 0,0 4 0,0-4 0,0-1 0,0 3 0,0-6 0,0 6 0,0-1 0,0 0 0,0 2 0,-7 1 0,1 4 0,-13 5 0,1 2 0,-4 4 0,-3-4 0,5 3 0,-7 0 0,4-1 0,-13 3 0,8-4 0,-8 2 0,4-4 0,1 1 0,-7-1 0,7 2 0,-7 2 0,-3-1 0,7 3 0,-9-3 0,14 3 0,-8-2 0,-1 5 0,2-1 0,2-2 0,9-1 0,3-4 0,5 1 0,1-3 0,3 1 0,3-3 0,1 1 0,4 0 0,-1-4 0,-4 0 0,-4-1 0,-12-1 0,-16 0 0,7-3 0,-13 4 0,16-2 0,4 2 0,-5 0 0,9 0 0,-13 0 0,16 0 0,-6 0 0,10 0 0,0 0 0,2 0 0,1 0 0,4 0 0,-4-2 0,4 2 0,-4-2 0,4 2 0,-2 0 0,2-1 0,0 1 0,2-2 0,0 2 0,2 0 0,2 0 0,-2 0 0,2 0 0,-3 0 0,0 0 0,0 0 0,1 0 0,0 0 0,1 0 0,0 0 0,1 0 0,-2 0 0,-2 0 0,0 0 0,0 0 0,-4 0 0,2 0 0,-7 2 0,-2 0 0,-6 2 0,-1 0 0,-2 0 0,3 2 0,3 0 0,0 1 0,5-2 0,3-2 0,3 1 0,4-1 0,3 0 0,-1-2 0,0 0 0,1-1 0,-5 0 0,5 0 0,-1 2 0,18-6 0,-6 3 0,12-7 0,-8 5 0,-2-3 0,4 2 0,0-2 0,1 1 0,0-2 0,0 0 0,0 1 0,5-3 0,-5 4 0,7-5 0,-9 5 0,5-2 0,-5 3 0,0-1 0,-2 2 0,-2 0 0,1 0 0,-2 0 0,-1 0 0,-1 2 0,1-2 0,2 3 0,0-3 0,1 2 0,-1-3 0,2 1 0,2 0 0,-2-2 0,4 0 0,-4-2 0,2 1 0,0-1 0,-2 1 0,2-1 0,-4 2 0,1-1 0,-2 2 0,0-1 0,-1 1 0,0 1 0,-1 0 0,0 0 0,-1 1 0,1 0 0,0-2 0,0 4 0,1-5 0,-2 4 0,2-2 0,-1 1 0,-3-1 0,3-3 0,-3-1 0,2-2 0,3-1 0,0 2 0,0-2 0,-2 4 0,-1 0 0,0 2 0,-3 0 0,-8 1 0,3 0 0,-6 2 0,6 1 0,1 0 0,-4 0 0,3 1 0,-3-1 0,2 3 0,-3 0 0,2 0 0,-4 3 0,4-2 0,-2 0 0,2-1 0,2-1 0,-2 0 0,2 0 0,-1 1 0,0-2 0,0 1 0,0 0 0,1 0 0,-2 0 0,0 0 0,0-1 0,-1 2 0,2-1 0,-1 1 0,0 0 0,1-1 0,0 1 0,1-1 0,-2 0 0,1 0 0,-3 2 0,2-1 0,-3 3 0,0-1 0,0 0 0,-1 1 0,2-2 0,0 0 0,0-1 0,3 0 0,-1-1 0,2 0 0,-1 0 0,-1-1 0,1 1 0,-1-1 0,2-1 0,-4 4 0,0-2 0,-1 4 0,1-3 0,-3 4 0,4-4 0,-3 3 0,4-4 0,0 2 0,1-3 0,1 2 0,-2 1 0,2-1 0,-4 1 0,4-1 0,-1-2 0,-2 2 0,2-1 0,-3 2 0,2-1 0,0 2 0,1-2 0,0-2 0,1 3 0,-1-2 0,0 0 0,1 1 0,-2-2 0,1 2 0,1-2 0,-3 3 0,4-3 0,-4 4 0,1-3 0,1 2 0,0-1 0,1-1 0,0 1 0,-2 0 0,1-1 0,0 1 0,-1-1 0,0 0 0,0 0 0,0 1 0,-2 0 0,2 0 0,-2-1 0,2 0 0,0 0 0,1 1 0,0 0 0,0-2 0,1 2 0,-3-3 0,4 2 0,-4 0 0,3-1 0,-2 1 0,1-2 0,0 1 0,-1-1 0,0 2 0,0-1 0,1 0 0,-1 2 0,3-2 0,-4 4 0,3-3 0,-2 1 0,1 0 0,-2 0 0,5 0 0,-4-2 0,0 2 0,-3-1 0,-4 1 0,3 0 0,-2 0 0,2 1 0,1-3 0,1 2 0,0-1 0,2-1 0,0 2 0,1-3 0,0 3 0,-1-1 0,0-1 0,-2 1 0,2-1 0,0 0 0,-3 1 0,2 2 0,-7-2 0,6 3 0,-4-2 0,2 0 0,2-1 0,0 1 0,2-3 0,2 3 0,-2-3 0,1 1 0,-1-1 0,-1 0 0,1 0 0,0 0 0,0 1 0,-2 0 0,-2 2 0,-2-1 0,0 1 0,0-1 0,2 1 0,0-1 0,0 1 0,2-1 0,1 0 0,2-1 0,-1 1 0,2 0 0,-2 0 0,0 0 0,0-1 0,0 1 0,0 0 0,0 0 0,0 0 0,0-2 0,0 3 0,0-1 0,1-1 0,0 1 0,-1-1 0,1-1 0,-2 2 0,3-1 0,-2-1 0,0 3 0,1-3 0,0 1 0,1 0 0,-2 1 0,0 1 0,1-1 0,-3 1 0,0 0 0,0 0 0,-2 1 0,2 0 0,-2 0 0,2 0 0,-1-1 0,2 0 0,0 1 0,2-3 0,-1 2 0,2-3 0,-1 3 0,-1-3 0,1 2 0,-1 0 0,2-1 0,-3 2 0,1-2 0,-2 2 0,-1-1 0,2 1 0,-1 0 0,2-1 0,0 2 0,2-4 0,-2 2 0,2 0 0,-6 1 0,5-2 0,-8 1 0,5-1 0,-4 0 0,-1 2 0,1-1 0,3 1 0,2-1 0,1 0 0,2-1 0,0 1 0,-4-2 0,2 1 0,-1 0 0,1 1 0,3 0 0,-6 0 0,1 0 0,-2 1 0,1 2 0,3-3 0,-2 2 0,2-2 0,1 0 0,0 0 0,1-2 0,-2 2 0,1-2 0,-2 0 0,0 0 0,-1 1 0,-3 1 0,2-1 0,-3 1 0,2-1 0,0 1 0,2 0 0,1-1 0,1 1 0,1-2 0,0 4 0,0-4 0,-3 4 0,3-3 0,-4 3 0,4-2 0,1 1 0,-2 0 0,24-1 0,-13-1 0,20-1 0,-17 0 0,2 0 0,0 0 0,-1 1 0,1 0 0,0 0 0,0-1 0,-1 0 0,1 0 0,-2 1 0,2 0 0,-4 0 0,2-1 0,-2 0 0,0 0 0,0 0 0,1 0 0,3 0 0,-1 0 0,2 0 0,-1 0 0,-1 0 0,2 0 0,-3 0 0,0 0 0,0-1 0,-2 0 0,2 0 0,-2 1 0,3 0 0,-2 0 0,1 0 0,-3 0 0,1 0 0,0 0 0,2 0 0,-4 0 0,2 0 0,-1 1 0,0 0 0,2 1 0,-1-1 0,0 0 0,0 0 0,2 0 0,0 1 0,1-1 0,1 2 0,0-3 0,2 3 0,5-3 0,-4 3 0,8-2 0,-1 0 0,-1 1 0,7-2 0,-8 3 0,3 0 0,1 0 0,0 3 0,3-1 0,0 1 0,-2-2 0,-2 0 0,-1-2 0,-1 1 0,-2-3 0,-3 2 0,-2-2 0,-5 0 0,0 0 0,-4 0 0,3-2 0,-1 0 0,4-2 0,1 1 0,6-5 0,-2 4 0,2-4 0,-8 5 0,-1 0 0,-1 0 0,-1 2 0,0-1 0,-1 1 0,4-2 0,2 0 0,2-2 0,4 0 0,-1-1 0,9-2 0,-5 1 0,10-2 0,-8 3 0,9 0 0,-7 0 0,2 0 0,-3 0 0,-5 1 0,-3 0 0,-4 2 0,-2-1 0,-4 3 0,1-1 0,-18 1 0,5-1 0,-14 2 0,5-1 0,3-1 0,-5 2 0,2-2 0,-3 0 0,1 2 0,2-2 0,-13 2 0,12 0 0,-12 0 0,15 0 0,-6 0 0,7 0 0,-4 0 0,3 0 0,-2 0 0,2 0 0,-3 2 0,7-2 0,-5 4 0,4-4 0,-2 2 0,1-2 0,1 1 0,3-1 0,0 2 0,2-2 0,1 0 0,1 0 0,-2 0 0,1 0 0,-4 0 0,1 1 0,-1 1 0,-2 0 0,0 1 0,-5 1 0,2 1 0,-4 1 0,2 1 0,-2-3 0,2 3 0,-2-3 0,6 1 0,-1-1 0,6-1 0,0-2 0,2 1 0,2-2 0,-2 0 0,1 0 0,0 0 0,-1 0 0,2 0 0,-2-1 0,29-1 0,-10 1 0,29 2 0,-19-1 0,5 4 0,6-4 0,-4 4 0,4-3 0,-6 1 0,-1-2 0,-1 1 0,1 0 0,-2 1 0,0-2 0,3 0 0,-7 0 0,3 0 0,-5 0 0,1 0 0,7 2 0,-9-2 0,4 2 0,-8-2 0,-1 0 0,-2 0 0,-4 0 0,0 0 0,-4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3:47:22.56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3145 0 16383,'-15'3'0,"-3"0"0,8 5 0,-3-2 0,5 3 0,-2-3 0,4-1 0,-1 0 0,4-2 0,-2 0 0,3 2 0,-3-2 0,-1 4 0,-1-4 0,-3 6 0,2-3 0,-5 4 0,2-1 0,-2-1 0,2 2 0,-1-2 0,2-1 0,0 1 0,2-3 0,-1 1 0,1 0 0,-1 1 0,-1-1 0,1 1 0,-3 1 0,1-2 0,-2 4 0,3-4 0,-3 2 0,5-3 0,-2 1 0,3-2 0,0 0 0,1-1 0,0-1 0,0 1 0,0 0 0,3-1 0,-4 1 0,2-1 0,-4 1 0,1 0 0,0 0 0,-2 0 0,1 0 0,0-1 0,1 1 0,3-1 0,-2-1 0,2-1 0,-1 0 0,1 0 0,-1 0 0,1 0 0,-1 0 0,1 0 0,-1 1 0,2 0 0,-1 2 0,0 0 0,0-1 0,1 1 0,-2-1 0,21-6 0,-7-1 0,17-5 0,-9 0 0,-3 2 0,2-1 0,-2 1 0,2-2 0,-2 2 0,-1-1 0,-3 3 0,2-2 0,-3 3 0,0-1 0,1 2 0,-1-1 0,0 0 0,0 0 0,1-1 0,-1 1 0,2 0 0,-1 0 0,3 0 0,-2 0 0,2 0 0,0-1 0,-1 3 0,-1-3 0,-2 3 0,-1-1 0,-2 3 0,0-1 0,0 0 0,0 0 0,0 0 0,0-1 0,0 2 0,0-1 0,-1 1 0,1-3 0,0 2 0,0-2 0,0 1 0,0-1 0,0 0 0,0-1 0,1 2 0,-1-2 0,1 2 0,-3 0 0,2-1 0,0 1 0,1 0 0,-1 0 0,-1 1 0,0-1 0,0 1 0,1-2 0,0 3 0,-23 12 0,6 1 0,-24 16 0,11-8 0,-4 5 0,0-2 0,-1 3 0,1-3 0,0-1 0,7-6 0,-2 2 0,1-2 0,1 1 0,-1-1 0,6-4 0,2-1 0,-2 0 0,0 0 0,2-1 0,1 0 0,1-2 0,2 0 0,-1-2 0,2 0 0,-1-2 0,1 1 0,2-3 0,0 1 0,1 0 0,0-2 0,2 1 0,0-2 0,-1 0 0,2-3 0,0-1 0,1-1 0,-1 2 0,-3 2 0,2 1 0,-3 0 0,3 0 0,-2 0 0,2 0 0,-2 0 0,2 0 0,0 0 0,0 0 0,0 0 0,0 0 0,0 1 0,0 1 0,-2 0 0,2 1 0,-2 1 0,2-2 0,1 2 0,-1-1 0,8-16 0,2 6 0,9-17 0,2 12 0,2-5 0,0 3 0,-3 4 0,2-3 0,-3 5 0,3-3 0,-2 6 0,-3-2 0,-3 4 0,-3 0 0,-1 1 0,0 1 0,1 0 0,1 0 0,0-1 0,0 0 0,0-1 0,3 0 0,-2 0 0,1 1 0,-3-1 0,-1 2 0,0-2 0,-1 2 0,1-3 0,0 0 0,1 0 0,0-2 0,0 3 0,0-4 0,-1 5 0,0-2 0,-1 2 0,1 0 0,-20 10 0,6-1 0,-15 6 0,3-1 0,7-5 0,-17 9 0,16-9 0,-12 4 0,9-2 0,-1-2 0,1 1 0,1-1 0,5-1 0,-2-1 0,5-1 0,1-1 0,0 1 0,2-1 0,1 1 0,0-2 0,1 1 0,-1-1 0,-1 2 0,1-1 0,0 0 0,0 0 0,1-1 0,-1 1 0,0-2 0,0 1 0,0 0 0,-3 0 0,3 0 0,-1 0 0,1-2 0,0 2 0,0-2 0,-2 3 0,1-2 0,-1 2 0,0 0 0,-1-1 0,1 0 0,0 0 0,2 0 0,0 0 0,1 0 0,0 1 0,-2-1 0,2 1 0,-1-1 0,0 1 0,0 0 0,0 1 0,0 0 0,-2 1 0,2 0 0,-2 0 0,1-1 0,0 1 0,0-1 0,1 1 0,-1-1 0,3-1 0,-2 1 0,21-2 0,0-2 0,22-4 0,-2-3 0,9-4 0,-5 0 0,-3 0 0,-1 1 0,-8 0 0,16-3 0,-7 0 0,5-3 0,-5 4 0,2-1 0,3 0 0,3-3 0,-12 5 0,5-3 0,-14 4 0,7-1 0,1-3 0,-4 2 0,2-4 0,-6 3 0,1-3 0,-6 5 0,3-3 0,-8 5 0,3-2 0,-2 3 0,-3 0 0,-3 2 0,-2 1 0,-1 0 0,0 1 0,-1-1 0,-1 2 0,0-2 0,-1 18 0,-3 3 0,1 16 0,-5-5 0,1-2 0,1-9 0,-1-2 0,3-2 0,-2-1 0,2-1 0,0-2 0,0-1 0,0 1 0,-1-2 0,1 2 0,-1-1 0,0-1 0,0 2 0,0-2 0,0 0 0,1 1 0,-2-2 0,1 2 0,0-1 0,0-2 0,1 3 0,-1-3 0,1 1 0,0 2 0,0 0 0,0 2 0,0 0 0,0-2 0,0 1 0,-1 0 0,0 1 0,-1 1 0,1-1 0,0-1 0,1-2 0,-1 2 0,1-5 0,-2 4 0,2-2 0,-1-1 0,2 4 0,-1-3 0,2 8 0,-2-7 0,3 4 0,-3-3 0,1-3 0,-1 3 0,0-3 0,0 2 0,0 0 0,0 1 0,0 3 0,0 0 0,0 2 0,0 0 0,0 6 0,-1-6 0,1 3 0,-2-8 0,1 0 0,1-2 0,-1 0 0,1 0 0,0 0 0,0 3 0,0 0 0,-1 1 0,0 3 0,-1-3 0,2 1 0,-3-2 0,3-1 0,-2-1 0,2-1 0,-1 0 0,1 1 0,-1-1 0,3 0 0,0 0 0,0 0 0,-1 0 0,-1 1 0,0-1 0,1 0 0,0 0 0,0 0 0,-11-8 0,3 3 0,-11-7 0,8 5 0,-4-1 0,-1 0 0,-1 0 0,0-1 0,1 1 0,1 0 0,2 0 0,1 1 0,1 0 0,0 0 0,2-1 0,-4 2 0,1-2 0,-3 3 0,2-3 0,-4 3 0,3-2 0,-1 1 0,2 1 0,3-2 0,-1 1 0,5 1 0,0-2 0,-3 1 0,4-1 0,-5 2 0,4-1 0,-2 1 0,2-1 0,1-2 0,2-4 0,1 1 0,2-2 0,7 4 0,2-2 0,4 0 0,4-1 0,0-1 0,3 0 0,0 0 0,-2 1 0,1 0 0,-3 0 0,2 1 0,-5 1 0,2-2 0,-5 3 0,1-1 0,-4 1 0,1 0 0,-2 1 0,-1-1 0,-1 2 0,0-1 0,0 1 0,0-1 0,0 1 0,0-2 0,-1 1 0,1 0 0,-1-1 0,1 1 0,-1-1 0,-1 0 0,-1-1 0,-8 0 0,-1 0 0,-4 0 0,-1 2 0,2-1 0,-4 1 0,1 0 0,-3-1 0,0 3 0,-6-2 0,5 2 0,-6-1 0,6 2 0,-2 0 0,-4 0 0,3 0 0,-1 0 0,0 0 0,4 0 0,-1 0 0,1 0 0,3 0 0,-2 0 0,3 0 0,-1 0 0,2 2 0,0-2 0,0 1 0,2-1 0,1 0 0,4 0 0,0 0 0,20-8 0,-4 3 0,21-11 0,-13 8 0,5-4 0,-5 4 0,2-2 0,-2 3 0,2-2 0,-4 3 0,-1-1 0,0 1 0,-3 0 0,1-1 0,-2 3 0,-2-1 0,0 1 0,-1 1 0,-2-1 0,1 2 0,-3-1 0,3 0 0,0 1 0,1-1 0,1 0 0,-2 0 0,2 0 0,-2 1 0,1 0 0,-3 0 0,0 1 0,-1-1 0,2 2 0,-3-1 0,2 1 0,-1-1 0,0 0 0,-19-2 0,8 4 0,-17-2 0,16 3 0,1-2 0,2 1 0,7-10 0,-2 5 0,5-7 0,-6 8 0,0 1 0,1-10 0,3 0 0,0-7 0,0 2 0,1 1 0,-2 5 0,2-1 0,-2 5 0,-1 1 0,1 2 0,1 0 0,2 3 0,1-1 0,0 2 0,-2-2 0,-1 1 0,2-1 0,-29 6 0,1 4 0,-32 10 0,-4 8 0,-6 3 0,7-3 0,-11 6 0,8-9 0,-8 7 0,-4-6 0,27-7 0,-8-2 0,19-7 0,-3-2 0,2 1 0,9-4 0,-1 1 0,-2-2 0,10 0 0,-5-2 0,8 0 0,-3 0 0,-1 0 0,5 0 0,-3 0 0,5 0 0,-1 0 0,2 1 0,0 1 0,0 1 0,-1 0 0,-3 2 0,3 1 0,-5 3 0,6-1 0,-2 3 0,5-3 0,-4 3 0,5-4 0,0 1 0,3-4 0,1-1 0,-1 0 0,24-10 0,-4 5 0,25-10 0,-7 7 0,12-1 0,-2 2 0,5-1 0,-3 1 0,-3-1 0,0 1 0,-1-1 0,1-1 0,3 1 0,1-2 0,-1 3 0,-11 1 0,3 0 0,-12 2 0,1-2 0,-4 2 0,-4 0 0,-5 1 0,-3 0 0,-3 0 0,-3 0 0,-16 4 0,-10 4 0,-11-1 0,-4 4 0,2-7 0,-1 4 0,-2-3 0,-1 1 0,1-3 0,-1-2 0,9-1 0,-2 0 0,6 0 0,-1 0 0,-2 0 0,5 0 0,0 0 0,5 0 0,1 0 0,3 0 0,1-1 0,2-1 0,0 1 0,1-1 0,1 1 0,2 1 0,-1-1 0,-1 1 0,2 0 0,-2 0 0,0 0 0,1 0 0,-1 0 0,1 0 0,1 0 0,1 0 0,-1 0 0,1 0 0,-1 0 0,0 0 0,-2 0 0,-1 0 0,1 0 0,-2 0 0,3 0 0,-3 0 0,5 0 0,-3 0 0,5 0 0,-3 0 0,1 0 0,-1 0 0,-1 0 0,1 0 0,1 0 0,0 0 0,2 0 0,0 0 0,0 2 0,3 4 0,0 2 0,2 3 0,0-3 0,0 0 0,0-1 0,1 1 0,0-2 0,3 2 0,0-4 0,3 3 0,0-4 0,1 2 0,2-2 0,-1 1 0,1-1 0,-3 0 0,1 0 0,-3-2 0,2 0 0,-1 0 0,0 0 0,7 0 0,-1-1 0,6 0 0,-4 0 0,2 0 0,1 0 0,0 0 0,1 0 0,-3-1 0,1-1 0,3-3 0,0-1 0,5-1 0,-1 2 0,1-2 0,3 3 0,-3-2 0,2 4 0,-2 1 0,2 1 0,-2 0 0,0 0 0,-3 0 0,0 0 0,5 0 0,-4 1 0,6 1 0,-4 4 0,3-2 0,-1 1 0,-6-1 0,5-1 0,-7 1 0,5-2 0,-2-1 0,1-1 0,-3 2 0,-1-2 0,1 2 0,-4-2 0,3 0 0,-4 0 0,0 0 0,2 0 0,-3 0 0,-1 0 0,0 0 0,-2 0 0,1 0 0,-3 0 0,-1 0 0,-2 0 0,0 0 0,0 3 0,-11 5 0,0-1 0,-11 2 0,2-3 0,-3-2 0,3 1 0,-5-2 0,5 0 0,-4-1 0,3 0 0,-1-1 0,3 0 0,-2 0 0,3-1 0,-7 0 0,4 0 0,-7 0 0,2 0 0,-3 0 0,2 0 0,-12 0 0,15-1 0,-20-3 0,13-2 0,-7-1 0,2 1 0,-2 2 0,1-1 0,-6 0 0,5 1 0,5 1 0,0 1 0,6-2 0,-2 0 0,0 2 0,7-1 0,-1 2 0,7-2 0,-1 0 0,2 0 0,2-1 0,-2 1 0,0-3 0,1 2 0,-1-2 0,1 0 0,1 1 0,0-1 0,1 1 0,-1 0 0,2-2 0,-1 1 0,3 0 0,-1 1 0,3 0 0,-2 1 0,1-1 0,1 1 0,1-1 0,0 0 0,1-1 0,0 0 0,2 0 0,2-1 0,3 3 0,1-2 0,2 2 0,1-2 0,1 0 0,0 0 0,0 1 0,-1 0 0,-1 2 0,-2-1 0,-1 2 0,-1 0 0,0 0 0,0 1 0,-1 0 0,0 1 0,-1-1 0,3-1 0,-2 1 0,0-2 0,1 2 0,-1-1 0,1 1 0,-2-2 0,1 2 0,2-2 0,-2 1 0,2-1 0,-2 1 0,0 0 0,0 0 0,0 2 0,0-1 0,2 0 0,-2-1 0,0 1 0,1-1 0,-2 1 0,2-2 0,-1 1 0,0-1 0,1 1 0,0-1 0,0 0 0,2 0 0,-3-1 0,2 1 0,-2 0 0,1 0 0,1-2 0,2 0 0,-3 1 0,4 0 0,-3 0 0,2 1 0,-3-1 0,0 3 0,-1-1 0,-1 1 0,-21 7 0,8 0 0,-18 7 0,9-2 0,5-3 0,-2 1 0,9-5 0,0 0 0,3-2 0,-1 0 0,-2 1 0,1-1 0,-2 1 0,0-1 0,0 1 0,-1 0 0,-1 0 0,-1-1 0,2 1 0,-4 0 0,3 0 0,-1 0 0,2 0 0,-1 0 0,1 0 0,0-1 0,-1 1 0,1 1 0,-2-1 0,-1 3 0,-1-1 0,0 1 0,0 0 0,0 0 0,-2 0 0,-4 2 0,2-2 0,-1 0 0,5-1 0,0-1 0,-1 0 0,1 0 0,2-1 0,1 0 0,1-2 0,3 0 0,-2-1 0,2 0 0,0 0 0,-1 1 0,1 0 0,-2 1 0,2-2 0,0 2 0,0 0 0,0 0 0,-2 1 0,2 1 0,-3 0 0,1 3 0,-2-1 0,2 2 0,0-3 0,2 1 0,2-3 0,-3 0 0,-4-1 0,-6-1 0,-5-1 0,-2 0 0,5 0 0,-5 1 0,8 0 0,-3 0 0,3 1 0,3-2 0,2 1 0,3-1 0,1 0 0,2 0 0,-3 2 0,2-2 0,-2 1 0,2 0 0,-2-1 0,3 3 0,-2-3 0,1 1 0,1 0 0,-3 0 0,3 2 0,-2-2 0,0 1 0,2-1 0,-2 1 0,2 0 0,0-1 0,-4 0 0,4 2 0,-2-3 0,1 2 0,-2 0 0,1-1 0,0 1 0,-3 0 0,3 1 0,-3-1 0,4 0 0,0 0 0,0-1 0,-2 2 0,2-1 0,-2 0 0,1-1 0,0 2 0,-2-1 0,3 0 0,-2-2 0,2 2 0,-1-1 0,-1 1 0,0-2 0,-1 3 0,1-3 0,-1 3 0,1-3 0,-1 3 0,1-2 0,-3 1 0,1 0 0,-1 0 0,0-1 0,1 2 0,1-2 0,0 1 0,2 0 0,0-2 0,-1 1 0,3 1 0,-2-2 0,2 2 0,-1-1 0,0 1 0,-2 0 0,3-1 0,-4 1 0,4-1 0,-5-1 0,2 1 0,-2 0 0,1 2 0,0 0 0,1 0 0,0-1 0,2 1 0,1-2 0,-1 2 0,1-3 0,-2 2 0,1-2 0,-2 3 0,2-2 0,-3 2 0,2-2 0,0 2 0,0-2 0,1 1 0,0 0 0,1-1 0,-3 1 0,0 1 0,-2 0 0,1-1 0,-1 2 0,1 0 0,0 0 0,1-2 0,-1 1 0,2 0 0,0-1 0,1 0 0,-1 0 0,1-2 0,0 3 0,0-3 0,0 2 0,0-1 0,0 0 0,0 0 0,0-1 0,0 2 0,-1-1 0,1 0 0,0-1 0,0 0 0,0 0 0,0 0 0,-3 1 0,2 0 0,-4 1 0,4 0 0,0-2 0,1 3 0,0-3 0,-2 2 0,3-2 0,-3 3 0,3-2 0,-3 2 0,1-1 0,-2 1 0,1 0 0,-1 0 0,1-2 0,1 1 0,0-1 0,3 1 0,-5-1 0,5 1 0,-5-1 0,4-1 0,-1 1 0,-1 0 0,0 0 0,2 0 0,-2 1 0,2-2 0,-2 1 0,-1-1 0,-2 0 0,-2 0 0,0 0 0,3 0 0,0 0 0,2 0 0,0 0 0,1 0 0,0 0 0,-1 0 0,1 0 0,0 0 0,0 0 0,0 0 0,0 1 0,-1-1 0,0 2 0,0-2 0,0 0 0,0 1 0,2-1 0,-2 2 0,1-2 0,0 2 0,-1-1 0,1 1 0,1-2 0,-2 3 0,1-2 0,-1 1 0,2-1 0,-1-1 0,-1 1 0,1-1 0,0 0 0,-1-2 0,0 2 0,0-2 0,0 1 0,1 1 0,0-1 0,0 1 0,-2 0 0,2 0 0,-2 0 0,2 0 0,-1 0 0,2 0 0,-2 0 0,1 0 0,0-2 0,-1 1 0,1-2 0,1 3 0,-4-1 0,5 1 0,-4 0 0,2 0 0,1 0 0,-4 0 0,3 0 0,-1 0 0,1 0 0,-1 0 0,2 0 0,-1-1 0,-1 0 0,0 1 0,1 0 0,-1 0 0,2 0 0,-2 0 0,-2 0 0,4 0 0,-3 0 0,3 0 0,0 0 0,-2 0 0,0 0 0,1 0 0,-1 0 0,2 0 0,-1 0 0,-2 0 0,3 1 0,-2-1 0,2 3 0,-1-3 0,-1 2 0,1-2 0,0 0 0,-1 0 0,1 0 0,0 2 0,0 0 0,1-1 0,-2 1 0,2-2 0,-3 0 0,3 1 0,-4 2 0,4-1 0,-2 2 0,20-5 0,-9 2 0,13-3 0,-12 2 0,1 0 0,2-2 0,-1 2 0,0-2 0,2 1 0,1-1 0,-1 1 0,2-1 0,-3 1 0,2 0 0,-2 0 0,1 1 0,-2-3 0,1 3 0,-1-3 0,0 3 0,-1-2 0,0 0 0,-2 1 0,0-1 0,1 0 0,-1 0 0,0 0 0,0 0 0,0 1 0,0-2 0,1 2 0,-2 0 0,2 1 0,-1-1 0,0 1 0,0-1 0,1 1 0,-1 0 0,1 0 0,0 0 0,-1 0 0,1 0 0,-1 0 0,0 0 0,1 0 0,0 0 0,-2 0 0,4 1 0,-3-1 0,2 1 0,-2-1 0,0 1 0,1 0 0,0 0 0,-1-1 0,1 0 0,-1 0 0,0 0 0,2 0 0,0 0 0,1 0 0,2 0 0,0 0 0,4 0 0,-1 0 0,1 0 0,0 0 0,-2 0 0,2 0 0,-2 0 0,1 0 0,-1 0 0,0 0 0,-2 0 0,2 0 0,-5 0 0,3 0 0,-5 0 0,3 0 0,-2 0 0,0 0 0,-1 0 0,2-1 0,-2 0 0,3 0 0,-2 1 0,2-1 0,-3 1 0,1-2 0,0 2 0,-1 0 0,0 0 0,0 0 0,0 0 0,1 0 0,1 0 0,1 0 0,2 0 0,-1 0 0,3 0 0,-2 0 0,2 0 0,1 0 0,-3 0 0,2 0 0,-4 0 0,2 0 0,-1 0 0,-1-1 0,4 1 0,-1-3 0,1 3 0,-2-2 0,-1 2 0,-1-1 0,-1 1 0,1-1 0,-3 1 0,3 0 0,-2 0 0,0 0 0,-1 0 0,0 0 0,2-3 0,-3 2 0,3-2 0,-3 3 0,1 0 0,2 0 0,-2 0 0,0 0 0,1 0 0,-1 0 0,0 0 0,1 0 0,-2 0 0,2 1 0,0 0 0,-1 1 0,0-2 0,1 1 0,-1-1 0,0 0 0,0 0 0,1 0 0,-1 0 0,0 0 0,1 0 0,-1 0 0,3 0 0,-3 0 0,0 0 0,1 0 0,-2 0 0,3 0 0,-2 1 0,0 1 0,0-1 0,0 1 0,0-1 0,0 1 0,0-1 0,0 2 0,1-1 0,-1 0 0,-1 0 0,1-1 0,1 1 0,-1-1 0,0-1 0,2 0 0,-1 0 0,0 0 0,-2 0 0,1 0 0,1 0 0,-1 0 0,0 0 0,1-1 0,-1-1 0,1 0 0,0 1 0,-1-1 0,0 1 0,-1 0 0,3 0 0,-1 1 0,-1-1 0,0 0 0,-1 1 0,2-1 0,0 1 0,-1 0 0,3-1 0,-3 0 0,0 0 0,1 1 0,-3 0 0,3 0 0,0 0 0,-2 0 0,3 0 0,-3 0 0,2 0 0,0 0 0,-1-1 0,1 1 0,-1-1 0,0 1 0,1 0 0,-1 0 0,0 0 0,0 0 0,0-2 0,0 2 0,0-2 0,0 2 0,0-3 0,0 3 0,0-2 0,0 2 0,0-3 0,2 3 0,-3-2 0,2 2 0,-1-2 0,-1 1 0,3-1 0,-3 2 0,2-1 0,0 0 0,-3 1 0,4-1 0,-3 1 0,3 0 0,-1 0 0,0 0 0,-1 0 0,1 0 0,-2 0 0,3 0 0,-1 0 0,0 0 0,-1 0 0,0 0 0,0 0 0,0 0 0,0 0 0,0 0 0,0 0 0,0 0 0,2-2 0,0 2 0,-1-1 0,2 1 0,-2 0 0,0 0 0,-1 0 0,0 0 0,0-3 0,0 2 0,1-2 0,-1 3 0,0 0 0,1 0 0,1 0 0,-2 0 0,0 0 0,3 0 0,-2 0 0,3 0 0,-4 0 0,0 0 0,1 0 0,-1 0 0,1 0 0,-1 0 0,0 0 0,0 0 0,0 0 0,1 0 0,-1 0 0,1 0 0,0 0 0,-1 0 0,0 0 0,1 0 0,-2 0 0,2 0 0,-1 0 0,1 0 0,-1 0 0,0 0 0,1 0 0,0 0 0,-1 0 0,0 0 0,0 0 0,0 0 0,1 0 0,0 0 0,2 0 0,-3 0 0,3 0 0,-1 0 0,0 0 0,1 0 0,-3 0 0,2 0 0,-1 0 0,2 0 0,-1 0 0,0 0 0,-3 0 0,2 0 0,-1 0 0,0 0 0,2 0 0,-2 0 0,0 0 0,2 0 0,-2 0 0,1 0 0,-1 0 0,0 0 0,0 0 0,2 0 0,0 0 0,0 0 0,1 0 0,-2 0 0,3 0 0,-1 0 0,0 0 0,1 0 0,-1 0 0,0 0 0,1 0 0,-2 0 0,1 0 0,-3 0 0,3 0 0,-3 0 0,2 0 0,-1 0 0,1 0 0,2 0 0,-1 0 0,0 0 0,1 0 0,-3 0 0,2 0 0,-1 0 0,0 0 0,1 0 0,-2 0 0,0 0 0,0 0 0,-2 0 0,3 0 0,-3 0 0,2 0 0,-1 0 0,0 0 0,2 0 0,-2 0 0,2 0 0,1 0 0,1 0 0,3 0 0,1 0 0,-1 0 0,-2 0 0,2 0 0,-5 0 0,3 0 0,-6 0 0,2 0 0,0 0 0,1 0 0,0 0 0,0 0 0,-1 0 0,1 0 0,0 1 0,1 0 0,-2 1 0,2-2 0,-3 3 0,3-3 0,-1 2 0,1-1 0,1 0 0,-1 0 0,0-1 0,-1 2 0,1-2 0,-3 0 0,2 0 0,-2 0 0,0 0 0,1 0 0,-1 0 0,2 0 0,-2 0 0,0 0 0,1 0 0,-1 0 0,2 0 0,-3 0 0,2 0 0,-1 0 0,1 0 0,1 0 0,-1-2 0,0 2 0,-1-1 0,3 1 0,-3-1 0,3 1 0,-3-1 0,2 1 0,-1 0 0,0 0 0,0 0 0,-1 0 0,0 0 0,0 0 0,2 0 0,-1 0 0,1 0 0,1 0 0,-1 0 0,-1 0 0,2 0 0,-2 0 0,2 0 0,-3 0 0,2 0 0,-1 0 0,-2 0 0,3 0 0,-3 0 0,3 0 0,-1 0 0,-1 0 0,1 0 0,-2 0 0,1 0 0,3 0 0,-1 0 0,1 0 0,-2 0 0,-1 0 0,1 0 0,-1 0 0,1 0 0,-1 0 0,1 0 0,0 0 0,2 0 0,-3 1 0,3 0 0,-1 2 0,0 0 0,0-1 0,-2 1 0,-2-2 0,3 2 0,-4 2 0,1 0 0,-13-4 0,6 0 0,-8-4 0,9 3 0,1 0 0,-7 0 0,3 0 0,-3 0 0,-1 0 0,3 0 0,-2 0 0,1 0 0,3 0 0,-1 0 0,1 0 0,1-1 0,-3 1 0,2-1 0,-2 1 0,1 0 0,2 0 0,-2 0 0,2 0 0,-2 0 0,-1 0 0,2 0 0,-3 0 0,3 0 0,0 0 0,0 0 0,-2-2 0,2 2 0,-2-2 0,2 1 0,0 0 0,-1 0 0,1 1 0,-1-1 0,-1 1 0,2-1 0,0 0 0,-2 0 0,3 0 0,-4 1 0,3-1 0,-1 1 0,1 0 0,-1 0 0,0-2 0,0 2 0,0-1 0,1 1 0,0 0 0,-1 0 0,-1-1 0,2 1 0,-1-1 0,1 1 0,0-1 0,-2 0 0,3 0 0,-1 0 0,0 1 0,-1-1 0,0 1 0,0 0 0,0 0 0,0 0 0,0 0 0,-1 0 0,2 0 0,-2 0 0,2 0 0,0 0 0,0 0 0,0 0 0,-2 0 0,2 0 0,0 0 0,-2 0 0,2 0 0,-1 0 0,0 0 0,2 0 0,-2 0 0,1 0 0,0 0 0,0 0 0,-1 0 0,1 0 0,0 0 0,0 0 0,0 0 0,-1 0 0,1 0 0,-1 0 0,2 0 0,-1 0 0,-1 0 0,1 0 0,-2 0 0,1 0 0,2 0 0,-4 0 0,4 0 0,-4 0 0,3 0 0,-1 0 0,0 0 0,0 0 0,-1 0 0,2 0 0,-1 0 0,-1 0 0,4 0 0,-5 0 0,4 0 0,-1 0 0,-2 0 0,3 0 0,-3 0 0,2 0 0,1-1 0,-2 1 0,1-2 0,0 1 0,-1-1 0,2 1 0,-2 0 0,0-1 0,0 1 0,-1 0 0,2 0 0,0 1 0,0-1 0,-2 1 0,2 0 0,-3 0 0,2 0 0,-2-1 0,3 0 0,-3 0 0,1 1 0,-2 0 0,1 0 0,1 0 0,-1 0 0,3 0 0,-3 0 0,2 0 0,0 0 0,-1 0 0,2 0 0,-3 0 0,2 0 0,-2 0 0,1 0 0,-1 0 0,1 0 0,0 0 0,1 0 0,2 0 0,-3 0 0,1 0 0,2 0 0,-3 0 0,3 0 0,-1 0 0,-1 0 0,-1-1 0,-3 3 0,-1 1 0,-2 1 0,3 1 0,0-2 0,2 0 0,-1-1 0,1 0 0,0-1 0,-1-1 0,1 0 0,-1 0 0,1 0 0,0 0 0,-1 0 0,1 0 0,0 0 0,-1 0 0,1 0 0,1 0 0,0 0 0,2 0 0,0 0 0,0 0 0,0 0 0,-1-1 0,1 1 0,-2-1 0,2 1 0,-1 0 0,1 0 0,-1 0 0,1 0 0,-2 0 0,2 0 0,-3 0 0,1 0 0,-2 0 0,1 0 0,0 0 0,1 0 0,-1 0 0,4 0 0,-3 0 0,3 0 0,-3 0 0,1 0 0,0 0 0,1-2 0,0 2 0,-2-1 0,2 1 0,-2 0 0,2 0 0,-1-1 0,2 1 0,-2-1 0,1 1 0,0 0 0,-1 0 0,0 0 0,1 0 0,0 0 0,0 0 0,0 0 0,0 0 0,0 0 0,0 0 0,0 0 0,0 0 0,-1 0 0,1 0 0,0 0 0,0 0 0,0 0 0,0 0 0,0 0 0,0 0 0,-2 0 0,2 0 0,-3 0 0,2 0 0,-2 0 0,3 0 0,-2 0 0,2 0 0,0 0 0,0 1 0,0-1 0,-2 3 0,2-2 0,-2 2 0,3-1 0,0 2 0,0-2 0,2 4 0,0-2 0,10-1 0,-4 0 0,9-4 0,-9 1 0,2 0 0,1 1 0,-2-1 0,2 3 0,-1-3 0,0 2 0,0-2 0,-1 2 0,1-2 0,0 0 0,0 0 0,-1 0 0,0 0 0,2 0 0,-3 0 0,3 0 0,-3 0 0,1 0 0,3 0 0,-4 0 0,4 0 0,-4 0 0,2 0 0,-1 0 0,0 0 0,3 0 0,-4 0 0,2 0 0,2 0 0,-3 0 0,5 0 0,-4 0 0,2 0 0,-3 0 0,3 0 0,-1 0 0,0 0 0,0 0 0,-2 0 0,0 0 0,0 0 0,0 1 0,0-1 0,1 1 0,0-1 0,-1 0 0,1 0 0,-1 0 0,0 0 0,1 0 0,-1 1 0,1 0 0,0 0 0,-1-1 0,1 1 0,-1-1 0,0 1 0,2 0 0,-2 0 0,3 0 0,-1-1 0,0 0 0,1 0 0,-3 0 0,2 0 0,-2 0 0,1 0 0,-1 0 0,1 0 0,-1 0 0,1 0 0,1 0 0,-2 0 0,0 0 0,0 0 0,2 0 0,-1 0 0,-1 0 0,0 0 0,0 0 0,1 0 0,-1 0 0,0 0 0,0 0 0,0 0 0,1 0 0,-1 0 0,0 0 0,1 0 0,-1 0 0,1 0 0,-1 0 0,1 0 0,0 0 0,-1 0 0,1 0 0,-1 0 0,0 0 0,0 0 0,1 0 0,-1 0 0,1 0 0,-1 0 0,1 0 0,-1 0 0,1 0 0,0 0 0,-2 0 0,3 0 0,-3 0 0,2 0 0,-1 0 0,0 0 0,1 0 0,-1-1 0,0 0 0,1 0 0,-1 1 0,0 0 0,1 0 0,-1 0 0,1 0 0,0 0 0,-1 0 0,2 0 0,-1 0 0,-1 0 0,0 0 0,0 0 0,2-1 0,-2 1 0,1-1 0,0 1 0,-1 0 0,0 0 0,0 0 0,1 0 0,-2 0 0,3 0 0,-1 0 0,-1 0 0,3 0 0,-3 0 0,0 0 0,0 0 0,0 0 0,0 0 0,0 0 0,1 0 0,-1 0 0,2 0 0,-2 0 0,0 0 0,0 0 0,1 0 0,1 0 0,0 0 0,1 0 0,-3 0 0,3 0 0,-2 0 0,0 0 0,-1 0 0,0 0 0,1 0 0,-1 0 0,0 0 0,2 0 0,-2 0 0,3 0 0,-3 0 0,0 0 0,0 0 0,0 0 0,0 0 0,0-2 0,0 2 0,0-1 0,0 0 0,0 1 0,0-1 0,0 1 0,0 0 0,1 0 0,0 0 0,0 0 0,-1 0 0,1 0 0,0 0 0,-1 0 0,1 0 0,-1 0 0,0 0 0,2 0 0,-3 0 0,2 0 0,-1 0 0,0 0 0,1 0 0,-1 0 0,1 0 0,0 0 0,0 0 0,-2 0 0,4 0 0,-5 0 0,4 0 0,-1 0 0,-2 0 0,3 0 0,-3 0 0,1 0 0,1 0 0,-1 0 0,1 0 0,-1 0 0,0 0 0,2 0 0,2 0 0,-1 0 0,1 0 0,-2 0 0,-2 0 0,2 0 0,-1 0 0,-1 0 0,1 0 0,0 0 0,-1 0 0,1 0 0,-1 0 0,0 0 0,0 0 0,2 0 0,-2 0 0,2 0 0,-2 1 0,0-1 0,0 1 0,0-1 0,0 1 0,2 0 0,-2 0 0,2-1 0,-2 0 0,0 0 0,0 0 0,0 0 0,0 0 0,0 0 0,0 0 0,0 0 0,1 0 0,-1 0 0,2 0 0,-2 0 0,0 0 0,0 0 0,1 0 0,0 0 0,2 0 0,-1 0 0,-1 0 0,1 0 0,-3 0 0,2 0 0,-2 0 0,2 0 0,1 0 0,-2 0 0,1 0 0,-1 0 0,0 0 0,0 0 0,0 0 0,0 1 0,1-1 0,-1 1 0,0-1 0,1 1 0,-1-1 0,-11-9 0,5 5 0,-11-9 0,7 9 0,0-1 0,-2-1 0,0 1 0,-1-1 0,-4-1 0,-1 1 0,-3-2 0,3 1 0,-2 0 0,0 0 0,-2-3 0,0 3 0,1 0 0,4 2 0,-3-1 0,3 2 0,0 0 0,0 1 0,2 0 0,0 0 0,0 0 0,1 1 0,-7-2 0,6 3 0,-12-4 0,8 3 0,-11-5 0,5 3 0,-1-1 0,-2 1 0,3-1 0,-1 1 0,2-1 0,3 0 0,-1 2 0,3-2 0,-2 2 0,-1-2 0,-2 1 0,-2-1 0,4 2 0,-3-1 0,0 1 0,1 0 0,-2-1 0,5 2 0,-1-1 0,3 3 0,-2-1 0,-1-1 0,0 2 0,-1-2 0,3 1 0,-3 0 0,-6 0 0,3 1 0,-3 0 0,8 0 0,4 0 0,-3 0 0,5 0 0,0 0 0,2 0 0,-1 0 0,1 0 0,0 0 0,-2 0 0,1 0 0,-1 0 0,0 0 0,1 0 0,-1 0 0,1 0 0,1 0 0,0 1 0,-1 0 0,1 1 0,-2-2 0,0 2 0,-3-2 0,1 0 0,0 0 0,0 0 0,0 0 0,-6 0 0,5 0 0,-5 0 0,8 0 0,-2 0 0,2 0 0,-3 0 0,-1 0 0,0 0 0,-2 0 0,-1 0 0,-1 1 0,1 1 0,-2 3 0,3-1 0,-1 2 0,3-3 0,0 2 0,2-2 0,-1 0 0,3-1 0,1 0 0,3-1 0,1 0 0,0-1 0,-7 2 0,-2 2 0,-5 4 0,1-1 0,1 1 0,1-1 0,-8 0 0,6 0 0,-10-1 0,9 0 0,-5-2 0,5 1 0,1-2 0,1-1 0,3 0 0,0-2 0,2 0 0,1 0 0,-1 0 0,4 0 0,-4 0 0,3 0 0,-3 0 0,4 0 0,-1 0 0,2 0 0,4 0 0,-3 0 0,1 0 0,-1 0 0,0 0 0,-1 0 0,0 0 0,-1 0 0,0 0 0,-1 0 0,2 0 0,-1 0 0,3 0 0,-2 0 0,2 0 0,0 1 0,-1 0 0,-1 2 0,1 0 0,-1-1 0,1 1 0,1-1 0,-1 1 0,2 0 0,0-1 0,-1 1 0,1 0 0,-1 1 0,0-1 0,2 0 0,-2 1 0,1-2 0,-1 2 0,0-2 0,0 1 0,0 0 0,0-1 0,2 2 0,-1-1 0,3 3 0,0 0 0,1-1 0,1 0 0,-1 0 0,1 1 0,-1-2 0,0 1 0,0 1 0,0-1 0,0 1 0,7-5 0,-2 1 0,5-3 0,-4 1 0,-1 0 0,0 0 0,0 0 0,0 1 0,0 1 0,1-1 0,-1 0 0,2-1 0,-1 0 0,-2 0 0,2 0 0,-2 0 0,2 0 0,0 0 0,0 0 0,-1 0 0,0 0 0,0 0 0,0 0 0,2 0 0,-2 0 0,1 0 0,-1 0 0,0 0 0,0 0 0,0 0 0,0 0 0,0 0 0,0 0 0,0 0 0,2 0 0,-2 0 0,2 0 0,-1 0 0,0 0 0,1 0 0,0 0 0,0 0 0,1 0 0,-3 0 0,3 0 0,-3 0 0,3 0 0,-1 0 0,3 0 0,-1 1 0,3 1 0,-2 0 0,2 0 0,-1-1 0,-1 0 0,-2-1 0,0 0 0,1 0 0,-2 0 0,-1 0 0,1 0 0,-3 0 0,2 0 0,-1 0 0,1 0 0,2 0 0,-3 0 0,5 0 0,-3 0 0,3 0 0,-3 0 0,1 0 0,-3 0 0,1 0 0,-1 0 0,-1 0 0,4 0 0,-2 0 0,0 0 0,0 0 0,-1 0 0,0 0 0,0 0 0,2 0 0,-2 0 0,2 0 0,-1 0 0,1 0 0,0 0 0,0 0 0,-2 0 0,0 0 0,0 0 0,0 0 0,0 0 0,1 0 0,-1 0 0,3 0 0,-3 0 0,2 0 0,-1 0 0,-1 0 0,1 0 0,-1 0 0,1 0 0,-1 0 0,1 0 0,0 0 0,0 0 0,0 0 0,-2 0 0,3-1 0,-3 1 0,2-1 0,1 0 0,-2-1 0,5-1 0,-3 2 0,3-2 0,-2 2 0,2-2 0,-1 0 0,1-1 0,0 1 0,1-1 0,-1 1 0,2 0 0,-4 0 0,4-1 0,3-2 0,2 1 0,4-3 0,2 2 0,4-5 0,2 1 0,4-2 0,-1 0 0,-7 4 0,3-3 0,-9 4 0,3-2 0,-4 0 0,-1 1 0,-1 2 0,-2-2 0,2 1 0,-3 1 0,3 0 0,-3-2 0,3 1 0,-3-1 0,3 0 0,-2 2 0,1-4 0,1 3 0,-3-1 0,1 2 0,0 0 0,-1 0 0,3-1 0,-4 1 0,4 1 0,-1-1 0,6 1 0,-5 0 0,4 1 0,-6 1 0,2-1 0,3 1 0,-3 0 0,1 1 0,-4 1 0,3 1 0,-7 0 0,-26-2 0,0 2 0,-21-3 0,12 2 0,1-2 0,-3 3 0,4-4 0,0 4 0,0-3 0,3 2 0,2 0 0,0 1 0,3 0 0,0-2 0,-1 2 0,3-1 0,0-1 0,3 2 0,3-3 0,0 3 0,3-1 0,-1 0 0,0 1 0,0-3 0,-1 3 0,2-1 0,-1 0 0,0 0 0,0 0 0,0 1 0,-1 0 0,-2 0 0,1 0 0,0 0 0,1 0 0,1 0 0,2 0 0,-2 2 0,1-2 0,-3 1 0,5-1 0,-5 0 0,3 0 0,0 0 0,-1 0 0,0 0 0,-1 0 0,-1 0 0,0 0 0,1 0 0,0-1 0,2 0 0,0-1 0,13-7 0,-3 4 0,13-9 0,-4 8 0,3-6 0,-2 5 0,7-9 0,-5 7 0,8-8 0,-7 8 0,2-3 0,-5 4 0,2-1 0,-3 1 0,-2 4 0,-1-2 0,-1 4 0,-4-1 0,1 2 0,-2-1 0,2 2 0,-2-2 0,1 1 0,0-1 0,-1 2 0,0-1 0,2 0 0,-1 0 0,1-1 0,0 2 0,0-3 0,1 2 0,0-2 0,1 1 0,-2 0 0,1 2 0,-4-1 0,2 1 0,-1 0 0,0 0 0,1 0 0,-1-1 0,1 0 0,-1-1 0,-1 2 0,2-2 0,-1 0 0,0 1 0,1-1 0,1 0 0,0 0 0,1-2 0,0 1 0,1-1 0,-1 1 0,0 0 0,-1 0 0,1 1 0,-1-2 0,1 1 0,2-3 0,1 2 0,-1-1 0,2-1 0,-3 3 0,-1-2 0,0 2 0,-1-1 0,1 1 0,4-3 0,-1 1 0,2-2 0,0 1 0,-2-2 0,4 1 0,-3 0 0,-1-1 0,1 3 0,-3-2 0,6 1 0,-3-1 0,8-1 0,-5 2 0,6-1 0,-6 2 0,5-2 0,-5 3 0,1-2 0,-2 3 0,-3 0 0,0 0 0,-2 2 0,3-2 0,-2 1 0,2-1 0,1 2 0,-3-1 0,0-1 0,-2 2 0,-1-1 0,0 0 0,-2 2 0,0-3 0,0 2 0,0 0 0,0-2 0,0 3 0,2-1 0,-3 1 0,3 0 0,-4 3 0,1 3 0,0 1 0,-2 2 0,1-3 0,0 1 0,-1 2 0,1 1 0,0 0 0,0 2 0,0 0 0,0 0 0,-1 3 0,-1-1 0,-1 2 0,0 1 0,0-1 0,0 3 0,-1-4 0,-1 1 0,-1-6 0,0 0 0,1-3 0,-1 0 0,2-3 0,-2 0 0,1 1 0,-1 0 0,0-1 0,-1 1 0,2-2 0,-2 2 0,0 0 0,-1-1 0,0 3 0,-2 0 0,1 0 0,0 0 0,-1-2 0,2-1 0,-1 0 0,1-1 0,2-2 0,-8 0 0,1-1 0,-4 0 0,2 0 0,-2 0 0,-3 0 0,-2 0 0,0 0 0,1 0 0,1 0 0,3 0 0,2 0 0,1 0 0,1 0 0,2 2 0,-4-2 0,3 2 0,-3 0 0,4 1 0,-2 0 0,3-1 0,0 0 0,3 0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3:47:22.56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482 2 16383,'-15'0'0,"3"0"0,10 0 0,-1 0 0,-6-1 0,4 1 0,-7-1 0,6 1 0,-1 0 0,2 0 0,0 0 0,-1 0 0,1 0 0,0 0 0,-2 0 0,-1 0 0,-3 0 0,-1 0 0,3 0 0,4 0 0,0 0 0,1 0 0,-4 1 0,1 0 0,0 1 0,3 0 0,-1-2 0,0 2 0,0-2 0,-2 1 0,1-1 0,-3 0 0,2 0 0,0 0 0,2 0 0,-1 0 0,1 0 0,-1 0 0,0 0 0,0 0 0,2 0 0,-2 0 0,1 0 0,-1 0 0,1 0 0,-1 0 0,2 0 0,-2 0 0,0 0 0,0 1 0,2 0 0,-2 1 0,2-2 0,-1 2 0,-2-2 0,2 1 0,-1-1 0,1 1 0,-1 0 0,1 1 0,1-1 0,-2 1 0,1-1 0,0 0 0,0-1 0,0 0 0,-1 0 0,1 0 0,-1 0 0,1 0 0,0 0 0,-1-1 0,0 0 0,1 1 0,0 0 0,0 0 0,0 0 0,-1 0 0,1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CD4E1-3ED3-F147-96A7-EE87F3DAC276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AC9BA-8681-6E49-9513-46E15738B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5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714E5-AAA8-6840-9971-2DE34D4C8E6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31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84A14-F6CD-7F4A-AED9-9155E9663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58F5D3-FD57-A64A-87EE-6C3F35ED3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CEBD9-D8B2-4949-9C49-C2C81DD7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2A8BC-2D0A-5448-B49B-EE022EAD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3248C-F6AC-1F4B-AA4D-4CEE0C4E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54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05766-8248-424F-924E-87422062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9B7FD9-529C-E845-BFB4-44683FA37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7ECB3-9535-2C43-80E8-BAA70EA5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AB0CC-7036-4B47-9B7C-709F5ACF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DEC0D-540F-0F4B-A2DD-3E7A38DE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54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309E72-8AD0-0C4C-ACF9-83AD16454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E156D3-8D39-C641-A8F7-3313E97F7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F9EA8-3EDA-9743-9D33-30FAD4F5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93907-EDBC-A440-8C1C-7F43C1D3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85F17-CF5A-3A4D-B08C-D8EBDF53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13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34BDE-89F9-934C-A6AC-FA89B3A5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48762-0B47-884C-9239-2438967EC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B64AE-CEA5-C54A-A74C-DC72F806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642D4-BFE9-F645-927A-1AA75011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72BAF-A2A6-D94D-9E7F-F79451F4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48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03E6B-36B4-A241-BEC9-368FDF51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0C0E97-F799-F441-A614-2F6B81944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A899C-C52C-F94C-B5C5-AC00EF07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DDEB4-55B3-AE48-BBEB-FDE686DF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53019-EF91-9144-BDEF-F8EAD362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88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211B2-519A-384F-A1B9-D1EDBC26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55170-47FC-8248-A7E5-F296E2DAD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476604-02D2-F647-A34D-99FA514D2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FABC68-5201-4F45-B0B3-6F7CAA28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08BA77-209D-DD44-89CC-055FDE3B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476579-0CBF-A342-8B86-35C93A95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817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60DB3-15BF-C742-B7F0-C3610C3D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FF32B0-D90B-6243-A08A-1A1043433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79E09D-0EDF-CA4E-BC39-4CD2E5BA3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0487CF-72E9-3A47-972E-0EAA5114E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DAD42C-FF75-9242-94AB-5C2614460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7D0C4B-1704-9545-A2E0-9573E6EE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71BFA4-106D-AF4B-944E-813A8DD9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0723E1-0EE4-DE43-B011-291E6023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287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565E6-7325-3C4C-86FC-BB5C60DC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180C98-762E-1D44-9CB6-45EBE270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FC9207-4E6C-DB49-B1C7-FDC6BBD3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56A225-F682-4447-ACB3-67730685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45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4CCB65-2DC7-A840-8553-CA591F74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930C69-94A6-004D-AE3E-0A1003F3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2D3053-BE20-A54A-80FF-6E466886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76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55EF9-1FAB-A444-B8A4-BE2D5C29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58ACB-1218-9B4E-9F36-A94490407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6CCF98-F5CF-EB44-AEE4-C1846558F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5A63F8-5336-6249-B7C0-6191DC6D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1152D-59B1-C746-8FE8-8CD2D227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D13837-4928-CD42-A4F8-FDA99015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94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204AE-2B9D-454A-A40C-153E2ADA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E127E6-BF81-D74E-9C74-B39E0B4C1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FAA6AB-764C-A34D-9545-919835EC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8A4264-2992-444E-862C-C5AE7BE3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FA3B87-3FE9-814E-9E70-D6AF4914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776FBC-9207-1F46-BD36-824D1015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A28DCE-A70B-B142-912D-E12EBA92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F003E-9538-064C-ABDB-D740E581F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7C254-A160-1349-9071-97C40E245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4EB84-755A-6542-9821-ED01D1A64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27500-CF4B-E84B-B51B-FA27D19BC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98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8.png"/><Relationship Id="rId26" Type="http://schemas.openxmlformats.org/officeDocument/2006/relationships/customXml" Target="../ink/ink4.xml"/><Relationship Id="rId39" Type="http://schemas.openxmlformats.org/officeDocument/2006/relationships/image" Target="../media/image26.png"/><Relationship Id="rId21" Type="http://schemas.openxmlformats.org/officeDocument/2006/relationships/image" Target="../media/image11.png"/><Relationship Id="rId34" Type="http://schemas.openxmlformats.org/officeDocument/2006/relationships/image" Target="../media/image17.png"/><Relationship Id="rId42" Type="http://schemas.openxmlformats.org/officeDocument/2006/relationships/image" Target="../media/image240.png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33" Type="http://schemas.openxmlformats.org/officeDocument/2006/relationships/image" Target="../media/image21.png"/><Relationship Id="rId38" Type="http://schemas.openxmlformats.org/officeDocument/2006/relationships/image" Target="../media/image24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20" Type="http://schemas.openxmlformats.org/officeDocument/2006/relationships/image" Target="../media/image10.png"/><Relationship Id="rId41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24" Type="http://schemas.openxmlformats.org/officeDocument/2006/relationships/customXml" Target="../ink/ink3.xml"/><Relationship Id="rId32" Type="http://schemas.openxmlformats.org/officeDocument/2006/relationships/image" Target="../media/image20.png"/><Relationship Id="rId37" Type="http://schemas.openxmlformats.org/officeDocument/2006/relationships/image" Target="../media/image24.png"/><Relationship Id="rId40" Type="http://schemas.openxmlformats.org/officeDocument/2006/relationships/image" Target="../media/image28.png"/><Relationship Id="rId5" Type="http://schemas.openxmlformats.org/officeDocument/2006/relationships/customXml" Target="../ink/ink2.xml"/><Relationship Id="rId15" Type="http://schemas.openxmlformats.org/officeDocument/2006/relationships/image" Target="../media/image4.png"/><Relationship Id="rId23" Type="http://schemas.openxmlformats.org/officeDocument/2006/relationships/image" Target="../media/image13.png"/><Relationship Id="rId28" Type="http://schemas.openxmlformats.org/officeDocument/2006/relationships/image" Target="../media/image16.png"/><Relationship Id="rId36" Type="http://schemas.openxmlformats.org/officeDocument/2006/relationships/image" Target="../media/image23.png"/><Relationship Id="rId19" Type="http://schemas.openxmlformats.org/officeDocument/2006/relationships/image" Target="../media/image9.png"/><Relationship Id="rId31" Type="http://schemas.openxmlformats.org/officeDocument/2006/relationships/image" Target="../media/image19.png"/><Relationship Id="rId44" Type="http://schemas.openxmlformats.org/officeDocument/2006/relationships/image" Target="../media/image27.png"/><Relationship Id="rId4" Type="http://schemas.openxmlformats.org/officeDocument/2006/relationships/image" Target="../media/image1.png"/><Relationship Id="rId14" Type="http://schemas.openxmlformats.org/officeDocument/2006/relationships/image" Target="../media/image3.png"/><Relationship Id="rId22" Type="http://schemas.openxmlformats.org/officeDocument/2006/relationships/image" Target="../media/image12.png"/><Relationship Id="rId27" Type="http://schemas.openxmlformats.org/officeDocument/2006/relationships/image" Target="../media/image15.png"/><Relationship Id="rId30" Type="http://schemas.openxmlformats.org/officeDocument/2006/relationships/image" Target="../media/image18.png"/><Relationship Id="rId35" Type="http://schemas.openxmlformats.org/officeDocument/2006/relationships/image" Target="../media/image22.png"/><Relationship Id="rId43" Type="http://schemas.openxmlformats.org/officeDocument/2006/relationships/image" Target="../media/image30.png"/><Relationship Id="rId3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A3905427-05E7-F540-8FC3-47B304F4ABA1}"/>
              </a:ext>
            </a:extLst>
          </p:cNvPr>
          <p:cNvCxnSpPr>
            <a:cxnSpLocks noChangeAspect="1"/>
          </p:cNvCxnSpPr>
          <p:nvPr/>
        </p:nvCxnSpPr>
        <p:spPr>
          <a:xfrm>
            <a:off x="660145" y="2631685"/>
            <a:ext cx="235078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8D84C5B5-E93A-B44B-9E7F-ABB9591545BF}"/>
                  </a:ext>
                </a:extLst>
              </p14:cNvPr>
              <p14:cNvContentPartPr/>
              <p14:nvPr/>
            </p14:nvContentPartPr>
            <p14:xfrm>
              <a:off x="1451397" y="5009430"/>
              <a:ext cx="401760" cy="3204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8D84C5B5-E93A-B44B-9E7F-ABB9591545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3397" y="4973430"/>
                <a:ext cx="4374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8FD4CF93-0038-624E-B825-721BE0C0502C}"/>
                  </a:ext>
                </a:extLst>
              </p14:cNvPr>
              <p14:cNvContentPartPr/>
              <p14:nvPr/>
            </p14:nvContentPartPr>
            <p14:xfrm>
              <a:off x="1886466" y="4478006"/>
              <a:ext cx="1105560" cy="564915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8FD4CF93-0038-624E-B825-721BE0C050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8466" y="4442024"/>
                <a:ext cx="1141200" cy="636519"/>
              </a:xfrm>
              <a:prstGeom prst="rect">
                <a:avLst/>
              </a:prstGeom>
            </p:spPr>
          </p:pic>
        </mc:Fallback>
      </mc:AlternateContent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7E5AFCEB-F990-D449-9271-712AFB1CF1B1}"/>
              </a:ext>
            </a:extLst>
          </p:cNvPr>
          <p:cNvCxnSpPr>
            <a:cxnSpLocks noChangeAspect="1"/>
          </p:cNvCxnSpPr>
          <p:nvPr/>
        </p:nvCxnSpPr>
        <p:spPr>
          <a:xfrm>
            <a:off x="3010930" y="2252436"/>
            <a:ext cx="0" cy="280393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任意形状 60">
            <a:extLst>
              <a:ext uri="{FF2B5EF4-FFF2-40B4-BE49-F238E27FC236}">
                <a16:creationId xmlns:a16="http://schemas.microsoft.com/office/drawing/2014/main" id="{F7E822F7-2E2C-A948-835E-C9D98DEC6AE9}"/>
              </a:ext>
            </a:extLst>
          </p:cNvPr>
          <p:cNvSpPr>
            <a:spLocks noChangeAspect="1"/>
          </p:cNvSpPr>
          <p:nvPr/>
        </p:nvSpPr>
        <p:spPr>
          <a:xfrm>
            <a:off x="701002" y="5018071"/>
            <a:ext cx="749599" cy="19280"/>
          </a:xfrm>
          <a:custGeom>
            <a:avLst/>
            <a:gdLst>
              <a:gd name="connsiteX0" fmla="*/ 3692769 w 3692769"/>
              <a:gd name="connsiteY0" fmla="*/ 0 h 2335236"/>
              <a:gd name="connsiteX1" fmla="*/ 3615397 w 3692769"/>
              <a:gd name="connsiteY1" fmla="*/ 161778 h 2335236"/>
              <a:gd name="connsiteX2" fmla="*/ 3523957 w 3692769"/>
              <a:gd name="connsiteY2" fmla="*/ 337624 h 2335236"/>
              <a:gd name="connsiteX3" fmla="*/ 3453618 w 3692769"/>
              <a:gd name="connsiteY3" fmla="*/ 450166 h 2335236"/>
              <a:gd name="connsiteX4" fmla="*/ 3327009 w 3692769"/>
              <a:gd name="connsiteY4" fmla="*/ 626012 h 2335236"/>
              <a:gd name="connsiteX5" fmla="*/ 3200400 w 3692769"/>
              <a:gd name="connsiteY5" fmla="*/ 801858 h 2335236"/>
              <a:gd name="connsiteX6" fmla="*/ 3115993 w 3692769"/>
              <a:gd name="connsiteY6" fmla="*/ 914400 h 2335236"/>
              <a:gd name="connsiteX7" fmla="*/ 3017520 w 3692769"/>
              <a:gd name="connsiteY7" fmla="*/ 1033975 h 2335236"/>
              <a:gd name="connsiteX8" fmla="*/ 2912012 w 3692769"/>
              <a:gd name="connsiteY8" fmla="*/ 1139483 h 2335236"/>
              <a:gd name="connsiteX9" fmla="*/ 2799470 w 3692769"/>
              <a:gd name="connsiteY9" fmla="*/ 1252024 h 2335236"/>
              <a:gd name="connsiteX10" fmla="*/ 2700997 w 3692769"/>
              <a:gd name="connsiteY10" fmla="*/ 1350498 h 2335236"/>
              <a:gd name="connsiteX11" fmla="*/ 2588455 w 3692769"/>
              <a:gd name="connsiteY11" fmla="*/ 1448972 h 2335236"/>
              <a:gd name="connsiteX12" fmla="*/ 2461846 w 3692769"/>
              <a:gd name="connsiteY12" fmla="*/ 1540412 h 2335236"/>
              <a:gd name="connsiteX13" fmla="*/ 2335237 w 3692769"/>
              <a:gd name="connsiteY13" fmla="*/ 1638886 h 2335236"/>
              <a:gd name="connsiteX14" fmla="*/ 2208627 w 3692769"/>
              <a:gd name="connsiteY14" fmla="*/ 1709224 h 2335236"/>
              <a:gd name="connsiteX15" fmla="*/ 2074984 w 3692769"/>
              <a:gd name="connsiteY15" fmla="*/ 1786596 h 2335236"/>
              <a:gd name="connsiteX16" fmla="*/ 1934307 w 3692769"/>
              <a:gd name="connsiteY16" fmla="*/ 1856935 h 2335236"/>
              <a:gd name="connsiteX17" fmla="*/ 1793630 w 3692769"/>
              <a:gd name="connsiteY17" fmla="*/ 1920240 h 2335236"/>
              <a:gd name="connsiteX18" fmla="*/ 1652953 w 3692769"/>
              <a:gd name="connsiteY18" fmla="*/ 1983544 h 2335236"/>
              <a:gd name="connsiteX19" fmla="*/ 1512277 w 3692769"/>
              <a:gd name="connsiteY19" fmla="*/ 2032781 h 2335236"/>
              <a:gd name="connsiteX20" fmla="*/ 1364566 w 3692769"/>
              <a:gd name="connsiteY20" fmla="*/ 2082018 h 2335236"/>
              <a:gd name="connsiteX21" fmla="*/ 1209821 w 3692769"/>
              <a:gd name="connsiteY21" fmla="*/ 2124221 h 2335236"/>
              <a:gd name="connsiteX22" fmla="*/ 1062110 w 3692769"/>
              <a:gd name="connsiteY22" fmla="*/ 2166424 h 2335236"/>
              <a:gd name="connsiteX23" fmla="*/ 914400 w 3692769"/>
              <a:gd name="connsiteY23" fmla="*/ 2194560 h 2335236"/>
              <a:gd name="connsiteX24" fmla="*/ 759655 w 3692769"/>
              <a:gd name="connsiteY24" fmla="*/ 2229729 h 2335236"/>
              <a:gd name="connsiteX25" fmla="*/ 611944 w 3692769"/>
              <a:gd name="connsiteY25" fmla="*/ 2250830 h 2335236"/>
              <a:gd name="connsiteX26" fmla="*/ 457200 w 3692769"/>
              <a:gd name="connsiteY26" fmla="*/ 2278966 h 2335236"/>
              <a:gd name="connsiteX27" fmla="*/ 302455 w 3692769"/>
              <a:gd name="connsiteY27" fmla="*/ 2300067 h 2335236"/>
              <a:gd name="connsiteX28" fmla="*/ 154744 w 3692769"/>
              <a:gd name="connsiteY28" fmla="*/ 2321169 h 2335236"/>
              <a:gd name="connsiteX29" fmla="*/ 0 w 3692769"/>
              <a:gd name="connsiteY29" fmla="*/ 2335236 h 2335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692769" h="2335236">
                <a:moveTo>
                  <a:pt x="3692769" y="0"/>
                </a:moveTo>
                <a:cubicBezTo>
                  <a:pt x="3668150" y="52753"/>
                  <a:pt x="3643532" y="105507"/>
                  <a:pt x="3615397" y="161778"/>
                </a:cubicBezTo>
                <a:cubicBezTo>
                  <a:pt x="3587262" y="218049"/>
                  <a:pt x="3550920" y="289559"/>
                  <a:pt x="3523957" y="337624"/>
                </a:cubicBezTo>
                <a:cubicBezTo>
                  <a:pt x="3496994" y="385689"/>
                  <a:pt x="3486443" y="402101"/>
                  <a:pt x="3453618" y="450166"/>
                </a:cubicBezTo>
                <a:cubicBezTo>
                  <a:pt x="3420793" y="498231"/>
                  <a:pt x="3327009" y="626012"/>
                  <a:pt x="3327009" y="626012"/>
                </a:cubicBezTo>
                <a:lnTo>
                  <a:pt x="3200400" y="801858"/>
                </a:lnTo>
                <a:cubicBezTo>
                  <a:pt x="3165231" y="849922"/>
                  <a:pt x="3146473" y="875714"/>
                  <a:pt x="3115993" y="914400"/>
                </a:cubicBezTo>
                <a:cubicBezTo>
                  <a:pt x="3085513" y="953086"/>
                  <a:pt x="3051517" y="996461"/>
                  <a:pt x="3017520" y="1033975"/>
                </a:cubicBezTo>
                <a:cubicBezTo>
                  <a:pt x="2983523" y="1071489"/>
                  <a:pt x="2912012" y="1139483"/>
                  <a:pt x="2912012" y="1139483"/>
                </a:cubicBezTo>
                <a:lnTo>
                  <a:pt x="2799470" y="1252024"/>
                </a:lnTo>
                <a:cubicBezTo>
                  <a:pt x="2764301" y="1287193"/>
                  <a:pt x="2736166" y="1317673"/>
                  <a:pt x="2700997" y="1350498"/>
                </a:cubicBezTo>
                <a:cubicBezTo>
                  <a:pt x="2665828" y="1383323"/>
                  <a:pt x="2628313" y="1417320"/>
                  <a:pt x="2588455" y="1448972"/>
                </a:cubicBezTo>
                <a:cubicBezTo>
                  <a:pt x="2548597" y="1480624"/>
                  <a:pt x="2504049" y="1508760"/>
                  <a:pt x="2461846" y="1540412"/>
                </a:cubicBezTo>
                <a:cubicBezTo>
                  <a:pt x="2419643" y="1572064"/>
                  <a:pt x="2377440" y="1610751"/>
                  <a:pt x="2335237" y="1638886"/>
                </a:cubicBezTo>
                <a:cubicBezTo>
                  <a:pt x="2293034" y="1667021"/>
                  <a:pt x="2252002" y="1684606"/>
                  <a:pt x="2208627" y="1709224"/>
                </a:cubicBezTo>
                <a:cubicBezTo>
                  <a:pt x="2165252" y="1733842"/>
                  <a:pt x="2120704" y="1761978"/>
                  <a:pt x="2074984" y="1786596"/>
                </a:cubicBezTo>
                <a:cubicBezTo>
                  <a:pt x="2029264" y="1811214"/>
                  <a:pt x="1981199" y="1834661"/>
                  <a:pt x="1934307" y="1856935"/>
                </a:cubicBezTo>
                <a:cubicBezTo>
                  <a:pt x="1887415" y="1879209"/>
                  <a:pt x="1793630" y="1920240"/>
                  <a:pt x="1793630" y="1920240"/>
                </a:cubicBezTo>
                <a:cubicBezTo>
                  <a:pt x="1746738" y="1941342"/>
                  <a:pt x="1699845" y="1964787"/>
                  <a:pt x="1652953" y="1983544"/>
                </a:cubicBezTo>
                <a:cubicBezTo>
                  <a:pt x="1606061" y="2002301"/>
                  <a:pt x="1512277" y="2032781"/>
                  <a:pt x="1512277" y="2032781"/>
                </a:cubicBezTo>
                <a:cubicBezTo>
                  <a:pt x="1464212" y="2049193"/>
                  <a:pt x="1414975" y="2066778"/>
                  <a:pt x="1364566" y="2082018"/>
                </a:cubicBezTo>
                <a:cubicBezTo>
                  <a:pt x="1314157" y="2097258"/>
                  <a:pt x="1209821" y="2124221"/>
                  <a:pt x="1209821" y="2124221"/>
                </a:cubicBezTo>
                <a:cubicBezTo>
                  <a:pt x="1159412" y="2138289"/>
                  <a:pt x="1111347" y="2154701"/>
                  <a:pt x="1062110" y="2166424"/>
                </a:cubicBezTo>
                <a:cubicBezTo>
                  <a:pt x="1012873" y="2178147"/>
                  <a:pt x="964809" y="2184009"/>
                  <a:pt x="914400" y="2194560"/>
                </a:cubicBezTo>
                <a:cubicBezTo>
                  <a:pt x="863991" y="2205111"/>
                  <a:pt x="810064" y="2220351"/>
                  <a:pt x="759655" y="2229729"/>
                </a:cubicBezTo>
                <a:cubicBezTo>
                  <a:pt x="709246" y="2239107"/>
                  <a:pt x="662353" y="2242624"/>
                  <a:pt x="611944" y="2250830"/>
                </a:cubicBezTo>
                <a:cubicBezTo>
                  <a:pt x="561535" y="2259036"/>
                  <a:pt x="508781" y="2270760"/>
                  <a:pt x="457200" y="2278966"/>
                </a:cubicBezTo>
                <a:cubicBezTo>
                  <a:pt x="405619" y="2287172"/>
                  <a:pt x="302455" y="2300067"/>
                  <a:pt x="302455" y="2300067"/>
                </a:cubicBezTo>
                <a:cubicBezTo>
                  <a:pt x="252046" y="2307101"/>
                  <a:pt x="205153" y="2315307"/>
                  <a:pt x="154744" y="2321169"/>
                </a:cubicBezTo>
                <a:cubicBezTo>
                  <a:pt x="104335" y="2327031"/>
                  <a:pt x="52167" y="2331133"/>
                  <a:pt x="0" y="2335236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D5B1506-71E7-E944-AB0E-A3E7476623C4}"/>
                  </a:ext>
                </a:extLst>
              </p:cNvPr>
              <p:cNvSpPr/>
              <p:nvPr/>
            </p:nvSpPr>
            <p:spPr>
              <a:xfrm>
                <a:off x="664913" y="5071598"/>
                <a:ext cx="12192000" cy="353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1" lang="zh-CN" altLang="en-US" sz="2177" i="1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</m:oMathPara>
                </a14:m>
                <a:endParaRPr kumimoji="1" lang="zh-CN" altLang="en-US" sz="2177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D5B1506-71E7-E944-AB0E-A3E747662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13" y="5071598"/>
                <a:ext cx="12192000" cy="353280"/>
              </a:xfrm>
              <a:prstGeom prst="rect">
                <a:avLst/>
              </a:prstGeom>
              <a:blipFill>
                <a:blip r:embed="rId13"/>
                <a:stretch>
                  <a:fillRect t="-6897" b="-206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FDC68C72-05E1-DC4B-8C84-8DE271310F4E}"/>
              </a:ext>
            </a:extLst>
          </p:cNvPr>
          <p:cNvCxnSpPr>
            <a:cxnSpLocks/>
          </p:cNvCxnSpPr>
          <p:nvPr/>
        </p:nvCxnSpPr>
        <p:spPr>
          <a:xfrm flipV="1">
            <a:off x="678171" y="2279739"/>
            <a:ext cx="2040555" cy="391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C22D0787-40EA-7347-8FBE-1893FA4A3CD8}"/>
                  </a:ext>
                </a:extLst>
              </p:cNvPr>
              <p:cNvSpPr txBox="1"/>
              <p:nvPr/>
            </p:nvSpPr>
            <p:spPr>
              <a:xfrm>
                <a:off x="181006" y="2147237"/>
                <a:ext cx="585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C22D0787-40EA-7347-8FBE-1893FA4A3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06" y="2147237"/>
                <a:ext cx="5852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2EF15DE0-0DAE-DC4C-9ABD-70C5956FCCE4}"/>
                  </a:ext>
                </a:extLst>
              </p:cNvPr>
              <p:cNvSpPr txBox="1"/>
              <p:nvPr/>
            </p:nvSpPr>
            <p:spPr>
              <a:xfrm>
                <a:off x="322140" y="5068761"/>
                <a:ext cx="8563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2EF15DE0-0DAE-DC4C-9ABD-70C5956FC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40" y="5068761"/>
                <a:ext cx="85632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6A2DEA5E-F51D-C649-8E40-C00755359B4B}"/>
                  </a:ext>
                </a:extLst>
              </p:cNvPr>
              <p:cNvSpPr txBox="1"/>
              <p:nvPr/>
            </p:nvSpPr>
            <p:spPr>
              <a:xfrm>
                <a:off x="2499876" y="5066339"/>
                <a:ext cx="4307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6A2DEA5E-F51D-C649-8E40-C00755359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876" y="5066339"/>
                <a:ext cx="430753" cy="523220"/>
              </a:xfrm>
              <a:prstGeom prst="rect">
                <a:avLst/>
              </a:prstGeom>
              <a:blipFill>
                <a:blip r:embed="rId16"/>
                <a:stretch>
                  <a:fillRect l="-5714" r="-185714" b="-18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A4099DF9-D03A-0F4F-A978-EA3E93CFBFBB}"/>
              </a:ext>
            </a:extLst>
          </p:cNvPr>
          <p:cNvCxnSpPr>
            <a:cxnSpLocks noChangeAspect="1"/>
            <a:endCxn id="74" idx="0"/>
          </p:cNvCxnSpPr>
          <p:nvPr/>
        </p:nvCxnSpPr>
        <p:spPr>
          <a:xfrm>
            <a:off x="2715253" y="2238589"/>
            <a:ext cx="0" cy="28277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9D98539-7065-C347-888A-E1C683886568}"/>
                  </a:ext>
                </a:extLst>
              </p:cNvPr>
              <p:cNvSpPr txBox="1"/>
              <p:nvPr/>
            </p:nvSpPr>
            <p:spPr>
              <a:xfrm>
                <a:off x="3208409" y="5022790"/>
                <a:ext cx="9316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m:rPr>
                          <m:nor/>
                        </m:rPr>
                        <a:rPr kumimoji="1" lang="en-US" altLang="zh-CN" sz="2800" dirty="0"/>
                        <m:t>=</m:t>
                      </m:r>
                      <m:r>
                        <m:rPr>
                          <m:sty m:val="p"/>
                        </m:rPr>
                        <a:rPr kumimoji="1" lang="el-GR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9D98539-7065-C347-888A-E1C683886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409" y="5022790"/>
                <a:ext cx="931665" cy="523220"/>
              </a:xfrm>
              <a:prstGeom prst="rect">
                <a:avLst/>
              </a:prstGeom>
              <a:blipFill>
                <a:blip r:embed="rId1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317FD40B-B8F7-B54D-B488-211ADE3D9F8C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60145" y="1625038"/>
            <a:ext cx="0" cy="3441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F6B05C07-18B5-9E4C-A5C7-37C71C827BF0}"/>
              </a:ext>
            </a:extLst>
          </p:cNvPr>
          <p:cNvCxnSpPr>
            <a:cxnSpLocks noChangeAspect="1"/>
          </p:cNvCxnSpPr>
          <p:nvPr/>
        </p:nvCxnSpPr>
        <p:spPr>
          <a:xfrm>
            <a:off x="640616" y="5066339"/>
            <a:ext cx="51535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39BC468-6C67-1B48-B53E-849698281399}"/>
                  </a:ext>
                </a:extLst>
              </p:cNvPr>
              <p:cNvSpPr txBox="1"/>
              <p:nvPr/>
            </p:nvSpPr>
            <p:spPr>
              <a:xfrm>
                <a:off x="4721877" y="5059733"/>
                <a:ext cx="14973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39BC468-6C67-1B48-B53E-849698281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877" y="5059733"/>
                <a:ext cx="1497382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F4EC23FA-CBF4-2543-A124-15B52EF43059}"/>
              </a:ext>
            </a:extLst>
          </p:cNvPr>
          <p:cNvCxnSpPr>
            <a:cxnSpLocks noChangeAspect="1"/>
          </p:cNvCxnSpPr>
          <p:nvPr/>
        </p:nvCxnSpPr>
        <p:spPr>
          <a:xfrm>
            <a:off x="678171" y="3409583"/>
            <a:ext cx="51535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E4462ECE-FDAA-604D-B8D2-66347BABCF4F}"/>
              </a:ext>
            </a:extLst>
          </p:cNvPr>
          <p:cNvCxnSpPr>
            <a:cxnSpLocks noChangeAspect="1"/>
          </p:cNvCxnSpPr>
          <p:nvPr/>
        </p:nvCxnSpPr>
        <p:spPr>
          <a:xfrm>
            <a:off x="3454878" y="2252436"/>
            <a:ext cx="0" cy="279824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D537E64E-7045-6A48-A14E-85B09880E761}"/>
              </a:ext>
            </a:extLst>
          </p:cNvPr>
          <p:cNvCxnSpPr>
            <a:cxnSpLocks/>
          </p:cNvCxnSpPr>
          <p:nvPr/>
        </p:nvCxnSpPr>
        <p:spPr>
          <a:xfrm>
            <a:off x="3453542" y="3130101"/>
            <a:ext cx="204055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9BB8E331-552A-E141-844F-A1F8DA1A354C}"/>
              </a:ext>
            </a:extLst>
          </p:cNvPr>
          <p:cNvCxnSpPr>
            <a:cxnSpLocks/>
          </p:cNvCxnSpPr>
          <p:nvPr/>
        </p:nvCxnSpPr>
        <p:spPr>
          <a:xfrm>
            <a:off x="2711851" y="2279739"/>
            <a:ext cx="741691" cy="850362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0B0D9722-1F5C-FB4F-B044-7BD2C6180B5E}"/>
                  </a:ext>
                </a:extLst>
              </p:cNvPr>
              <p:cNvSpPr txBox="1"/>
              <p:nvPr/>
            </p:nvSpPr>
            <p:spPr>
              <a:xfrm>
                <a:off x="678111" y="4272049"/>
                <a:ext cx="13101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800" b="0" i="1" smtClean="0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800" b="0" i="1" smtClean="0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sz="2800" b="0" i="1" smtClean="0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800" b="0" i="1" smtClean="0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1B00FB"/>
                  </a:solidFill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0B0D9722-1F5C-FB4F-B044-7BD2C6180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11" y="4272049"/>
                <a:ext cx="1310167" cy="523220"/>
              </a:xfrm>
              <a:prstGeom prst="rect">
                <a:avLst/>
              </a:prstGeom>
              <a:blipFill>
                <a:blip r:embed="rId19"/>
                <a:stretch>
                  <a:fillRect r="-192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6C446E3-C85A-7D43-97FA-5399B7D1FD6A}"/>
                  </a:ext>
                </a:extLst>
              </p:cNvPr>
              <p:cNvSpPr txBox="1"/>
              <p:nvPr/>
            </p:nvSpPr>
            <p:spPr>
              <a:xfrm>
                <a:off x="4291959" y="4279883"/>
                <a:ext cx="13943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6C446E3-C85A-7D43-97FA-5399B7D1F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959" y="4279883"/>
                <a:ext cx="1394356" cy="523220"/>
              </a:xfrm>
              <a:prstGeom prst="rect">
                <a:avLst/>
              </a:prstGeom>
              <a:blipFill>
                <a:blip r:embed="rId20"/>
                <a:stretch>
                  <a:fillRect r="-1802"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左大括号 58">
            <a:extLst>
              <a:ext uri="{FF2B5EF4-FFF2-40B4-BE49-F238E27FC236}">
                <a16:creationId xmlns:a16="http://schemas.microsoft.com/office/drawing/2014/main" id="{08980F34-8B95-B041-B42D-9138AA8E9C9D}"/>
              </a:ext>
            </a:extLst>
          </p:cNvPr>
          <p:cNvSpPr/>
          <p:nvPr/>
        </p:nvSpPr>
        <p:spPr>
          <a:xfrm rot="5400000">
            <a:off x="1741361" y="2121733"/>
            <a:ext cx="193025" cy="2308286"/>
          </a:xfrm>
          <a:prstGeom prst="leftBrace">
            <a:avLst>
              <a:gd name="adj1" fmla="val 53761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ECEA0E2-0B81-6C4B-B3BE-74C135AE5331}"/>
                  </a:ext>
                </a:extLst>
              </p:cNvPr>
              <p:cNvSpPr txBox="1"/>
              <p:nvPr/>
            </p:nvSpPr>
            <p:spPr>
              <a:xfrm>
                <a:off x="1619585" y="2661189"/>
                <a:ext cx="491930" cy="569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kumimoji="1" lang="zh-CN" altLang="en-US" sz="3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ECEA0E2-0B81-6C4B-B3BE-74C135AE5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585" y="2661189"/>
                <a:ext cx="491930" cy="569708"/>
              </a:xfrm>
              <a:prstGeom prst="rect">
                <a:avLst/>
              </a:prstGeom>
              <a:blipFill>
                <a:blip r:embed="rId21"/>
                <a:stretch>
                  <a:fillRect t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任意形状 61">
            <a:extLst>
              <a:ext uri="{FF2B5EF4-FFF2-40B4-BE49-F238E27FC236}">
                <a16:creationId xmlns:a16="http://schemas.microsoft.com/office/drawing/2014/main" id="{286E08D1-3414-CA48-A849-3948FAA81A95}"/>
              </a:ext>
            </a:extLst>
          </p:cNvPr>
          <p:cNvSpPr>
            <a:spLocks noChangeAspect="1"/>
          </p:cNvSpPr>
          <p:nvPr/>
        </p:nvSpPr>
        <p:spPr>
          <a:xfrm flipH="1">
            <a:off x="4780806" y="5018130"/>
            <a:ext cx="749599" cy="19227"/>
          </a:xfrm>
          <a:custGeom>
            <a:avLst/>
            <a:gdLst>
              <a:gd name="connsiteX0" fmla="*/ 3692769 w 3692769"/>
              <a:gd name="connsiteY0" fmla="*/ 0 h 2335236"/>
              <a:gd name="connsiteX1" fmla="*/ 3615397 w 3692769"/>
              <a:gd name="connsiteY1" fmla="*/ 161778 h 2335236"/>
              <a:gd name="connsiteX2" fmla="*/ 3523957 w 3692769"/>
              <a:gd name="connsiteY2" fmla="*/ 337624 h 2335236"/>
              <a:gd name="connsiteX3" fmla="*/ 3453618 w 3692769"/>
              <a:gd name="connsiteY3" fmla="*/ 450166 h 2335236"/>
              <a:gd name="connsiteX4" fmla="*/ 3327009 w 3692769"/>
              <a:gd name="connsiteY4" fmla="*/ 626012 h 2335236"/>
              <a:gd name="connsiteX5" fmla="*/ 3200400 w 3692769"/>
              <a:gd name="connsiteY5" fmla="*/ 801858 h 2335236"/>
              <a:gd name="connsiteX6" fmla="*/ 3115993 w 3692769"/>
              <a:gd name="connsiteY6" fmla="*/ 914400 h 2335236"/>
              <a:gd name="connsiteX7" fmla="*/ 3017520 w 3692769"/>
              <a:gd name="connsiteY7" fmla="*/ 1033975 h 2335236"/>
              <a:gd name="connsiteX8" fmla="*/ 2912012 w 3692769"/>
              <a:gd name="connsiteY8" fmla="*/ 1139483 h 2335236"/>
              <a:gd name="connsiteX9" fmla="*/ 2799470 w 3692769"/>
              <a:gd name="connsiteY9" fmla="*/ 1252024 h 2335236"/>
              <a:gd name="connsiteX10" fmla="*/ 2700997 w 3692769"/>
              <a:gd name="connsiteY10" fmla="*/ 1350498 h 2335236"/>
              <a:gd name="connsiteX11" fmla="*/ 2588455 w 3692769"/>
              <a:gd name="connsiteY11" fmla="*/ 1448972 h 2335236"/>
              <a:gd name="connsiteX12" fmla="*/ 2461846 w 3692769"/>
              <a:gd name="connsiteY12" fmla="*/ 1540412 h 2335236"/>
              <a:gd name="connsiteX13" fmla="*/ 2335237 w 3692769"/>
              <a:gd name="connsiteY13" fmla="*/ 1638886 h 2335236"/>
              <a:gd name="connsiteX14" fmla="*/ 2208627 w 3692769"/>
              <a:gd name="connsiteY14" fmla="*/ 1709224 h 2335236"/>
              <a:gd name="connsiteX15" fmla="*/ 2074984 w 3692769"/>
              <a:gd name="connsiteY15" fmla="*/ 1786596 h 2335236"/>
              <a:gd name="connsiteX16" fmla="*/ 1934307 w 3692769"/>
              <a:gd name="connsiteY16" fmla="*/ 1856935 h 2335236"/>
              <a:gd name="connsiteX17" fmla="*/ 1793630 w 3692769"/>
              <a:gd name="connsiteY17" fmla="*/ 1920240 h 2335236"/>
              <a:gd name="connsiteX18" fmla="*/ 1652953 w 3692769"/>
              <a:gd name="connsiteY18" fmla="*/ 1983544 h 2335236"/>
              <a:gd name="connsiteX19" fmla="*/ 1512277 w 3692769"/>
              <a:gd name="connsiteY19" fmla="*/ 2032781 h 2335236"/>
              <a:gd name="connsiteX20" fmla="*/ 1364566 w 3692769"/>
              <a:gd name="connsiteY20" fmla="*/ 2082018 h 2335236"/>
              <a:gd name="connsiteX21" fmla="*/ 1209821 w 3692769"/>
              <a:gd name="connsiteY21" fmla="*/ 2124221 h 2335236"/>
              <a:gd name="connsiteX22" fmla="*/ 1062110 w 3692769"/>
              <a:gd name="connsiteY22" fmla="*/ 2166424 h 2335236"/>
              <a:gd name="connsiteX23" fmla="*/ 914400 w 3692769"/>
              <a:gd name="connsiteY23" fmla="*/ 2194560 h 2335236"/>
              <a:gd name="connsiteX24" fmla="*/ 759655 w 3692769"/>
              <a:gd name="connsiteY24" fmla="*/ 2229729 h 2335236"/>
              <a:gd name="connsiteX25" fmla="*/ 611944 w 3692769"/>
              <a:gd name="connsiteY25" fmla="*/ 2250830 h 2335236"/>
              <a:gd name="connsiteX26" fmla="*/ 457200 w 3692769"/>
              <a:gd name="connsiteY26" fmla="*/ 2278966 h 2335236"/>
              <a:gd name="connsiteX27" fmla="*/ 302455 w 3692769"/>
              <a:gd name="connsiteY27" fmla="*/ 2300067 h 2335236"/>
              <a:gd name="connsiteX28" fmla="*/ 154744 w 3692769"/>
              <a:gd name="connsiteY28" fmla="*/ 2321169 h 2335236"/>
              <a:gd name="connsiteX29" fmla="*/ 0 w 3692769"/>
              <a:gd name="connsiteY29" fmla="*/ 2335236 h 2335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692769" h="2335236">
                <a:moveTo>
                  <a:pt x="3692769" y="0"/>
                </a:moveTo>
                <a:cubicBezTo>
                  <a:pt x="3668150" y="52753"/>
                  <a:pt x="3643532" y="105507"/>
                  <a:pt x="3615397" y="161778"/>
                </a:cubicBezTo>
                <a:cubicBezTo>
                  <a:pt x="3587262" y="218049"/>
                  <a:pt x="3550920" y="289559"/>
                  <a:pt x="3523957" y="337624"/>
                </a:cubicBezTo>
                <a:cubicBezTo>
                  <a:pt x="3496994" y="385689"/>
                  <a:pt x="3486443" y="402101"/>
                  <a:pt x="3453618" y="450166"/>
                </a:cubicBezTo>
                <a:cubicBezTo>
                  <a:pt x="3420793" y="498231"/>
                  <a:pt x="3327009" y="626012"/>
                  <a:pt x="3327009" y="626012"/>
                </a:cubicBezTo>
                <a:lnTo>
                  <a:pt x="3200400" y="801858"/>
                </a:lnTo>
                <a:cubicBezTo>
                  <a:pt x="3165231" y="849922"/>
                  <a:pt x="3146473" y="875714"/>
                  <a:pt x="3115993" y="914400"/>
                </a:cubicBezTo>
                <a:cubicBezTo>
                  <a:pt x="3085513" y="953086"/>
                  <a:pt x="3051517" y="996461"/>
                  <a:pt x="3017520" y="1033975"/>
                </a:cubicBezTo>
                <a:cubicBezTo>
                  <a:pt x="2983523" y="1071489"/>
                  <a:pt x="2912012" y="1139483"/>
                  <a:pt x="2912012" y="1139483"/>
                </a:cubicBezTo>
                <a:lnTo>
                  <a:pt x="2799470" y="1252024"/>
                </a:lnTo>
                <a:cubicBezTo>
                  <a:pt x="2764301" y="1287193"/>
                  <a:pt x="2736166" y="1317673"/>
                  <a:pt x="2700997" y="1350498"/>
                </a:cubicBezTo>
                <a:cubicBezTo>
                  <a:pt x="2665828" y="1383323"/>
                  <a:pt x="2628313" y="1417320"/>
                  <a:pt x="2588455" y="1448972"/>
                </a:cubicBezTo>
                <a:cubicBezTo>
                  <a:pt x="2548597" y="1480624"/>
                  <a:pt x="2504049" y="1508760"/>
                  <a:pt x="2461846" y="1540412"/>
                </a:cubicBezTo>
                <a:cubicBezTo>
                  <a:pt x="2419643" y="1572064"/>
                  <a:pt x="2377440" y="1610751"/>
                  <a:pt x="2335237" y="1638886"/>
                </a:cubicBezTo>
                <a:cubicBezTo>
                  <a:pt x="2293034" y="1667021"/>
                  <a:pt x="2252002" y="1684606"/>
                  <a:pt x="2208627" y="1709224"/>
                </a:cubicBezTo>
                <a:cubicBezTo>
                  <a:pt x="2165252" y="1733842"/>
                  <a:pt x="2120704" y="1761978"/>
                  <a:pt x="2074984" y="1786596"/>
                </a:cubicBezTo>
                <a:cubicBezTo>
                  <a:pt x="2029264" y="1811214"/>
                  <a:pt x="1981199" y="1834661"/>
                  <a:pt x="1934307" y="1856935"/>
                </a:cubicBezTo>
                <a:cubicBezTo>
                  <a:pt x="1887415" y="1879209"/>
                  <a:pt x="1793630" y="1920240"/>
                  <a:pt x="1793630" y="1920240"/>
                </a:cubicBezTo>
                <a:cubicBezTo>
                  <a:pt x="1746738" y="1941342"/>
                  <a:pt x="1699845" y="1964787"/>
                  <a:pt x="1652953" y="1983544"/>
                </a:cubicBezTo>
                <a:cubicBezTo>
                  <a:pt x="1606061" y="2002301"/>
                  <a:pt x="1512277" y="2032781"/>
                  <a:pt x="1512277" y="2032781"/>
                </a:cubicBezTo>
                <a:cubicBezTo>
                  <a:pt x="1464212" y="2049193"/>
                  <a:pt x="1414975" y="2066778"/>
                  <a:pt x="1364566" y="2082018"/>
                </a:cubicBezTo>
                <a:cubicBezTo>
                  <a:pt x="1314157" y="2097258"/>
                  <a:pt x="1209821" y="2124221"/>
                  <a:pt x="1209821" y="2124221"/>
                </a:cubicBezTo>
                <a:cubicBezTo>
                  <a:pt x="1159412" y="2138289"/>
                  <a:pt x="1111347" y="2154701"/>
                  <a:pt x="1062110" y="2166424"/>
                </a:cubicBezTo>
                <a:cubicBezTo>
                  <a:pt x="1012873" y="2178147"/>
                  <a:pt x="964809" y="2184009"/>
                  <a:pt x="914400" y="2194560"/>
                </a:cubicBezTo>
                <a:cubicBezTo>
                  <a:pt x="863991" y="2205111"/>
                  <a:pt x="810064" y="2220351"/>
                  <a:pt x="759655" y="2229729"/>
                </a:cubicBezTo>
                <a:cubicBezTo>
                  <a:pt x="709246" y="2239107"/>
                  <a:pt x="662353" y="2242624"/>
                  <a:pt x="611944" y="2250830"/>
                </a:cubicBezTo>
                <a:cubicBezTo>
                  <a:pt x="561535" y="2259036"/>
                  <a:pt x="508781" y="2270760"/>
                  <a:pt x="457200" y="2278966"/>
                </a:cubicBezTo>
                <a:cubicBezTo>
                  <a:pt x="405619" y="2287172"/>
                  <a:pt x="302455" y="2300067"/>
                  <a:pt x="302455" y="2300067"/>
                </a:cubicBezTo>
                <a:cubicBezTo>
                  <a:pt x="252046" y="2307101"/>
                  <a:pt x="205153" y="2315307"/>
                  <a:pt x="154744" y="2321169"/>
                </a:cubicBezTo>
                <a:cubicBezTo>
                  <a:pt x="104335" y="2327031"/>
                  <a:pt x="52167" y="2331133"/>
                  <a:pt x="0" y="2335236"/>
                </a:cubicBezTo>
              </a:path>
            </a:pathLst>
          </a:custGeom>
          <a:noFill/>
          <a:ln w="38100">
            <a:solidFill>
              <a:srgbClr val="1B0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B7248A81-60F1-9A49-8F66-1E937F90BFDE}"/>
              </a:ext>
            </a:extLst>
          </p:cNvPr>
          <p:cNvGrpSpPr/>
          <p:nvPr/>
        </p:nvGrpSpPr>
        <p:grpSpPr>
          <a:xfrm>
            <a:off x="1421403" y="3730911"/>
            <a:ext cx="4072694" cy="1295622"/>
            <a:chOff x="425607" y="4065805"/>
            <a:chExt cx="7376794" cy="2347442"/>
          </a:xfrm>
        </p:grpSpPr>
        <p:sp>
          <p:nvSpPr>
            <p:cNvPr id="82" name="任意形状 81">
              <a:extLst>
                <a:ext uri="{FF2B5EF4-FFF2-40B4-BE49-F238E27FC236}">
                  <a16:creationId xmlns:a16="http://schemas.microsoft.com/office/drawing/2014/main" id="{483332C0-7E50-AA40-B586-76C75BE4F9E1}"/>
                </a:ext>
              </a:extLst>
            </p:cNvPr>
            <p:cNvSpPr/>
            <p:nvPr/>
          </p:nvSpPr>
          <p:spPr>
            <a:xfrm>
              <a:off x="425607" y="4065805"/>
              <a:ext cx="3692769" cy="2335236"/>
            </a:xfrm>
            <a:custGeom>
              <a:avLst/>
              <a:gdLst>
                <a:gd name="connsiteX0" fmla="*/ 3692769 w 3692769"/>
                <a:gd name="connsiteY0" fmla="*/ 0 h 2335236"/>
                <a:gd name="connsiteX1" fmla="*/ 3615397 w 3692769"/>
                <a:gd name="connsiteY1" fmla="*/ 161778 h 2335236"/>
                <a:gd name="connsiteX2" fmla="*/ 3523957 w 3692769"/>
                <a:gd name="connsiteY2" fmla="*/ 337624 h 2335236"/>
                <a:gd name="connsiteX3" fmla="*/ 3453618 w 3692769"/>
                <a:gd name="connsiteY3" fmla="*/ 450166 h 2335236"/>
                <a:gd name="connsiteX4" fmla="*/ 3327009 w 3692769"/>
                <a:gd name="connsiteY4" fmla="*/ 626012 h 2335236"/>
                <a:gd name="connsiteX5" fmla="*/ 3200400 w 3692769"/>
                <a:gd name="connsiteY5" fmla="*/ 801858 h 2335236"/>
                <a:gd name="connsiteX6" fmla="*/ 3115993 w 3692769"/>
                <a:gd name="connsiteY6" fmla="*/ 914400 h 2335236"/>
                <a:gd name="connsiteX7" fmla="*/ 3017520 w 3692769"/>
                <a:gd name="connsiteY7" fmla="*/ 1033975 h 2335236"/>
                <a:gd name="connsiteX8" fmla="*/ 2912012 w 3692769"/>
                <a:gd name="connsiteY8" fmla="*/ 1139483 h 2335236"/>
                <a:gd name="connsiteX9" fmla="*/ 2799470 w 3692769"/>
                <a:gd name="connsiteY9" fmla="*/ 1252024 h 2335236"/>
                <a:gd name="connsiteX10" fmla="*/ 2700997 w 3692769"/>
                <a:gd name="connsiteY10" fmla="*/ 1350498 h 2335236"/>
                <a:gd name="connsiteX11" fmla="*/ 2588455 w 3692769"/>
                <a:gd name="connsiteY11" fmla="*/ 1448972 h 2335236"/>
                <a:gd name="connsiteX12" fmla="*/ 2461846 w 3692769"/>
                <a:gd name="connsiteY12" fmla="*/ 1540412 h 2335236"/>
                <a:gd name="connsiteX13" fmla="*/ 2335237 w 3692769"/>
                <a:gd name="connsiteY13" fmla="*/ 1638886 h 2335236"/>
                <a:gd name="connsiteX14" fmla="*/ 2208627 w 3692769"/>
                <a:gd name="connsiteY14" fmla="*/ 1709224 h 2335236"/>
                <a:gd name="connsiteX15" fmla="*/ 2074984 w 3692769"/>
                <a:gd name="connsiteY15" fmla="*/ 1786596 h 2335236"/>
                <a:gd name="connsiteX16" fmla="*/ 1934307 w 3692769"/>
                <a:gd name="connsiteY16" fmla="*/ 1856935 h 2335236"/>
                <a:gd name="connsiteX17" fmla="*/ 1793630 w 3692769"/>
                <a:gd name="connsiteY17" fmla="*/ 1920240 h 2335236"/>
                <a:gd name="connsiteX18" fmla="*/ 1652953 w 3692769"/>
                <a:gd name="connsiteY18" fmla="*/ 1983544 h 2335236"/>
                <a:gd name="connsiteX19" fmla="*/ 1512277 w 3692769"/>
                <a:gd name="connsiteY19" fmla="*/ 2032781 h 2335236"/>
                <a:gd name="connsiteX20" fmla="*/ 1364566 w 3692769"/>
                <a:gd name="connsiteY20" fmla="*/ 2082018 h 2335236"/>
                <a:gd name="connsiteX21" fmla="*/ 1209821 w 3692769"/>
                <a:gd name="connsiteY21" fmla="*/ 2124221 h 2335236"/>
                <a:gd name="connsiteX22" fmla="*/ 1062110 w 3692769"/>
                <a:gd name="connsiteY22" fmla="*/ 2166424 h 2335236"/>
                <a:gd name="connsiteX23" fmla="*/ 914400 w 3692769"/>
                <a:gd name="connsiteY23" fmla="*/ 2194560 h 2335236"/>
                <a:gd name="connsiteX24" fmla="*/ 759655 w 3692769"/>
                <a:gd name="connsiteY24" fmla="*/ 2229729 h 2335236"/>
                <a:gd name="connsiteX25" fmla="*/ 611944 w 3692769"/>
                <a:gd name="connsiteY25" fmla="*/ 2250830 h 2335236"/>
                <a:gd name="connsiteX26" fmla="*/ 457200 w 3692769"/>
                <a:gd name="connsiteY26" fmla="*/ 2278966 h 2335236"/>
                <a:gd name="connsiteX27" fmla="*/ 302455 w 3692769"/>
                <a:gd name="connsiteY27" fmla="*/ 2300067 h 2335236"/>
                <a:gd name="connsiteX28" fmla="*/ 154744 w 3692769"/>
                <a:gd name="connsiteY28" fmla="*/ 2321169 h 2335236"/>
                <a:gd name="connsiteX29" fmla="*/ 0 w 3692769"/>
                <a:gd name="connsiteY29" fmla="*/ 2335236 h 233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92769" h="2335236">
                  <a:moveTo>
                    <a:pt x="3692769" y="0"/>
                  </a:moveTo>
                  <a:cubicBezTo>
                    <a:pt x="3668150" y="52753"/>
                    <a:pt x="3643532" y="105507"/>
                    <a:pt x="3615397" y="161778"/>
                  </a:cubicBezTo>
                  <a:cubicBezTo>
                    <a:pt x="3587262" y="218049"/>
                    <a:pt x="3550920" y="289559"/>
                    <a:pt x="3523957" y="337624"/>
                  </a:cubicBezTo>
                  <a:cubicBezTo>
                    <a:pt x="3496994" y="385689"/>
                    <a:pt x="3486443" y="402101"/>
                    <a:pt x="3453618" y="450166"/>
                  </a:cubicBezTo>
                  <a:cubicBezTo>
                    <a:pt x="3420793" y="498231"/>
                    <a:pt x="3327009" y="626012"/>
                    <a:pt x="3327009" y="626012"/>
                  </a:cubicBezTo>
                  <a:lnTo>
                    <a:pt x="3200400" y="801858"/>
                  </a:lnTo>
                  <a:cubicBezTo>
                    <a:pt x="3165231" y="849922"/>
                    <a:pt x="3146473" y="875714"/>
                    <a:pt x="3115993" y="914400"/>
                  </a:cubicBezTo>
                  <a:cubicBezTo>
                    <a:pt x="3085513" y="953086"/>
                    <a:pt x="3051517" y="996461"/>
                    <a:pt x="3017520" y="1033975"/>
                  </a:cubicBezTo>
                  <a:cubicBezTo>
                    <a:pt x="2983523" y="1071489"/>
                    <a:pt x="2912012" y="1139483"/>
                    <a:pt x="2912012" y="1139483"/>
                  </a:cubicBezTo>
                  <a:lnTo>
                    <a:pt x="2799470" y="1252024"/>
                  </a:lnTo>
                  <a:cubicBezTo>
                    <a:pt x="2764301" y="1287193"/>
                    <a:pt x="2736166" y="1317673"/>
                    <a:pt x="2700997" y="1350498"/>
                  </a:cubicBezTo>
                  <a:cubicBezTo>
                    <a:pt x="2665828" y="1383323"/>
                    <a:pt x="2628313" y="1417320"/>
                    <a:pt x="2588455" y="1448972"/>
                  </a:cubicBezTo>
                  <a:cubicBezTo>
                    <a:pt x="2548597" y="1480624"/>
                    <a:pt x="2504049" y="1508760"/>
                    <a:pt x="2461846" y="1540412"/>
                  </a:cubicBezTo>
                  <a:cubicBezTo>
                    <a:pt x="2419643" y="1572064"/>
                    <a:pt x="2377440" y="1610751"/>
                    <a:pt x="2335237" y="1638886"/>
                  </a:cubicBezTo>
                  <a:cubicBezTo>
                    <a:pt x="2293034" y="1667021"/>
                    <a:pt x="2252002" y="1684606"/>
                    <a:pt x="2208627" y="1709224"/>
                  </a:cubicBezTo>
                  <a:cubicBezTo>
                    <a:pt x="2165252" y="1733842"/>
                    <a:pt x="2120704" y="1761978"/>
                    <a:pt x="2074984" y="1786596"/>
                  </a:cubicBezTo>
                  <a:cubicBezTo>
                    <a:pt x="2029264" y="1811214"/>
                    <a:pt x="1981199" y="1834661"/>
                    <a:pt x="1934307" y="1856935"/>
                  </a:cubicBezTo>
                  <a:cubicBezTo>
                    <a:pt x="1887415" y="1879209"/>
                    <a:pt x="1793630" y="1920240"/>
                    <a:pt x="1793630" y="1920240"/>
                  </a:cubicBezTo>
                  <a:cubicBezTo>
                    <a:pt x="1746738" y="1941342"/>
                    <a:pt x="1699845" y="1964787"/>
                    <a:pt x="1652953" y="1983544"/>
                  </a:cubicBezTo>
                  <a:cubicBezTo>
                    <a:pt x="1606061" y="2002301"/>
                    <a:pt x="1512277" y="2032781"/>
                    <a:pt x="1512277" y="2032781"/>
                  </a:cubicBezTo>
                  <a:cubicBezTo>
                    <a:pt x="1464212" y="2049193"/>
                    <a:pt x="1414975" y="2066778"/>
                    <a:pt x="1364566" y="2082018"/>
                  </a:cubicBezTo>
                  <a:cubicBezTo>
                    <a:pt x="1314157" y="2097258"/>
                    <a:pt x="1209821" y="2124221"/>
                    <a:pt x="1209821" y="2124221"/>
                  </a:cubicBezTo>
                  <a:cubicBezTo>
                    <a:pt x="1159412" y="2138289"/>
                    <a:pt x="1111347" y="2154701"/>
                    <a:pt x="1062110" y="2166424"/>
                  </a:cubicBezTo>
                  <a:cubicBezTo>
                    <a:pt x="1012873" y="2178147"/>
                    <a:pt x="964809" y="2184009"/>
                    <a:pt x="914400" y="2194560"/>
                  </a:cubicBezTo>
                  <a:cubicBezTo>
                    <a:pt x="863991" y="2205111"/>
                    <a:pt x="810064" y="2220351"/>
                    <a:pt x="759655" y="2229729"/>
                  </a:cubicBezTo>
                  <a:cubicBezTo>
                    <a:pt x="709246" y="2239107"/>
                    <a:pt x="662353" y="2242624"/>
                    <a:pt x="611944" y="2250830"/>
                  </a:cubicBezTo>
                  <a:cubicBezTo>
                    <a:pt x="561535" y="2259036"/>
                    <a:pt x="508781" y="2270760"/>
                    <a:pt x="457200" y="2278966"/>
                  </a:cubicBezTo>
                  <a:cubicBezTo>
                    <a:pt x="405619" y="2287172"/>
                    <a:pt x="302455" y="2300067"/>
                    <a:pt x="302455" y="2300067"/>
                  </a:cubicBezTo>
                  <a:cubicBezTo>
                    <a:pt x="252046" y="2307101"/>
                    <a:pt x="205153" y="2315307"/>
                    <a:pt x="154744" y="2321169"/>
                  </a:cubicBezTo>
                  <a:cubicBezTo>
                    <a:pt x="104335" y="2327031"/>
                    <a:pt x="52167" y="2331133"/>
                    <a:pt x="0" y="2335236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3" name="任意形状 82">
              <a:extLst>
                <a:ext uri="{FF2B5EF4-FFF2-40B4-BE49-F238E27FC236}">
                  <a16:creationId xmlns:a16="http://schemas.microsoft.com/office/drawing/2014/main" id="{1A6FBA66-35C7-8B49-BD48-D1C91DB2021B}"/>
                </a:ext>
              </a:extLst>
            </p:cNvPr>
            <p:cNvSpPr/>
            <p:nvPr/>
          </p:nvSpPr>
          <p:spPr>
            <a:xfrm flipH="1">
              <a:off x="4108802" y="4078011"/>
              <a:ext cx="3693599" cy="2335236"/>
            </a:xfrm>
            <a:custGeom>
              <a:avLst/>
              <a:gdLst>
                <a:gd name="connsiteX0" fmla="*/ 3692769 w 3692769"/>
                <a:gd name="connsiteY0" fmla="*/ 0 h 2335236"/>
                <a:gd name="connsiteX1" fmla="*/ 3615397 w 3692769"/>
                <a:gd name="connsiteY1" fmla="*/ 161778 h 2335236"/>
                <a:gd name="connsiteX2" fmla="*/ 3523957 w 3692769"/>
                <a:gd name="connsiteY2" fmla="*/ 337624 h 2335236"/>
                <a:gd name="connsiteX3" fmla="*/ 3453618 w 3692769"/>
                <a:gd name="connsiteY3" fmla="*/ 450166 h 2335236"/>
                <a:gd name="connsiteX4" fmla="*/ 3327009 w 3692769"/>
                <a:gd name="connsiteY4" fmla="*/ 626012 h 2335236"/>
                <a:gd name="connsiteX5" fmla="*/ 3200400 w 3692769"/>
                <a:gd name="connsiteY5" fmla="*/ 801858 h 2335236"/>
                <a:gd name="connsiteX6" fmla="*/ 3115993 w 3692769"/>
                <a:gd name="connsiteY6" fmla="*/ 914400 h 2335236"/>
                <a:gd name="connsiteX7" fmla="*/ 3017520 w 3692769"/>
                <a:gd name="connsiteY7" fmla="*/ 1033975 h 2335236"/>
                <a:gd name="connsiteX8" fmla="*/ 2912012 w 3692769"/>
                <a:gd name="connsiteY8" fmla="*/ 1139483 h 2335236"/>
                <a:gd name="connsiteX9" fmla="*/ 2799470 w 3692769"/>
                <a:gd name="connsiteY9" fmla="*/ 1252024 h 2335236"/>
                <a:gd name="connsiteX10" fmla="*/ 2700997 w 3692769"/>
                <a:gd name="connsiteY10" fmla="*/ 1350498 h 2335236"/>
                <a:gd name="connsiteX11" fmla="*/ 2588455 w 3692769"/>
                <a:gd name="connsiteY11" fmla="*/ 1448972 h 2335236"/>
                <a:gd name="connsiteX12" fmla="*/ 2461846 w 3692769"/>
                <a:gd name="connsiteY12" fmla="*/ 1540412 h 2335236"/>
                <a:gd name="connsiteX13" fmla="*/ 2335237 w 3692769"/>
                <a:gd name="connsiteY13" fmla="*/ 1638886 h 2335236"/>
                <a:gd name="connsiteX14" fmla="*/ 2208627 w 3692769"/>
                <a:gd name="connsiteY14" fmla="*/ 1709224 h 2335236"/>
                <a:gd name="connsiteX15" fmla="*/ 2074984 w 3692769"/>
                <a:gd name="connsiteY15" fmla="*/ 1786596 h 2335236"/>
                <a:gd name="connsiteX16" fmla="*/ 1934307 w 3692769"/>
                <a:gd name="connsiteY16" fmla="*/ 1856935 h 2335236"/>
                <a:gd name="connsiteX17" fmla="*/ 1793630 w 3692769"/>
                <a:gd name="connsiteY17" fmla="*/ 1920240 h 2335236"/>
                <a:gd name="connsiteX18" fmla="*/ 1652953 w 3692769"/>
                <a:gd name="connsiteY18" fmla="*/ 1983544 h 2335236"/>
                <a:gd name="connsiteX19" fmla="*/ 1512277 w 3692769"/>
                <a:gd name="connsiteY19" fmla="*/ 2032781 h 2335236"/>
                <a:gd name="connsiteX20" fmla="*/ 1364566 w 3692769"/>
                <a:gd name="connsiteY20" fmla="*/ 2082018 h 2335236"/>
                <a:gd name="connsiteX21" fmla="*/ 1209821 w 3692769"/>
                <a:gd name="connsiteY21" fmla="*/ 2124221 h 2335236"/>
                <a:gd name="connsiteX22" fmla="*/ 1062110 w 3692769"/>
                <a:gd name="connsiteY22" fmla="*/ 2166424 h 2335236"/>
                <a:gd name="connsiteX23" fmla="*/ 914400 w 3692769"/>
                <a:gd name="connsiteY23" fmla="*/ 2194560 h 2335236"/>
                <a:gd name="connsiteX24" fmla="*/ 759655 w 3692769"/>
                <a:gd name="connsiteY24" fmla="*/ 2229729 h 2335236"/>
                <a:gd name="connsiteX25" fmla="*/ 611944 w 3692769"/>
                <a:gd name="connsiteY25" fmla="*/ 2250830 h 2335236"/>
                <a:gd name="connsiteX26" fmla="*/ 457200 w 3692769"/>
                <a:gd name="connsiteY26" fmla="*/ 2278966 h 2335236"/>
                <a:gd name="connsiteX27" fmla="*/ 302455 w 3692769"/>
                <a:gd name="connsiteY27" fmla="*/ 2300067 h 2335236"/>
                <a:gd name="connsiteX28" fmla="*/ 154744 w 3692769"/>
                <a:gd name="connsiteY28" fmla="*/ 2321169 h 2335236"/>
                <a:gd name="connsiteX29" fmla="*/ 0 w 3692769"/>
                <a:gd name="connsiteY29" fmla="*/ 2335236 h 233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92769" h="2335236">
                  <a:moveTo>
                    <a:pt x="3692769" y="0"/>
                  </a:moveTo>
                  <a:cubicBezTo>
                    <a:pt x="3668150" y="52753"/>
                    <a:pt x="3643532" y="105507"/>
                    <a:pt x="3615397" y="161778"/>
                  </a:cubicBezTo>
                  <a:cubicBezTo>
                    <a:pt x="3587262" y="218049"/>
                    <a:pt x="3550920" y="289559"/>
                    <a:pt x="3523957" y="337624"/>
                  </a:cubicBezTo>
                  <a:cubicBezTo>
                    <a:pt x="3496994" y="385689"/>
                    <a:pt x="3486443" y="402101"/>
                    <a:pt x="3453618" y="450166"/>
                  </a:cubicBezTo>
                  <a:cubicBezTo>
                    <a:pt x="3420793" y="498231"/>
                    <a:pt x="3327009" y="626012"/>
                    <a:pt x="3327009" y="626012"/>
                  </a:cubicBezTo>
                  <a:lnTo>
                    <a:pt x="3200400" y="801858"/>
                  </a:lnTo>
                  <a:cubicBezTo>
                    <a:pt x="3165231" y="849922"/>
                    <a:pt x="3146473" y="875714"/>
                    <a:pt x="3115993" y="914400"/>
                  </a:cubicBezTo>
                  <a:cubicBezTo>
                    <a:pt x="3085513" y="953086"/>
                    <a:pt x="3051517" y="996461"/>
                    <a:pt x="3017520" y="1033975"/>
                  </a:cubicBezTo>
                  <a:cubicBezTo>
                    <a:pt x="2983523" y="1071489"/>
                    <a:pt x="2912012" y="1139483"/>
                    <a:pt x="2912012" y="1139483"/>
                  </a:cubicBezTo>
                  <a:lnTo>
                    <a:pt x="2799470" y="1252024"/>
                  </a:lnTo>
                  <a:cubicBezTo>
                    <a:pt x="2764301" y="1287193"/>
                    <a:pt x="2736166" y="1317673"/>
                    <a:pt x="2700997" y="1350498"/>
                  </a:cubicBezTo>
                  <a:cubicBezTo>
                    <a:pt x="2665828" y="1383323"/>
                    <a:pt x="2628313" y="1417320"/>
                    <a:pt x="2588455" y="1448972"/>
                  </a:cubicBezTo>
                  <a:cubicBezTo>
                    <a:pt x="2548597" y="1480624"/>
                    <a:pt x="2504049" y="1508760"/>
                    <a:pt x="2461846" y="1540412"/>
                  </a:cubicBezTo>
                  <a:cubicBezTo>
                    <a:pt x="2419643" y="1572064"/>
                    <a:pt x="2377440" y="1610751"/>
                    <a:pt x="2335237" y="1638886"/>
                  </a:cubicBezTo>
                  <a:cubicBezTo>
                    <a:pt x="2293034" y="1667021"/>
                    <a:pt x="2252002" y="1684606"/>
                    <a:pt x="2208627" y="1709224"/>
                  </a:cubicBezTo>
                  <a:cubicBezTo>
                    <a:pt x="2165252" y="1733842"/>
                    <a:pt x="2120704" y="1761978"/>
                    <a:pt x="2074984" y="1786596"/>
                  </a:cubicBezTo>
                  <a:cubicBezTo>
                    <a:pt x="2029264" y="1811214"/>
                    <a:pt x="1981199" y="1834661"/>
                    <a:pt x="1934307" y="1856935"/>
                  </a:cubicBezTo>
                  <a:cubicBezTo>
                    <a:pt x="1887415" y="1879209"/>
                    <a:pt x="1793630" y="1920240"/>
                    <a:pt x="1793630" y="1920240"/>
                  </a:cubicBezTo>
                  <a:cubicBezTo>
                    <a:pt x="1746738" y="1941342"/>
                    <a:pt x="1699845" y="1964787"/>
                    <a:pt x="1652953" y="1983544"/>
                  </a:cubicBezTo>
                  <a:cubicBezTo>
                    <a:pt x="1606061" y="2002301"/>
                    <a:pt x="1512277" y="2032781"/>
                    <a:pt x="1512277" y="2032781"/>
                  </a:cubicBezTo>
                  <a:cubicBezTo>
                    <a:pt x="1464212" y="2049193"/>
                    <a:pt x="1414975" y="2066778"/>
                    <a:pt x="1364566" y="2082018"/>
                  </a:cubicBezTo>
                  <a:cubicBezTo>
                    <a:pt x="1314157" y="2097258"/>
                    <a:pt x="1209821" y="2124221"/>
                    <a:pt x="1209821" y="2124221"/>
                  </a:cubicBezTo>
                  <a:cubicBezTo>
                    <a:pt x="1159412" y="2138289"/>
                    <a:pt x="1111347" y="2154701"/>
                    <a:pt x="1062110" y="2166424"/>
                  </a:cubicBezTo>
                  <a:cubicBezTo>
                    <a:pt x="1012873" y="2178147"/>
                    <a:pt x="964809" y="2184009"/>
                    <a:pt x="914400" y="2194560"/>
                  </a:cubicBezTo>
                  <a:cubicBezTo>
                    <a:pt x="863991" y="2205111"/>
                    <a:pt x="810064" y="2220351"/>
                    <a:pt x="759655" y="2229729"/>
                  </a:cubicBezTo>
                  <a:cubicBezTo>
                    <a:pt x="709246" y="2239107"/>
                    <a:pt x="662353" y="2242624"/>
                    <a:pt x="611944" y="2250830"/>
                  </a:cubicBezTo>
                  <a:cubicBezTo>
                    <a:pt x="561535" y="2259036"/>
                    <a:pt x="508781" y="2270760"/>
                    <a:pt x="457200" y="2278966"/>
                  </a:cubicBezTo>
                  <a:cubicBezTo>
                    <a:pt x="405619" y="2287172"/>
                    <a:pt x="302455" y="2300067"/>
                    <a:pt x="302455" y="2300067"/>
                  </a:cubicBezTo>
                  <a:cubicBezTo>
                    <a:pt x="252046" y="2307101"/>
                    <a:pt x="205153" y="2315307"/>
                    <a:pt x="154744" y="2321169"/>
                  </a:cubicBezTo>
                  <a:cubicBezTo>
                    <a:pt x="104335" y="2327031"/>
                    <a:pt x="52167" y="2331133"/>
                    <a:pt x="0" y="2335236"/>
                  </a:cubicBezTo>
                </a:path>
              </a:pathLst>
            </a:custGeom>
            <a:noFill/>
            <a:ln w="38100" cap="rnd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821B042-AE0E-E243-BABB-AE6440ACDD24}"/>
              </a:ext>
            </a:extLst>
          </p:cNvPr>
          <p:cNvGrpSpPr/>
          <p:nvPr/>
        </p:nvGrpSpPr>
        <p:grpSpPr>
          <a:xfrm>
            <a:off x="660146" y="3730911"/>
            <a:ext cx="4112865" cy="1292798"/>
            <a:chOff x="425607" y="4054963"/>
            <a:chExt cx="7390303" cy="2346078"/>
          </a:xfrm>
        </p:grpSpPr>
        <p:sp>
          <p:nvSpPr>
            <p:cNvPr id="87" name="任意形状 86">
              <a:extLst>
                <a:ext uri="{FF2B5EF4-FFF2-40B4-BE49-F238E27FC236}">
                  <a16:creationId xmlns:a16="http://schemas.microsoft.com/office/drawing/2014/main" id="{53C5E049-4296-C543-BD22-0372A417593C}"/>
                </a:ext>
              </a:extLst>
            </p:cNvPr>
            <p:cNvSpPr/>
            <p:nvPr/>
          </p:nvSpPr>
          <p:spPr>
            <a:xfrm>
              <a:off x="425607" y="4065805"/>
              <a:ext cx="3692769" cy="2335236"/>
            </a:xfrm>
            <a:custGeom>
              <a:avLst/>
              <a:gdLst>
                <a:gd name="connsiteX0" fmla="*/ 3692769 w 3692769"/>
                <a:gd name="connsiteY0" fmla="*/ 0 h 2335236"/>
                <a:gd name="connsiteX1" fmla="*/ 3615397 w 3692769"/>
                <a:gd name="connsiteY1" fmla="*/ 161778 h 2335236"/>
                <a:gd name="connsiteX2" fmla="*/ 3523957 w 3692769"/>
                <a:gd name="connsiteY2" fmla="*/ 337624 h 2335236"/>
                <a:gd name="connsiteX3" fmla="*/ 3453618 w 3692769"/>
                <a:gd name="connsiteY3" fmla="*/ 450166 h 2335236"/>
                <a:gd name="connsiteX4" fmla="*/ 3327009 w 3692769"/>
                <a:gd name="connsiteY4" fmla="*/ 626012 h 2335236"/>
                <a:gd name="connsiteX5" fmla="*/ 3200400 w 3692769"/>
                <a:gd name="connsiteY5" fmla="*/ 801858 h 2335236"/>
                <a:gd name="connsiteX6" fmla="*/ 3115993 w 3692769"/>
                <a:gd name="connsiteY6" fmla="*/ 914400 h 2335236"/>
                <a:gd name="connsiteX7" fmla="*/ 3017520 w 3692769"/>
                <a:gd name="connsiteY7" fmla="*/ 1033975 h 2335236"/>
                <a:gd name="connsiteX8" fmla="*/ 2912012 w 3692769"/>
                <a:gd name="connsiteY8" fmla="*/ 1139483 h 2335236"/>
                <a:gd name="connsiteX9" fmla="*/ 2799470 w 3692769"/>
                <a:gd name="connsiteY9" fmla="*/ 1252024 h 2335236"/>
                <a:gd name="connsiteX10" fmla="*/ 2700997 w 3692769"/>
                <a:gd name="connsiteY10" fmla="*/ 1350498 h 2335236"/>
                <a:gd name="connsiteX11" fmla="*/ 2588455 w 3692769"/>
                <a:gd name="connsiteY11" fmla="*/ 1448972 h 2335236"/>
                <a:gd name="connsiteX12" fmla="*/ 2461846 w 3692769"/>
                <a:gd name="connsiteY12" fmla="*/ 1540412 h 2335236"/>
                <a:gd name="connsiteX13" fmla="*/ 2335237 w 3692769"/>
                <a:gd name="connsiteY13" fmla="*/ 1638886 h 2335236"/>
                <a:gd name="connsiteX14" fmla="*/ 2208627 w 3692769"/>
                <a:gd name="connsiteY14" fmla="*/ 1709224 h 2335236"/>
                <a:gd name="connsiteX15" fmla="*/ 2074984 w 3692769"/>
                <a:gd name="connsiteY15" fmla="*/ 1786596 h 2335236"/>
                <a:gd name="connsiteX16" fmla="*/ 1934307 w 3692769"/>
                <a:gd name="connsiteY16" fmla="*/ 1856935 h 2335236"/>
                <a:gd name="connsiteX17" fmla="*/ 1793630 w 3692769"/>
                <a:gd name="connsiteY17" fmla="*/ 1920240 h 2335236"/>
                <a:gd name="connsiteX18" fmla="*/ 1652953 w 3692769"/>
                <a:gd name="connsiteY18" fmla="*/ 1983544 h 2335236"/>
                <a:gd name="connsiteX19" fmla="*/ 1512277 w 3692769"/>
                <a:gd name="connsiteY19" fmla="*/ 2032781 h 2335236"/>
                <a:gd name="connsiteX20" fmla="*/ 1364566 w 3692769"/>
                <a:gd name="connsiteY20" fmla="*/ 2082018 h 2335236"/>
                <a:gd name="connsiteX21" fmla="*/ 1209821 w 3692769"/>
                <a:gd name="connsiteY21" fmla="*/ 2124221 h 2335236"/>
                <a:gd name="connsiteX22" fmla="*/ 1062110 w 3692769"/>
                <a:gd name="connsiteY22" fmla="*/ 2166424 h 2335236"/>
                <a:gd name="connsiteX23" fmla="*/ 914400 w 3692769"/>
                <a:gd name="connsiteY23" fmla="*/ 2194560 h 2335236"/>
                <a:gd name="connsiteX24" fmla="*/ 759655 w 3692769"/>
                <a:gd name="connsiteY24" fmla="*/ 2229729 h 2335236"/>
                <a:gd name="connsiteX25" fmla="*/ 611944 w 3692769"/>
                <a:gd name="connsiteY25" fmla="*/ 2250830 h 2335236"/>
                <a:gd name="connsiteX26" fmla="*/ 457200 w 3692769"/>
                <a:gd name="connsiteY26" fmla="*/ 2278966 h 2335236"/>
                <a:gd name="connsiteX27" fmla="*/ 302455 w 3692769"/>
                <a:gd name="connsiteY27" fmla="*/ 2300067 h 2335236"/>
                <a:gd name="connsiteX28" fmla="*/ 154744 w 3692769"/>
                <a:gd name="connsiteY28" fmla="*/ 2321169 h 2335236"/>
                <a:gd name="connsiteX29" fmla="*/ 0 w 3692769"/>
                <a:gd name="connsiteY29" fmla="*/ 2335236 h 233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92769" h="2335236">
                  <a:moveTo>
                    <a:pt x="3692769" y="0"/>
                  </a:moveTo>
                  <a:cubicBezTo>
                    <a:pt x="3668150" y="52753"/>
                    <a:pt x="3643532" y="105507"/>
                    <a:pt x="3615397" y="161778"/>
                  </a:cubicBezTo>
                  <a:cubicBezTo>
                    <a:pt x="3587262" y="218049"/>
                    <a:pt x="3550920" y="289559"/>
                    <a:pt x="3523957" y="337624"/>
                  </a:cubicBezTo>
                  <a:cubicBezTo>
                    <a:pt x="3496994" y="385689"/>
                    <a:pt x="3486443" y="402101"/>
                    <a:pt x="3453618" y="450166"/>
                  </a:cubicBezTo>
                  <a:cubicBezTo>
                    <a:pt x="3420793" y="498231"/>
                    <a:pt x="3327009" y="626012"/>
                    <a:pt x="3327009" y="626012"/>
                  </a:cubicBezTo>
                  <a:lnTo>
                    <a:pt x="3200400" y="801858"/>
                  </a:lnTo>
                  <a:cubicBezTo>
                    <a:pt x="3165231" y="849922"/>
                    <a:pt x="3146473" y="875714"/>
                    <a:pt x="3115993" y="914400"/>
                  </a:cubicBezTo>
                  <a:cubicBezTo>
                    <a:pt x="3085513" y="953086"/>
                    <a:pt x="3051517" y="996461"/>
                    <a:pt x="3017520" y="1033975"/>
                  </a:cubicBezTo>
                  <a:cubicBezTo>
                    <a:pt x="2983523" y="1071489"/>
                    <a:pt x="2912012" y="1139483"/>
                    <a:pt x="2912012" y="1139483"/>
                  </a:cubicBezTo>
                  <a:lnTo>
                    <a:pt x="2799470" y="1252024"/>
                  </a:lnTo>
                  <a:cubicBezTo>
                    <a:pt x="2764301" y="1287193"/>
                    <a:pt x="2736166" y="1317673"/>
                    <a:pt x="2700997" y="1350498"/>
                  </a:cubicBezTo>
                  <a:cubicBezTo>
                    <a:pt x="2665828" y="1383323"/>
                    <a:pt x="2628313" y="1417320"/>
                    <a:pt x="2588455" y="1448972"/>
                  </a:cubicBezTo>
                  <a:cubicBezTo>
                    <a:pt x="2548597" y="1480624"/>
                    <a:pt x="2504049" y="1508760"/>
                    <a:pt x="2461846" y="1540412"/>
                  </a:cubicBezTo>
                  <a:cubicBezTo>
                    <a:pt x="2419643" y="1572064"/>
                    <a:pt x="2377440" y="1610751"/>
                    <a:pt x="2335237" y="1638886"/>
                  </a:cubicBezTo>
                  <a:cubicBezTo>
                    <a:pt x="2293034" y="1667021"/>
                    <a:pt x="2252002" y="1684606"/>
                    <a:pt x="2208627" y="1709224"/>
                  </a:cubicBezTo>
                  <a:cubicBezTo>
                    <a:pt x="2165252" y="1733842"/>
                    <a:pt x="2120704" y="1761978"/>
                    <a:pt x="2074984" y="1786596"/>
                  </a:cubicBezTo>
                  <a:cubicBezTo>
                    <a:pt x="2029264" y="1811214"/>
                    <a:pt x="1981199" y="1834661"/>
                    <a:pt x="1934307" y="1856935"/>
                  </a:cubicBezTo>
                  <a:cubicBezTo>
                    <a:pt x="1887415" y="1879209"/>
                    <a:pt x="1793630" y="1920240"/>
                    <a:pt x="1793630" y="1920240"/>
                  </a:cubicBezTo>
                  <a:cubicBezTo>
                    <a:pt x="1746738" y="1941342"/>
                    <a:pt x="1699845" y="1964787"/>
                    <a:pt x="1652953" y="1983544"/>
                  </a:cubicBezTo>
                  <a:cubicBezTo>
                    <a:pt x="1606061" y="2002301"/>
                    <a:pt x="1512277" y="2032781"/>
                    <a:pt x="1512277" y="2032781"/>
                  </a:cubicBezTo>
                  <a:cubicBezTo>
                    <a:pt x="1464212" y="2049193"/>
                    <a:pt x="1414975" y="2066778"/>
                    <a:pt x="1364566" y="2082018"/>
                  </a:cubicBezTo>
                  <a:cubicBezTo>
                    <a:pt x="1314157" y="2097258"/>
                    <a:pt x="1209821" y="2124221"/>
                    <a:pt x="1209821" y="2124221"/>
                  </a:cubicBezTo>
                  <a:cubicBezTo>
                    <a:pt x="1159412" y="2138289"/>
                    <a:pt x="1111347" y="2154701"/>
                    <a:pt x="1062110" y="2166424"/>
                  </a:cubicBezTo>
                  <a:cubicBezTo>
                    <a:pt x="1012873" y="2178147"/>
                    <a:pt x="964809" y="2184009"/>
                    <a:pt x="914400" y="2194560"/>
                  </a:cubicBezTo>
                  <a:cubicBezTo>
                    <a:pt x="863991" y="2205111"/>
                    <a:pt x="810064" y="2220351"/>
                    <a:pt x="759655" y="2229729"/>
                  </a:cubicBezTo>
                  <a:cubicBezTo>
                    <a:pt x="709246" y="2239107"/>
                    <a:pt x="662353" y="2242624"/>
                    <a:pt x="611944" y="2250830"/>
                  </a:cubicBezTo>
                  <a:cubicBezTo>
                    <a:pt x="561535" y="2259036"/>
                    <a:pt x="508781" y="2270760"/>
                    <a:pt x="457200" y="2278966"/>
                  </a:cubicBezTo>
                  <a:cubicBezTo>
                    <a:pt x="405619" y="2287172"/>
                    <a:pt x="302455" y="2300067"/>
                    <a:pt x="302455" y="2300067"/>
                  </a:cubicBezTo>
                  <a:cubicBezTo>
                    <a:pt x="252046" y="2307101"/>
                    <a:pt x="205153" y="2315307"/>
                    <a:pt x="154744" y="2321169"/>
                  </a:cubicBezTo>
                  <a:cubicBezTo>
                    <a:pt x="104335" y="2327031"/>
                    <a:pt x="52167" y="2331133"/>
                    <a:pt x="0" y="2335236"/>
                  </a:cubicBezTo>
                </a:path>
              </a:pathLst>
            </a:custGeom>
            <a:noFill/>
            <a:ln w="38100" cap="rnd">
              <a:solidFill>
                <a:srgbClr val="1B00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8" name="任意形状 87">
              <a:extLst>
                <a:ext uri="{FF2B5EF4-FFF2-40B4-BE49-F238E27FC236}">
                  <a16:creationId xmlns:a16="http://schemas.microsoft.com/office/drawing/2014/main" id="{55E29C2E-CB80-4243-B315-433DDECCACDA}"/>
                </a:ext>
              </a:extLst>
            </p:cNvPr>
            <p:cNvSpPr/>
            <p:nvPr/>
          </p:nvSpPr>
          <p:spPr>
            <a:xfrm flipH="1">
              <a:off x="4122310" y="4054963"/>
              <a:ext cx="3693600" cy="2335236"/>
            </a:xfrm>
            <a:custGeom>
              <a:avLst/>
              <a:gdLst>
                <a:gd name="connsiteX0" fmla="*/ 3692769 w 3692769"/>
                <a:gd name="connsiteY0" fmla="*/ 0 h 2335236"/>
                <a:gd name="connsiteX1" fmla="*/ 3615397 w 3692769"/>
                <a:gd name="connsiteY1" fmla="*/ 161778 h 2335236"/>
                <a:gd name="connsiteX2" fmla="*/ 3523957 w 3692769"/>
                <a:gd name="connsiteY2" fmla="*/ 337624 h 2335236"/>
                <a:gd name="connsiteX3" fmla="*/ 3453618 w 3692769"/>
                <a:gd name="connsiteY3" fmla="*/ 450166 h 2335236"/>
                <a:gd name="connsiteX4" fmla="*/ 3327009 w 3692769"/>
                <a:gd name="connsiteY4" fmla="*/ 626012 h 2335236"/>
                <a:gd name="connsiteX5" fmla="*/ 3200400 w 3692769"/>
                <a:gd name="connsiteY5" fmla="*/ 801858 h 2335236"/>
                <a:gd name="connsiteX6" fmla="*/ 3115993 w 3692769"/>
                <a:gd name="connsiteY6" fmla="*/ 914400 h 2335236"/>
                <a:gd name="connsiteX7" fmla="*/ 3017520 w 3692769"/>
                <a:gd name="connsiteY7" fmla="*/ 1033975 h 2335236"/>
                <a:gd name="connsiteX8" fmla="*/ 2912012 w 3692769"/>
                <a:gd name="connsiteY8" fmla="*/ 1139483 h 2335236"/>
                <a:gd name="connsiteX9" fmla="*/ 2799470 w 3692769"/>
                <a:gd name="connsiteY9" fmla="*/ 1252024 h 2335236"/>
                <a:gd name="connsiteX10" fmla="*/ 2700997 w 3692769"/>
                <a:gd name="connsiteY10" fmla="*/ 1350498 h 2335236"/>
                <a:gd name="connsiteX11" fmla="*/ 2588455 w 3692769"/>
                <a:gd name="connsiteY11" fmla="*/ 1448972 h 2335236"/>
                <a:gd name="connsiteX12" fmla="*/ 2461846 w 3692769"/>
                <a:gd name="connsiteY12" fmla="*/ 1540412 h 2335236"/>
                <a:gd name="connsiteX13" fmla="*/ 2335237 w 3692769"/>
                <a:gd name="connsiteY13" fmla="*/ 1638886 h 2335236"/>
                <a:gd name="connsiteX14" fmla="*/ 2208627 w 3692769"/>
                <a:gd name="connsiteY14" fmla="*/ 1709224 h 2335236"/>
                <a:gd name="connsiteX15" fmla="*/ 2074984 w 3692769"/>
                <a:gd name="connsiteY15" fmla="*/ 1786596 h 2335236"/>
                <a:gd name="connsiteX16" fmla="*/ 1934307 w 3692769"/>
                <a:gd name="connsiteY16" fmla="*/ 1856935 h 2335236"/>
                <a:gd name="connsiteX17" fmla="*/ 1793630 w 3692769"/>
                <a:gd name="connsiteY17" fmla="*/ 1920240 h 2335236"/>
                <a:gd name="connsiteX18" fmla="*/ 1652953 w 3692769"/>
                <a:gd name="connsiteY18" fmla="*/ 1983544 h 2335236"/>
                <a:gd name="connsiteX19" fmla="*/ 1512277 w 3692769"/>
                <a:gd name="connsiteY19" fmla="*/ 2032781 h 2335236"/>
                <a:gd name="connsiteX20" fmla="*/ 1364566 w 3692769"/>
                <a:gd name="connsiteY20" fmla="*/ 2082018 h 2335236"/>
                <a:gd name="connsiteX21" fmla="*/ 1209821 w 3692769"/>
                <a:gd name="connsiteY21" fmla="*/ 2124221 h 2335236"/>
                <a:gd name="connsiteX22" fmla="*/ 1062110 w 3692769"/>
                <a:gd name="connsiteY22" fmla="*/ 2166424 h 2335236"/>
                <a:gd name="connsiteX23" fmla="*/ 914400 w 3692769"/>
                <a:gd name="connsiteY23" fmla="*/ 2194560 h 2335236"/>
                <a:gd name="connsiteX24" fmla="*/ 759655 w 3692769"/>
                <a:gd name="connsiteY24" fmla="*/ 2229729 h 2335236"/>
                <a:gd name="connsiteX25" fmla="*/ 611944 w 3692769"/>
                <a:gd name="connsiteY25" fmla="*/ 2250830 h 2335236"/>
                <a:gd name="connsiteX26" fmla="*/ 457200 w 3692769"/>
                <a:gd name="connsiteY26" fmla="*/ 2278966 h 2335236"/>
                <a:gd name="connsiteX27" fmla="*/ 302455 w 3692769"/>
                <a:gd name="connsiteY27" fmla="*/ 2300067 h 2335236"/>
                <a:gd name="connsiteX28" fmla="*/ 154744 w 3692769"/>
                <a:gd name="connsiteY28" fmla="*/ 2321169 h 2335236"/>
                <a:gd name="connsiteX29" fmla="*/ 0 w 3692769"/>
                <a:gd name="connsiteY29" fmla="*/ 2335236 h 233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92769" h="2335236">
                  <a:moveTo>
                    <a:pt x="3692769" y="0"/>
                  </a:moveTo>
                  <a:cubicBezTo>
                    <a:pt x="3668150" y="52753"/>
                    <a:pt x="3643532" y="105507"/>
                    <a:pt x="3615397" y="161778"/>
                  </a:cubicBezTo>
                  <a:cubicBezTo>
                    <a:pt x="3587262" y="218049"/>
                    <a:pt x="3550920" y="289559"/>
                    <a:pt x="3523957" y="337624"/>
                  </a:cubicBezTo>
                  <a:cubicBezTo>
                    <a:pt x="3496994" y="385689"/>
                    <a:pt x="3486443" y="402101"/>
                    <a:pt x="3453618" y="450166"/>
                  </a:cubicBezTo>
                  <a:cubicBezTo>
                    <a:pt x="3420793" y="498231"/>
                    <a:pt x="3327009" y="626012"/>
                    <a:pt x="3327009" y="626012"/>
                  </a:cubicBezTo>
                  <a:lnTo>
                    <a:pt x="3200400" y="801858"/>
                  </a:lnTo>
                  <a:cubicBezTo>
                    <a:pt x="3165231" y="849922"/>
                    <a:pt x="3146473" y="875714"/>
                    <a:pt x="3115993" y="914400"/>
                  </a:cubicBezTo>
                  <a:cubicBezTo>
                    <a:pt x="3085513" y="953086"/>
                    <a:pt x="3051517" y="996461"/>
                    <a:pt x="3017520" y="1033975"/>
                  </a:cubicBezTo>
                  <a:cubicBezTo>
                    <a:pt x="2983523" y="1071489"/>
                    <a:pt x="2912012" y="1139483"/>
                    <a:pt x="2912012" y="1139483"/>
                  </a:cubicBezTo>
                  <a:lnTo>
                    <a:pt x="2799470" y="1252024"/>
                  </a:lnTo>
                  <a:cubicBezTo>
                    <a:pt x="2764301" y="1287193"/>
                    <a:pt x="2736166" y="1317673"/>
                    <a:pt x="2700997" y="1350498"/>
                  </a:cubicBezTo>
                  <a:cubicBezTo>
                    <a:pt x="2665828" y="1383323"/>
                    <a:pt x="2628313" y="1417320"/>
                    <a:pt x="2588455" y="1448972"/>
                  </a:cubicBezTo>
                  <a:cubicBezTo>
                    <a:pt x="2548597" y="1480624"/>
                    <a:pt x="2504049" y="1508760"/>
                    <a:pt x="2461846" y="1540412"/>
                  </a:cubicBezTo>
                  <a:cubicBezTo>
                    <a:pt x="2419643" y="1572064"/>
                    <a:pt x="2377440" y="1610751"/>
                    <a:pt x="2335237" y="1638886"/>
                  </a:cubicBezTo>
                  <a:cubicBezTo>
                    <a:pt x="2293034" y="1667021"/>
                    <a:pt x="2252002" y="1684606"/>
                    <a:pt x="2208627" y="1709224"/>
                  </a:cubicBezTo>
                  <a:cubicBezTo>
                    <a:pt x="2165252" y="1733842"/>
                    <a:pt x="2120704" y="1761978"/>
                    <a:pt x="2074984" y="1786596"/>
                  </a:cubicBezTo>
                  <a:cubicBezTo>
                    <a:pt x="2029264" y="1811214"/>
                    <a:pt x="1981199" y="1834661"/>
                    <a:pt x="1934307" y="1856935"/>
                  </a:cubicBezTo>
                  <a:cubicBezTo>
                    <a:pt x="1887415" y="1879209"/>
                    <a:pt x="1793630" y="1920240"/>
                    <a:pt x="1793630" y="1920240"/>
                  </a:cubicBezTo>
                  <a:cubicBezTo>
                    <a:pt x="1746738" y="1941342"/>
                    <a:pt x="1699845" y="1964787"/>
                    <a:pt x="1652953" y="1983544"/>
                  </a:cubicBezTo>
                  <a:cubicBezTo>
                    <a:pt x="1606061" y="2002301"/>
                    <a:pt x="1512277" y="2032781"/>
                    <a:pt x="1512277" y="2032781"/>
                  </a:cubicBezTo>
                  <a:cubicBezTo>
                    <a:pt x="1464212" y="2049193"/>
                    <a:pt x="1414975" y="2066778"/>
                    <a:pt x="1364566" y="2082018"/>
                  </a:cubicBezTo>
                  <a:cubicBezTo>
                    <a:pt x="1314157" y="2097258"/>
                    <a:pt x="1209821" y="2124221"/>
                    <a:pt x="1209821" y="2124221"/>
                  </a:cubicBezTo>
                  <a:cubicBezTo>
                    <a:pt x="1159412" y="2138289"/>
                    <a:pt x="1111347" y="2154701"/>
                    <a:pt x="1062110" y="2166424"/>
                  </a:cubicBezTo>
                  <a:cubicBezTo>
                    <a:pt x="1012873" y="2178147"/>
                    <a:pt x="964809" y="2184009"/>
                    <a:pt x="914400" y="2194560"/>
                  </a:cubicBezTo>
                  <a:cubicBezTo>
                    <a:pt x="863991" y="2205111"/>
                    <a:pt x="810064" y="2220351"/>
                    <a:pt x="759655" y="2229729"/>
                  </a:cubicBezTo>
                  <a:cubicBezTo>
                    <a:pt x="709246" y="2239107"/>
                    <a:pt x="662353" y="2242624"/>
                    <a:pt x="611944" y="2250830"/>
                  </a:cubicBezTo>
                  <a:cubicBezTo>
                    <a:pt x="561535" y="2259036"/>
                    <a:pt x="508781" y="2270760"/>
                    <a:pt x="457200" y="2278966"/>
                  </a:cubicBezTo>
                  <a:cubicBezTo>
                    <a:pt x="405619" y="2287172"/>
                    <a:pt x="302455" y="2300067"/>
                    <a:pt x="302455" y="2300067"/>
                  </a:cubicBezTo>
                  <a:cubicBezTo>
                    <a:pt x="252046" y="2307101"/>
                    <a:pt x="205153" y="2315307"/>
                    <a:pt x="154744" y="2321169"/>
                  </a:cubicBezTo>
                  <a:cubicBezTo>
                    <a:pt x="104335" y="2327031"/>
                    <a:pt x="52167" y="2331133"/>
                    <a:pt x="0" y="2335236"/>
                  </a:cubicBezTo>
                </a:path>
              </a:pathLst>
            </a:custGeom>
            <a:noFill/>
            <a:ln w="38100" cap="rnd">
              <a:solidFill>
                <a:srgbClr val="1B00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260378C-F6F8-0649-A007-A81AFCADE463}"/>
                  </a:ext>
                </a:extLst>
              </p:cNvPr>
              <p:cNvSpPr txBox="1"/>
              <p:nvPr/>
            </p:nvSpPr>
            <p:spPr>
              <a:xfrm>
                <a:off x="674317" y="1455982"/>
                <a:ext cx="2008755" cy="778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en-US" altLang="zh-CN" sz="2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260378C-F6F8-0649-A007-A81AFCADE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17" y="1455982"/>
                <a:ext cx="2008755" cy="778675"/>
              </a:xfrm>
              <a:prstGeom prst="rect">
                <a:avLst/>
              </a:prstGeom>
              <a:blipFill>
                <a:blip r:embed="rId22"/>
                <a:stretch>
                  <a:fillRect r="-629"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DB3DFF66-858D-7340-8A10-0DB2370F63A4}"/>
                  </a:ext>
                </a:extLst>
              </p:cNvPr>
              <p:cNvSpPr txBox="1"/>
              <p:nvPr/>
            </p:nvSpPr>
            <p:spPr>
              <a:xfrm>
                <a:off x="373813" y="5541371"/>
                <a:ext cx="5845446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kumimoji="1" lang="zh-CN" alt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zh-CN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</m:t>
                    </m:r>
                    <m:r>
                      <m:rPr>
                        <m:sty m:val="p"/>
                      </m:rPr>
                      <a:rPr kumimoji="1"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kumimoji="1" lang="en-US" altLang="zh-CN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</m:t>
                    </m:r>
                    <m:r>
                      <a:rPr kumimoji="1" lang="en-US" altLang="zh-CN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DP-Sniper</a:t>
                </a:r>
                <a:r>
                  <a:rPr kumimoji="1" lang="zh-CN" alt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</a:t>
                </a:r>
                <a:r>
                  <a:rPr kumimoji="1" lang="zh-CN" alt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tight</a:t>
                </a:r>
                <a:r>
                  <a:rPr kumimoji="1" lang="zh-CN" alt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DB3DFF66-858D-7340-8A10-0DB2370F6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13" y="5541371"/>
                <a:ext cx="5845446" cy="461665"/>
              </a:xfrm>
              <a:prstGeom prst="rect">
                <a:avLst/>
              </a:prstGeom>
              <a:blipFill>
                <a:blip r:embed="rId23"/>
                <a:stretch>
                  <a:fillRect l="-3905" t="-24324" r="-2169" b="-48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193D9157-DCD2-6A48-AFCD-95EF81C87069}"/>
                  </a:ext>
                </a:extLst>
              </p14:cNvPr>
              <p14:cNvContentPartPr/>
              <p14:nvPr/>
            </p14:nvContentPartPr>
            <p14:xfrm>
              <a:off x="7319715" y="4706194"/>
              <a:ext cx="1137600" cy="336960"/>
            </p14:xfrm>
          </p:contentPart>
        </mc:Choice>
        <mc:Fallback xmlns=""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193D9157-DCD2-6A48-AFCD-95EF81C870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01721" y="4670232"/>
                <a:ext cx="1173229" cy="408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10720A3F-3F3C-A149-8C20-B1B4807DA94E}"/>
                  </a:ext>
                </a:extLst>
              </p14:cNvPr>
              <p14:cNvContentPartPr/>
              <p14:nvPr/>
            </p14:nvContentPartPr>
            <p14:xfrm>
              <a:off x="7121146" y="5038065"/>
              <a:ext cx="173520" cy="936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10720A3F-3F3C-A149-8C20-B1B4807DA94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03146" y="5002065"/>
                <a:ext cx="209160" cy="81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14BC3857-2E8F-4247-ABB6-D0611AC4BDFC}"/>
              </a:ext>
            </a:extLst>
          </p:cNvPr>
          <p:cNvCxnSpPr>
            <a:cxnSpLocks/>
          </p:cNvCxnSpPr>
          <p:nvPr/>
        </p:nvCxnSpPr>
        <p:spPr>
          <a:xfrm flipV="1">
            <a:off x="6431814" y="2282813"/>
            <a:ext cx="2040555" cy="391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7E72B848-BD6F-DD4E-9CF9-4C1AC50EEC5D}"/>
                  </a:ext>
                </a:extLst>
              </p:cNvPr>
              <p:cNvSpPr txBox="1"/>
              <p:nvPr/>
            </p:nvSpPr>
            <p:spPr>
              <a:xfrm>
                <a:off x="5979843" y="2011269"/>
                <a:ext cx="585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7E72B848-BD6F-DD4E-9CF9-4C1AC50EE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843" y="2011269"/>
                <a:ext cx="585224" cy="5232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左大括号 78">
            <a:extLst>
              <a:ext uri="{FF2B5EF4-FFF2-40B4-BE49-F238E27FC236}">
                <a16:creationId xmlns:a16="http://schemas.microsoft.com/office/drawing/2014/main" id="{92793ABD-EECC-A140-9894-943FD703EB36}"/>
              </a:ext>
            </a:extLst>
          </p:cNvPr>
          <p:cNvSpPr/>
          <p:nvPr/>
        </p:nvSpPr>
        <p:spPr>
          <a:xfrm rot="5400000">
            <a:off x="7320545" y="2298605"/>
            <a:ext cx="222218" cy="2006628"/>
          </a:xfrm>
          <a:prstGeom prst="leftBrace">
            <a:avLst>
              <a:gd name="adj1" fmla="val 53761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BC07C43-1725-5043-AA11-DA6F6CA2C521}"/>
                  </a:ext>
                </a:extLst>
              </p:cNvPr>
              <p:cNvSpPr txBox="1"/>
              <p:nvPr/>
            </p:nvSpPr>
            <p:spPr>
              <a:xfrm>
                <a:off x="6075783" y="5075367"/>
                <a:ext cx="8563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BC07C43-1725-5043-AA11-DA6F6CA2C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783" y="5075367"/>
                <a:ext cx="856324" cy="5232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1C3C7538-BCAB-BA44-B2CC-D400F5D1E202}"/>
                  </a:ext>
                </a:extLst>
              </p:cNvPr>
              <p:cNvSpPr txBox="1"/>
              <p:nvPr/>
            </p:nvSpPr>
            <p:spPr>
              <a:xfrm>
                <a:off x="8253519" y="5072945"/>
                <a:ext cx="4307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1C3C7538-BCAB-BA44-B2CC-D400F5D1E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519" y="5072945"/>
                <a:ext cx="430753" cy="523220"/>
              </a:xfrm>
              <a:prstGeom prst="rect">
                <a:avLst/>
              </a:prstGeom>
              <a:blipFill>
                <a:blip r:embed="rId31"/>
                <a:stretch>
                  <a:fillRect l="-5714" r="-1828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0CB753B6-8021-CA40-AB84-48D32568DAB4}"/>
              </a:ext>
            </a:extLst>
          </p:cNvPr>
          <p:cNvCxnSpPr>
            <a:cxnSpLocks noChangeAspect="1"/>
          </p:cNvCxnSpPr>
          <p:nvPr/>
        </p:nvCxnSpPr>
        <p:spPr>
          <a:xfrm>
            <a:off x="8457466" y="2252436"/>
            <a:ext cx="0" cy="282050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773602B-EFCA-5448-A79B-2EE283734796}"/>
                  </a:ext>
                </a:extLst>
              </p:cNvPr>
              <p:cNvSpPr txBox="1"/>
              <p:nvPr/>
            </p:nvSpPr>
            <p:spPr>
              <a:xfrm>
                <a:off x="8962052" y="5029396"/>
                <a:ext cx="843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zh-CN" sz="2800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773602B-EFCA-5448-A79B-2EE283734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052" y="5029396"/>
                <a:ext cx="843501" cy="523220"/>
              </a:xfrm>
              <a:prstGeom prst="rect">
                <a:avLst/>
              </a:prstGeom>
              <a:blipFill>
                <a:blip r:embed="rId32"/>
                <a:stretch>
                  <a:fillRect l="-2941" t="-14286" r="-1471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9C80645E-188E-284B-BE36-C7010A26D904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413788" y="1625953"/>
            <a:ext cx="0" cy="3446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9841677D-B75E-1D40-8D38-1D8760B49807}"/>
              </a:ext>
            </a:extLst>
          </p:cNvPr>
          <p:cNvCxnSpPr>
            <a:cxnSpLocks noChangeAspect="1"/>
          </p:cNvCxnSpPr>
          <p:nvPr/>
        </p:nvCxnSpPr>
        <p:spPr>
          <a:xfrm>
            <a:off x="6394259" y="5072945"/>
            <a:ext cx="51535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3B084BA-AECC-8C46-AE5C-E3F0B17D1163}"/>
              </a:ext>
            </a:extLst>
          </p:cNvPr>
          <p:cNvGrpSpPr/>
          <p:nvPr/>
        </p:nvGrpSpPr>
        <p:grpSpPr>
          <a:xfrm>
            <a:off x="6428341" y="3737517"/>
            <a:ext cx="4819399" cy="1310389"/>
            <a:chOff x="456490" y="4709044"/>
            <a:chExt cx="4819399" cy="1712792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0827C656-ACDC-1E4F-A141-4878B8920E87}"/>
                </a:ext>
              </a:extLst>
            </p:cNvPr>
            <p:cNvGrpSpPr/>
            <p:nvPr/>
          </p:nvGrpSpPr>
          <p:grpSpPr>
            <a:xfrm>
              <a:off x="1203195" y="4709044"/>
              <a:ext cx="4072694" cy="1693490"/>
              <a:chOff x="425607" y="4065805"/>
              <a:chExt cx="7376794" cy="2347442"/>
            </a:xfrm>
          </p:grpSpPr>
          <p:sp>
            <p:nvSpPr>
              <p:cNvPr id="107" name="任意形状 106">
                <a:extLst>
                  <a:ext uri="{FF2B5EF4-FFF2-40B4-BE49-F238E27FC236}">
                    <a16:creationId xmlns:a16="http://schemas.microsoft.com/office/drawing/2014/main" id="{D8794C78-F819-B344-AAB4-76168EBC84F7}"/>
                  </a:ext>
                </a:extLst>
              </p:cNvPr>
              <p:cNvSpPr/>
              <p:nvPr/>
            </p:nvSpPr>
            <p:spPr>
              <a:xfrm>
                <a:off x="425607" y="4065805"/>
                <a:ext cx="3692769" cy="2335236"/>
              </a:xfrm>
              <a:custGeom>
                <a:avLst/>
                <a:gdLst>
                  <a:gd name="connsiteX0" fmla="*/ 3692769 w 3692769"/>
                  <a:gd name="connsiteY0" fmla="*/ 0 h 2335236"/>
                  <a:gd name="connsiteX1" fmla="*/ 3615397 w 3692769"/>
                  <a:gd name="connsiteY1" fmla="*/ 161778 h 2335236"/>
                  <a:gd name="connsiteX2" fmla="*/ 3523957 w 3692769"/>
                  <a:gd name="connsiteY2" fmla="*/ 337624 h 2335236"/>
                  <a:gd name="connsiteX3" fmla="*/ 3453618 w 3692769"/>
                  <a:gd name="connsiteY3" fmla="*/ 450166 h 2335236"/>
                  <a:gd name="connsiteX4" fmla="*/ 3327009 w 3692769"/>
                  <a:gd name="connsiteY4" fmla="*/ 626012 h 2335236"/>
                  <a:gd name="connsiteX5" fmla="*/ 3200400 w 3692769"/>
                  <a:gd name="connsiteY5" fmla="*/ 801858 h 2335236"/>
                  <a:gd name="connsiteX6" fmla="*/ 3115993 w 3692769"/>
                  <a:gd name="connsiteY6" fmla="*/ 914400 h 2335236"/>
                  <a:gd name="connsiteX7" fmla="*/ 3017520 w 3692769"/>
                  <a:gd name="connsiteY7" fmla="*/ 1033975 h 2335236"/>
                  <a:gd name="connsiteX8" fmla="*/ 2912012 w 3692769"/>
                  <a:gd name="connsiteY8" fmla="*/ 1139483 h 2335236"/>
                  <a:gd name="connsiteX9" fmla="*/ 2799470 w 3692769"/>
                  <a:gd name="connsiteY9" fmla="*/ 1252024 h 2335236"/>
                  <a:gd name="connsiteX10" fmla="*/ 2700997 w 3692769"/>
                  <a:gd name="connsiteY10" fmla="*/ 1350498 h 2335236"/>
                  <a:gd name="connsiteX11" fmla="*/ 2588455 w 3692769"/>
                  <a:gd name="connsiteY11" fmla="*/ 1448972 h 2335236"/>
                  <a:gd name="connsiteX12" fmla="*/ 2461846 w 3692769"/>
                  <a:gd name="connsiteY12" fmla="*/ 1540412 h 2335236"/>
                  <a:gd name="connsiteX13" fmla="*/ 2335237 w 3692769"/>
                  <a:gd name="connsiteY13" fmla="*/ 1638886 h 2335236"/>
                  <a:gd name="connsiteX14" fmla="*/ 2208627 w 3692769"/>
                  <a:gd name="connsiteY14" fmla="*/ 1709224 h 2335236"/>
                  <a:gd name="connsiteX15" fmla="*/ 2074984 w 3692769"/>
                  <a:gd name="connsiteY15" fmla="*/ 1786596 h 2335236"/>
                  <a:gd name="connsiteX16" fmla="*/ 1934307 w 3692769"/>
                  <a:gd name="connsiteY16" fmla="*/ 1856935 h 2335236"/>
                  <a:gd name="connsiteX17" fmla="*/ 1793630 w 3692769"/>
                  <a:gd name="connsiteY17" fmla="*/ 1920240 h 2335236"/>
                  <a:gd name="connsiteX18" fmla="*/ 1652953 w 3692769"/>
                  <a:gd name="connsiteY18" fmla="*/ 1983544 h 2335236"/>
                  <a:gd name="connsiteX19" fmla="*/ 1512277 w 3692769"/>
                  <a:gd name="connsiteY19" fmla="*/ 2032781 h 2335236"/>
                  <a:gd name="connsiteX20" fmla="*/ 1364566 w 3692769"/>
                  <a:gd name="connsiteY20" fmla="*/ 2082018 h 2335236"/>
                  <a:gd name="connsiteX21" fmla="*/ 1209821 w 3692769"/>
                  <a:gd name="connsiteY21" fmla="*/ 2124221 h 2335236"/>
                  <a:gd name="connsiteX22" fmla="*/ 1062110 w 3692769"/>
                  <a:gd name="connsiteY22" fmla="*/ 2166424 h 2335236"/>
                  <a:gd name="connsiteX23" fmla="*/ 914400 w 3692769"/>
                  <a:gd name="connsiteY23" fmla="*/ 2194560 h 2335236"/>
                  <a:gd name="connsiteX24" fmla="*/ 759655 w 3692769"/>
                  <a:gd name="connsiteY24" fmla="*/ 2229729 h 2335236"/>
                  <a:gd name="connsiteX25" fmla="*/ 611944 w 3692769"/>
                  <a:gd name="connsiteY25" fmla="*/ 2250830 h 2335236"/>
                  <a:gd name="connsiteX26" fmla="*/ 457200 w 3692769"/>
                  <a:gd name="connsiteY26" fmla="*/ 2278966 h 2335236"/>
                  <a:gd name="connsiteX27" fmla="*/ 302455 w 3692769"/>
                  <a:gd name="connsiteY27" fmla="*/ 2300067 h 2335236"/>
                  <a:gd name="connsiteX28" fmla="*/ 154744 w 3692769"/>
                  <a:gd name="connsiteY28" fmla="*/ 2321169 h 2335236"/>
                  <a:gd name="connsiteX29" fmla="*/ 0 w 3692769"/>
                  <a:gd name="connsiteY29" fmla="*/ 2335236 h 233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692769" h="2335236">
                    <a:moveTo>
                      <a:pt x="3692769" y="0"/>
                    </a:moveTo>
                    <a:cubicBezTo>
                      <a:pt x="3668150" y="52753"/>
                      <a:pt x="3643532" y="105507"/>
                      <a:pt x="3615397" y="161778"/>
                    </a:cubicBezTo>
                    <a:cubicBezTo>
                      <a:pt x="3587262" y="218049"/>
                      <a:pt x="3550920" y="289559"/>
                      <a:pt x="3523957" y="337624"/>
                    </a:cubicBezTo>
                    <a:cubicBezTo>
                      <a:pt x="3496994" y="385689"/>
                      <a:pt x="3486443" y="402101"/>
                      <a:pt x="3453618" y="450166"/>
                    </a:cubicBezTo>
                    <a:cubicBezTo>
                      <a:pt x="3420793" y="498231"/>
                      <a:pt x="3327009" y="626012"/>
                      <a:pt x="3327009" y="626012"/>
                    </a:cubicBezTo>
                    <a:lnTo>
                      <a:pt x="3200400" y="801858"/>
                    </a:lnTo>
                    <a:cubicBezTo>
                      <a:pt x="3165231" y="849922"/>
                      <a:pt x="3146473" y="875714"/>
                      <a:pt x="3115993" y="914400"/>
                    </a:cubicBezTo>
                    <a:cubicBezTo>
                      <a:pt x="3085513" y="953086"/>
                      <a:pt x="3051517" y="996461"/>
                      <a:pt x="3017520" y="1033975"/>
                    </a:cubicBezTo>
                    <a:cubicBezTo>
                      <a:pt x="2983523" y="1071489"/>
                      <a:pt x="2912012" y="1139483"/>
                      <a:pt x="2912012" y="1139483"/>
                    </a:cubicBezTo>
                    <a:lnTo>
                      <a:pt x="2799470" y="1252024"/>
                    </a:lnTo>
                    <a:cubicBezTo>
                      <a:pt x="2764301" y="1287193"/>
                      <a:pt x="2736166" y="1317673"/>
                      <a:pt x="2700997" y="1350498"/>
                    </a:cubicBezTo>
                    <a:cubicBezTo>
                      <a:pt x="2665828" y="1383323"/>
                      <a:pt x="2628313" y="1417320"/>
                      <a:pt x="2588455" y="1448972"/>
                    </a:cubicBezTo>
                    <a:cubicBezTo>
                      <a:pt x="2548597" y="1480624"/>
                      <a:pt x="2504049" y="1508760"/>
                      <a:pt x="2461846" y="1540412"/>
                    </a:cubicBezTo>
                    <a:cubicBezTo>
                      <a:pt x="2419643" y="1572064"/>
                      <a:pt x="2377440" y="1610751"/>
                      <a:pt x="2335237" y="1638886"/>
                    </a:cubicBezTo>
                    <a:cubicBezTo>
                      <a:pt x="2293034" y="1667021"/>
                      <a:pt x="2252002" y="1684606"/>
                      <a:pt x="2208627" y="1709224"/>
                    </a:cubicBezTo>
                    <a:cubicBezTo>
                      <a:pt x="2165252" y="1733842"/>
                      <a:pt x="2120704" y="1761978"/>
                      <a:pt x="2074984" y="1786596"/>
                    </a:cubicBezTo>
                    <a:cubicBezTo>
                      <a:pt x="2029264" y="1811214"/>
                      <a:pt x="1981199" y="1834661"/>
                      <a:pt x="1934307" y="1856935"/>
                    </a:cubicBezTo>
                    <a:cubicBezTo>
                      <a:pt x="1887415" y="1879209"/>
                      <a:pt x="1793630" y="1920240"/>
                      <a:pt x="1793630" y="1920240"/>
                    </a:cubicBezTo>
                    <a:cubicBezTo>
                      <a:pt x="1746738" y="1941342"/>
                      <a:pt x="1699845" y="1964787"/>
                      <a:pt x="1652953" y="1983544"/>
                    </a:cubicBezTo>
                    <a:cubicBezTo>
                      <a:pt x="1606061" y="2002301"/>
                      <a:pt x="1512277" y="2032781"/>
                      <a:pt x="1512277" y="2032781"/>
                    </a:cubicBezTo>
                    <a:cubicBezTo>
                      <a:pt x="1464212" y="2049193"/>
                      <a:pt x="1414975" y="2066778"/>
                      <a:pt x="1364566" y="2082018"/>
                    </a:cubicBezTo>
                    <a:cubicBezTo>
                      <a:pt x="1314157" y="2097258"/>
                      <a:pt x="1209821" y="2124221"/>
                      <a:pt x="1209821" y="2124221"/>
                    </a:cubicBezTo>
                    <a:cubicBezTo>
                      <a:pt x="1159412" y="2138289"/>
                      <a:pt x="1111347" y="2154701"/>
                      <a:pt x="1062110" y="2166424"/>
                    </a:cubicBezTo>
                    <a:cubicBezTo>
                      <a:pt x="1012873" y="2178147"/>
                      <a:pt x="964809" y="2184009"/>
                      <a:pt x="914400" y="2194560"/>
                    </a:cubicBezTo>
                    <a:cubicBezTo>
                      <a:pt x="863991" y="2205111"/>
                      <a:pt x="810064" y="2220351"/>
                      <a:pt x="759655" y="2229729"/>
                    </a:cubicBezTo>
                    <a:cubicBezTo>
                      <a:pt x="709246" y="2239107"/>
                      <a:pt x="662353" y="2242624"/>
                      <a:pt x="611944" y="2250830"/>
                    </a:cubicBezTo>
                    <a:cubicBezTo>
                      <a:pt x="561535" y="2259036"/>
                      <a:pt x="508781" y="2270760"/>
                      <a:pt x="457200" y="2278966"/>
                    </a:cubicBezTo>
                    <a:cubicBezTo>
                      <a:pt x="405619" y="2287172"/>
                      <a:pt x="302455" y="2300067"/>
                      <a:pt x="302455" y="2300067"/>
                    </a:cubicBezTo>
                    <a:cubicBezTo>
                      <a:pt x="252046" y="2307101"/>
                      <a:pt x="205153" y="2315307"/>
                      <a:pt x="154744" y="2321169"/>
                    </a:cubicBezTo>
                    <a:cubicBezTo>
                      <a:pt x="104335" y="2327031"/>
                      <a:pt x="52167" y="2331133"/>
                      <a:pt x="0" y="2335236"/>
                    </a:cubicBezTo>
                  </a:path>
                </a:pathLst>
              </a:custGeom>
              <a:noFill/>
              <a:ln w="38100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08" name="任意形状 107">
                <a:extLst>
                  <a:ext uri="{FF2B5EF4-FFF2-40B4-BE49-F238E27FC236}">
                    <a16:creationId xmlns:a16="http://schemas.microsoft.com/office/drawing/2014/main" id="{2CB30D16-B685-9C4B-81D8-7F789CDE7B4C}"/>
                  </a:ext>
                </a:extLst>
              </p:cNvPr>
              <p:cNvSpPr/>
              <p:nvPr/>
            </p:nvSpPr>
            <p:spPr>
              <a:xfrm flipH="1">
                <a:off x="4108802" y="4078011"/>
                <a:ext cx="3693599" cy="2335236"/>
              </a:xfrm>
              <a:custGeom>
                <a:avLst/>
                <a:gdLst>
                  <a:gd name="connsiteX0" fmla="*/ 3692769 w 3692769"/>
                  <a:gd name="connsiteY0" fmla="*/ 0 h 2335236"/>
                  <a:gd name="connsiteX1" fmla="*/ 3615397 w 3692769"/>
                  <a:gd name="connsiteY1" fmla="*/ 161778 h 2335236"/>
                  <a:gd name="connsiteX2" fmla="*/ 3523957 w 3692769"/>
                  <a:gd name="connsiteY2" fmla="*/ 337624 h 2335236"/>
                  <a:gd name="connsiteX3" fmla="*/ 3453618 w 3692769"/>
                  <a:gd name="connsiteY3" fmla="*/ 450166 h 2335236"/>
                  <a:gd name="connsiteX4" fmla="*/ 3327009 w 3692769"/>
                  <a:gd name="connsiteY4" fmla="*/ 626012 h 2335236"/>
                  <a:gd name="connsiteX5" fmla="*/ 3200400 w 3692769"/>
                  <a:gd name="connsiteY5" fmla="*/ 801858 h 2335236"/>
                  <a:gd name="connsiteX6" fmla="*/ 3115993 w 3692769"/>
                  <a:gd name="connsiteY6" fmla="*/ 914400 h 2335236"/>
                  <a:gd name="connsiteX7" fmla="*/ 3017520 w 3692769"/>
                  <a:gd name="connsiteY7" fmla="*/ 1033975 h 2335236"/>
                  <a:gd name="connsiteX8" fmla="*/ 2912012 w 3692769"/>
                  <a:gd name="connsiteY8" fmla="*/ 1139483 h 2335236"/>
                  <a:gd name="connsiteX9" fmla="*/ 2799470 w 3692769"/>
                  <a:gd name="connsiteY9" fmla="*/ 1252024 h 2335236"/>
                  <a:gd name="connsiteX10" fmla="*/ 2700997 w 3692769"/>
                  <a:gd name="connsiteY10" fmla="*/ 1350498 h 2335236"/>
                  <a:gd name="connsiteX11" fmla="*/ 2588455 w 3692769"/>
                  <a:gd name="connsiteY11" fmla="*/ 1448972 h 2335236"/>
                  <a:gd name="connsiteX12" fmla="*/ 2461846 w 3692769"/>
                  <a:gd name="connsiteY12" fmla="*/ 1540412 h 2335236"/>
                  <a:gd name="connsiteX13" fmla="*/ 2335237 w 3692769"/>
                  <a:gd name="connsiteY13" fmla="*/ 1638886 h 2335236"/>
                  <a:gd name="connsiteX14" fmla="*/ 2208627 w 3692769"/>
                  <a:gd name="connsiteY14" fmla="*/ 1709224 h 2335236"/>
                  <a:gd name="connsiteX15" fmla="*/ 2074984 w 3692769"/>
                  <a:gd name="connsiteY15" fmla="*/ 1786596 h 2335236"/>
                  <a:gd name="connsiteX16" fmla="*/ 1934307 w 3692769"/>
                  <a:gd name="connsiteY16" fmla="*/ 1856935 h 2335236"/>
                  <a:gd name="connsiteX17" fmla="*/ 1793630 w 3692769"/>
                  <a:gd name="connsiteY17" fmla="*/ 1920240 h 2335236"/>
                  <a:gd name="connsiteX18" fmla="*/ 1652953 w 3692769"/>
                  <a:gd name="connsiteY18" fmla="*/ 1983544 h 2335236"/>
                  <a:gd name="connsiteX19" fmla="*/ 1512277 w 3692769"/>
                  <a:gd name="connsiteY19" fmla="*/ 2032781 h 2335236"/>
                  <a:gd name="connsiteX20" fmla="*/ 1364566 w 3692769"/>
                  <a:gd name="connsiteY20" fmla="*/ 2082018 h 2335236"/>
                  <a:gd name="connsiteX21" fmla="*/ 1209821 w 3692769"/>
                  <a:gd name="connsiteY21" fmla="*/ 2124221 h 2335236"/>
                  <a:gd name="connsiteX22" fmla="*/ 1062110 w 3692769"/>
                  <a:gd name="connsiteY22" fmla="*/ 2166424 h 2335236"/>
                  <a:gd name="connsiteX23" fmla="*/ 914400 w 3692769"/>
                  <a:gd name="connsiteY23" fmla="*/ 2194560 h 2335236"/>
                  <a:gd name="connsiteX24" fmla="*/ 759655 w 3692769"/>
                  <a:gd name="connsiteY24" fmla="*/ 2229729 h 2335236"/>
                  <a:gd name="connsiteX25" fmla="*/ 611944 w 3692769"/>
                  <a:gd name="connsiteY25" fmla="*/ 2250830 h 2335236"/>
                  <a:gd name="connsiteX26" fmla="*/ 457200 w 3692769"/>
                  <a:gd name="connsiteY26" fmla="*/ 2278966 h 2335236"/>
                  <a:gd name="connsiteX27" fmla="*/ 302455 w 3692769"/>
                  <a:gd name="connsiteY27" fmla="*/ 2300067 h 2335236"/>
                  <a:gd name="connsiteX28" fmla="*/ 154744 w 3692769"/>
                  <a:gd name="connsiteY28" fmla="*/ 2321169 h 2335236"/>
                  <a:gd name="connsiteX29" fmla="*/ 0 w 3692769"/>
                  <a:gd name="connsiteY29" fmla="*/ 2335236 h 233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692769" h="2335236">
                    <a:moveTo>
                      <a:pt x="3692769" y="0"/>
                    </a:moveTo>
                    <a:cubicBezTo>
                      <a:pt x="3668150" y="52753"/>
                      <a:pt x="3643532" y="105507"/>
                      <a:pt x="3615397" y="161778"/>
                    </a:cubicBezTo>
                    <a:cubicBezTo>
                      <a:pt x="3587262" y="218049"/>
                      <a:pt x="3550920" y="289559"/>
                      <a:pt x="3523957" y="337624"/>
                    </a:cubicBezTo>
                    <a:cubicBezTo>
                      <a:pt x="3496994" y="385689"/>
                      <a:pt x="3486443" y="402101"/>
                      <a:pt x="3453618" y="450166"/>
                    </a:cubicBezTo>
                    <a:cubicBezTo>
                      <a:pt x="3420793" y="498231"/>
                      <a:pt x="3327009" y="626012"/>
                      <a:pt x="3327009" y="626012"/>
                    </a:cubicBezTo>
                    <a:lnTo>
                      <a:pt x="3200400" y="801858"/>
                    </a:lnTo>
                    <a:cubicBezTo>
                      <a:pt x="3165231" y="849922"/>
                      <a:pt x="3146473" y="875714"/>
                      <a:pt x="3115993" y="914400"/>
                    </a:cubicBezTo>
                    <a:cubicBezTo>
                      <a:pt x="3085513" y="953086"/>
                      <a:pt x="3051517" y="996461"/>
                      <a:pt x="3017520" y="1033975"/>
                    </a:cubicBezTo>
                    <a:cubicBezTo>
                      <a:pt x="2983523" y="1071489"/>
                      <a:pt x="2912012" y="1139483"/>
                      <a:pt x="2912012" y="1139483"/>
                    </a:cubicBezTo>
                    <a:lnTo>
                      <a:pt x="2799470" y="1252024"/>
                    </a:lnTo>
                    <a:cubicBezTo>
                      <a:pt x="2764301" y="1287193"/>
                      <a:pt x="2736166" y="1317673"/>
                      <a:pt x="2700997" y="1350498"/>
                    </a:cubicBezTo>
                    <a:cubicBezTo>
                      <a:pt x="2665828" y="1383323"/>
                      <a:pt x="2628313" y="1417320"/>
                      <a:pt x="2588455" y="1448972"/>
                    </a:cubicBezTo>
                    <a:cubicBezTo>
                      <a:pt x="2548597" y="1480624"/>
                      <a:pt x="2504049" y="1508760"/>
                      <a:pt x="2461846" y="1540412"/>
                    </a:cubicBezTo>
                    <a:cubicBezTo>
                      <a:pt x="2419643" y="1572064"/>
                      <a:pt x="2377440" y="1610751"/>
                      <a:pt x="2335237" y="1638886"/>
                    </a:cubicBezTo>
                    <a:cubicBezTo>
                      <a:pt x="2293034" y="1667021"/>
                      <a:pt x="2252002" y="1684606"/>
                      <a:pt x="2208627" y="1709224"/>
                    </a:cubicBezTo>
                    <a:cubicBezTo>
                      <a:pt x="2165252" y="1733842"/>
                      <a:pt x="2120704" y="1761978"/>
                      <a:pt x="2074984" y="1786596"/>
                    </a:cubicBezTo>
                    <a:cubicBezTo>
                      <a:pt x="2029264" y="1811214"/>
                      <a:pt x="1981199" y="1834661"/>
                      <a:pt x="1934307" y="1856935"/>
                    </a:cubicBezTo>
                    <a:cubicBezTo>
                      <a:pt x="1887415" y="1879209"/>
                      <a:pt x="1793630" y="1920240"/>
                      <a:pt x="1793630" y="1920240"/>
                    </a:cubicBezTo>
                    <a:cubicBezTo>
                      <a:pt x="1746738" y="1941342"/>
                      <a:pt x="1699845" y="1964787"/>
                      <a:pt x="1652953" y="1983544"/>
                    </a:cubicBezTo>
                    <a:cubicBezTo>
                      <a:pt x="1606061" y="2002301"/>
                      <a:pt x="1512277" y="2032781"/>
                      <a:pt x="1512277" y="2032781"/>
                    </a:cubicBezTo>
                    <a:cubicBezTo>
                      <a:pt x="1464212" y="2049193"/>
                      <a:pt x="1414975" y="2066778"/>
                      <a:pt x="1364566" y="2082018"/>
                    </a:cubicBezTo>
                    <a:cubicBezTo>
                      <a:pt x="1314157" y="2097258"/>
                      <a:pt x="1209821" y="2124221"/>
                      <a:pt x="1209821" y="2124221"/>
                    </a:cubicBezTo>
                    <a:cubicBezTo>
                      <a:pt x="1159412" y="2138289"/>
                      <a:pt x="1111347" y="2154701"/>
                      <a:pt x="1062110" y="2166424"/>
                    </a:cubicBezTo>
                    <a:cubicBezTo>
                      <a:pt x="1012873" y="2178147"/>
                      <a:pt x="964809" y="2184009"/>
                      <a:pt x="914400" y="2194560"/>
                    </a:cubicBezTo>
                    <a:cubicBezTo>
                      <a:pt x="863991" y="2205111"/>
                      <a:pt x="810064" y="2220351"/>
                      <a:pt x="759655" y="2229729"/>
                    </a:cubicBezTo>
                    <a:cubicBezTo>
                      <a:pt x="709246" y="2239107"/>
                      <a:pt x="662353" y="2242624"/>
                      <a:pt x="611944" y="2250830"/>
                    </a:cubicBezTo>
                    <a:cubicBezTo>
                      <a:pt x="561535" y="2259036"/>
                      <a:pt x="508781" y="2270760"/>
                      <a:pt x="457200" y="2278966"/>
                    </a:cubicBezTo>
                    <a:cubicBezTo>
                      <a:pt x="405619" y="2287172"/>
                      <a:pt x="302455" y="2300067"/>
                      <a:pt x="302455" y="2300067"/>
                    </a:cubicBezTo>
                    <a:cubicBezTo>
                      <a:pt x="252046" y="2307101"/>
                      <a:pt x="205153" y="2315307"/>
                      <a:pt x="154744" y="2321169"/>
                    </a:cubicBezTo>
                    <a:cubicBezTo>
                      <a:pt x="104335" y="2327031"/>
                      <a:pt x="52167" y="2331133"/>
                      <a:pt x="0" y="2335236"/>
                    </a:cubicBezTo>
                  </a:path>
                </a:pathLst>
              </a:custGeom>
              <a:noFill/>
              <a:ln w="381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106" name="任意形状 105">
              <a:extLst>
                <a:ext uri="{FF2B5EF4-FFF2-40B4-BE49-F238E27FC236}">
                  <a16:creationId xmlns:a16="http://schemas.microsoft.com/office/drawing/2014/main" id="{51737C8E-5CB9-A447-8E06-A243DF3E3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490" y="6396635"/>
              <a:ext cx="749599" cy="25201"/>
            </a:xfrm>
            <a:custGeom>
              <a:avLst/>
              <a:gdLst>
                <a:gd name="connsiteX0" fmla="*/ 3692769 w 3692769"/>
                <a:gd name="connsiteY0" fmla="*/ 0 h 2335236"/>
                <a:gd name="connsiteX1" fmla="*/ 3615397 w 3692769"/>
                <a:gd name="connsiteY1" fmla="*/ 161778 h 2335236"/>
                <a:gd name="connsiteX2" fmla="*/ 3523957 w 3692769"/>
                <a:gd name="connsiteY2" fmla="*/ 337624 h 2335236"/>
                <a:gd name="connsiteX3" fmla="*/ 3453618 w 3692769"/>
                <a:gd name="connsiteY3" fmla="*/ 450166 h 2335236"/>
                <a:gd name="connsiteX4" fmla="*/ 3327009 w 3692769"/>
                <a:gd name="connsiteY4" fmla="*/ 626012 h 2335236"/>
                <a:gd name="connsiteX5" fmla="*/ 3200400 w 3692769"/>
                <a:gd name="connsiteY5" fmla="*/ 801858 h 2335236"/>
                <a:gd name="connsiteX6" fmla="*/ 3115993 w 3692769"/>
                <a:gd name="connsiteY6" fmla="*/ 914400 h 2335236"/>
                <a:gd name="connsiteX7" fmla="*/ 3017520 w 3692769"/>
                <a:gd name="connsiteY7" fmla="*/ 1033975 h 2335236"/>
                <a:gd name="connsiteX8" fmla="*/ 2912012 w 3692769"/>
                <a:gd name="connsiteY8" fmla="*/ 1139483 h 2335236"/>
                <a:gd name="connsiteX9" fmla="*/ 2799470 w 3692769"/>
                <a:gd name="connsiteY9" fmla="*/ 1252024 h 2335236"/>
                <a:gd name="connsiteX10" fmla="*/ 2700997 w 3692769"/>
                <a:gd name="connsiteY10" fmla="*/ 1350498 h 2335236"/>
                <a:gd name="connsiteX11" fmla="*/ 2588455 w 3692769"/>
                <a:gd name="connsiteY11" fmla="*/ 1448972 h 2335236"/>
                <a:gd name="connsiteX12" fmla="*/ 2461846 w 3692769"/>
                <a:gd name="connsiteY12" fmla="*/ 1540412 h 2335236"/>
                <a:gd name="connsiteX13" fmla="*/ 2335237 w 3692769"/>
                <a:gd name="connsiteY13" fmla="*/ 1638886 h 2335236"/>
                <a:gd name="connsiteX14" fmla="*/ 2208627 w 3692769"/>
                <a:gd name="connsiteY14" fmla="*/ 1709224 h 2335236"/>
                <a:gd name="connsiteX15" fmla="*/ 2074984 w 3692769"/>
                <a:gd name="connsiteY15" fmla="*/ 1786596 h 2335236"/>
                <a:gd name="connsiteX16" fmla="*/ 1934307 w 3692769"/>
                <a:gd name="connsiteY16" fmla="*/ 1856935 h 2335236"/>
                <a:gd name="connsiteX17" fmla="*/ 1793630 w 3692769"/>
                <a:gd name="connsiteY17" fmla="*/ 1920240 h 2335236"/>
                <a:gd name="connsiteX18" fmla="*/ 1652953 w 3692769"/>
                <a:gd name="connsiteY18" fmla="*/ 1983544 h 2335236"/>
                <a:gd name="connsiteX19" fmla="*/ 1512277 w 3692769"/>
                <a:gd name="connsiteY19" fmla="*/ 2032781 h 2335236"/>
                <a:gd name="connsiteX20" fmla="*/ 1364566 w 3692769"/>
                <a:gd name="connsiteY20" fmla="*/ 2082018 h 2335236"/>
                <a:gd name="connsiteX21" fmla="*/ 1209821 w 3692769"/>
                <a:gd name="connsiteY21" fmla="*/ 2124221 h 2335236"/>
                <a:gd name="connsiteX22" fmla="*/ 1062110 w 3692769"/>
                <a:gd name="connsiteY22" fmla="*/ 2166424 h 2335236"/>
                <a:gd name="connsiteX23" fmla="*/ 914400 w 3692769"/>
                <a:gd name="connsiteY23" fmla="*/ 2194560 h 2335236"/>
                <a:gd name="connsiteX24" fmla="*/ 759655 w 3692769"/>
                <a:gd name="connsiteY24" fmla="*/ 2229729 h 2335236"/>
                <a:gd name="connsiteX25" fmla="*/ 611944 w 3692769"/>
                <a:gd name="connsiteY25" fmla="*/ 2250830 h 2335236"/>
                <a:gd name="connsiteX26" fmla="*/ 457200 w 3692769"/>
                <a:gd name="connsiteY26" fmla="*/ 2278966 h 2335236"/>
                <a:gd name="connsiteX27" fmla="*/ 302455 w 3692769"/>
                <a:gd name="connsiteY27" fmla="*/ 2300067 h 2335236"/>
                <a:gd name="connsiteX28" fmla="*/ 154744 w 3692769"/>
                <a:gd name="connsiteY28" fmla="*/ 2321169 h 2335236"/>
                <a:gd name="connsiteX29" fmla="*/ 0 w 3692769"/>
                <a:gd name="connsiteY29" fmla="*/ 2335236 h 233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92769" h="2335236">
                  <a:moveTo>
                    <a:pt x="3692769" y="0"/>
                  </a:moveTo>
                  <a:cubicBezTo>
                    <a:pt x="3668150" y="52753"/>
                    <a:pt x="3643532" y="105507"/>
                    <a:pt x="3615397" y="161778"/>
                  </a:cubicBezTo>
                  <a:cubicBezTo>
                    <a:pt x="3587262" y="218049"/>
                    <a:pt x="3550920" y="289559"/>
                    <a:pt x="3523957" y="337624"/>
                  </a:cubicBezTo>
                  <a:cubicBezTo>
                    <a:pt x="3496994" y="385689"/>
                    <a:pt x="3486443" y="402101"/>
                    <a:pt x="3453618" y="450166"/>
                  </a:cubicBezTo>
                  <a:cubicBezTo>
                    <a:pt x="3420793" y="498231"/>
                    <a:pt x="3327009" y="626012"/>
                    <a:pt x="3327009" y="626012"/>
                  </a:cubicBezTo>
                  <a:lnTo>
                    <a:pt x="3200400" y="801858"/>
                  </a:lnTo>
                  <a:cubicBezTo>
                    <a:pt x="3165231" y="849922"/>
                    <a:pt x="3146473" y="875714"/>
                    <a:pt x="3115993" y="914400"/>
                  </a:cubicBezTo>
                  <a:cubicBezTo>
                    <a:pt x="3085513" y="953086"/>
                    <a:pt x="3051517" y="996461"/>
                    <a:pt x="3017520" y="1033975"/>
                  </a:cubicBezTo>
                  <a:cubicBezTo>
                    <a:pt x="2983523" y="1071489"/>
                    <a:pt x="2912012" y="1139483"/>
                    <a:pt x="2912012" y="1139483"/>
                  </a:cubicBezTo>
                  <a:lnTo>
                    <a:pt x="2799470" y="1252024"/>
                  </a:lnTo>
                  <a:cubicBezTo>
                    <a:pt x="2764301" y="1287193"/>
                    <a:pt x="2736166" y="1317673"/>
                    <a:pt x="2700997" y="1350498"/>
                  </a:cubicBezTo>
                  <a:cubicBezTo>
                    <a:pt x="2665828" y="1383323"/>
                    <a:pt x="2628313" y="1417320"/>
                    <a:pt x="2588455" y="1448972"/>
                  </a:cubicBezTo>
                  <a:cubicBezTo>
                    <a:pt x="2548597" y="1480624"/>
                    <a:pt x="2504049" y="1508760"/>
                    <a:pt x="2461846" y="1540412"/>
                  </a:cubicBezTo>
                  <a:cubicBezTo>
                    <a:pt x="2419643" y="1572064"/>
                    <a:pt x="2377440" y="1610751"/>
                    <a:pt x="2335237" y="1638886"/>
                  </a:cubicBezTo>
                  <a:cubicBezTo>
                    <a:pt x="2293034" y="1667021"/>
                    <a:pt x="2252002" y="1684606"/>
                    <a:pt x="2208627" y="1709224"/>
                  </a:cubicBezTo>
                  <a:cubicBezTo>
                    <a:pt x="2165252" y="1733842"/>
                    <a:pt x="2120704" y="1761978"/>
                    <a:pt x="2074984" y="1786596"/>
                  </a:cubicBezTo>
                  <a:cubicBezTo>
                    <a:pt x="2029264" y="1811214"/>
                    <a:pt x="1981199" y="1834661"/>
                    <a:pt x="1934307" y="1856935"/>
                  </a:cubicBezTo>
                  <a:cubicBezTo>
                    <a:pt x="1887415" y="1879209"/>
                    <a:pt x="1793630" y="1920240"/>
                    <a:pt x="1793630" y="1920240"/>
                  </a:cubicBezTo>
                  <a:cubicBezTo>
                    <a:pt x="1746738" y="1941342"/>
                    <a:pt x="1699845" y="1964787"/>
                    <a:pt x="1652953" y="1983544"/>
                  </a:cubicBezTo>
                  <a:cubicBezTo>
                    <a:pt x="1606061" y="2002301"/>
                    <a:pt x="1512277" y="2032781"/>
                    <a:pt x="1512277" y="2032781"/>
                  </a:cubicBezTo>
                  <a:cubicBezTo>
                    <a:pt x="1464212" y="2049193"/>
                    <a:pt x="1414975" y="2066778"/>
                    <a:pt x="1364566" y="2082018"/>
                  </a:cubicBezTo>
                  <a:cubicBezTo>
                    <a:pt x="1314157" y="2097258"/>
                    <a:pt x="1209821" y="2124221"/>
                    <a:pt x="1209821" y="2124221"/>
                  </a:cubicBezTo>
                  <a:cubicBezTo>
                    <a:pt x="1159412" y="2138289"/>
                    <a:pt x="1111347" y="2154701"/>
                    <a:pt x="1062110" y="2166424"/>
                  </a:cubicBezTo>
                  <a:cubicBezTo>
                    <a:pt x="1012873" y="2178147"/>
                    <a:pt x="964809" y="2184009"/>
                    <a:pt x="914400" y="2194560"/>
                  </a:cubicBezTo>
                  <a:cubicBezTo>
                    <a:pt x="863991" y="2205111"/>
                    <a:pt x="810064" y="2220351"/>
                    <a:pt x="759655" y="2229729"/>
                  </a:cubicBezTo>
                  <a:cubicBezTo>
                    <a:pt x="709246" y="2239107"/>
                    <a:pt x="662353" y="2242624"/>
                    <a:pt x="611944" y="2250830"/>
                  </a:cubicBezTo>
                  <a:cubicBezTo>
                    <a:pt x="561535" y="2259036"/>
                    <a:pt x="508781" y="2270760"/>
                    <a:pt x="457200" y="2278966"/>
                  </a:cubicBezTo>
                  <a:cubicBezTo>
                    <a:pt x="405619" y="2287172"/>
                    <a:pt x="302455" y="2300067"/>
                    <a:pt x="302455" y="2300067"/>
                  </a:cubicBezTo>
                  <a:cubicBezTo>
                    <a:pt x="252046" y="2307101"/>
                    <a:pt x="205153" y="2315307"/>
                    <a:pt x="154744" y="2321169"/>
                  </a:cubicBezTo>
                  <a:cubicBezTo>
                    <a:pt x="104335" y="2327031"/>
                    <a:pt x="52167" y="2331133"/>
                    <a:pt x="0" y="2335236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63680B0D-F709-274B-9E57-A5D573A95AE5}"/>
              </a:ext>
            </a:extLst>
          </p:cNvPr>
          <p:cNvGrpSpPr/>
          <p:nvPr/>
        </p:nvGrpSpPr>
        <p:grpSpPr>
          <a:xfrm>
            <a:off x="6413789" y="3737517"/>
            <a:ext cx="4856480" cy="1306258"/>
            <a:chOff x="406078" y="4704657"/>
            <a:chExt cx="4856480" cy="1712073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2942E95C-AD89-B442-BAB5-65D722C86488}"/>
                </a:ext>
              </a:extLst>
            </p:cNvPr>
            <p:cNvGrpSpPr/>
            <p:nvPr/>
          </p:nvGrpSpPr>
          <p:grpSpPr>
            <a:xfrm>
              <a:off x="406078" y="4704657"/>
              <a:ext cx="4112865" cy="1694431"/>
              <a:chOff x="425607" y="4054963"/>
              <a:chExt cx="7390303" cy="2346078"/>
            </a:xfrm>
          </p:grpSpPr>
          <p:sp>
            <p:nvSpPr>
              <p:cNvPr id="112" name="任意形状 111">
                <a:extLst>
                  <a:ext uri="{FF2B5EF4-FFF2-40B4-BE49-F238E27FC236}">
                    <a16:creationId xmlns:a16="http://schemas.microsoft.com/office/drawing/2014/main" id="{1F8E4CCB-F650-8341-A3C3-CC91F329678B}"/>
                  </a:ext>
                </a:extLst>
              </p:cNvPr>
              <p:cNvSpPr/>
              <p:nvPr/>
            </p:nvSpPr>
            <p:spPr>
              <a:xfrm>
                <a:off x="425607" y="4065805"/>
                <a:ext cx="3692769" cy="2335236"/>
              </a:xfrm>
              <a:custGeom>
                <a:avLst/>
                <a:gdLst>
                  <a:gd name="connsiteX0" fmla="*/ 3692769 w 3692769"/>
                  <a:gd name="connsiteY0" fmla="*/ 0 h 2335236"/>
                  <a:gd name="connsiteX1" fmla="*/ 3615397 w 3692769"/>
                  <a:gd name="connsiteY1" fmla="*/ 161778 h 2335236"/>
                  <a:gd name="connsiteX2" fmla="*/ 3523957 w 3692769"/>
                  <a:gd name="connsiteY2" fmla="*/ 337624 h 2335236"/>
                  <a:gd name="connsiteX3" fmla="*/ 3453618 w 3692769"/>
                  <a:gd name="connsiteY3" fmla="*/ 450166 h 2335236"/>
                  <a:gd name="connsiteX4" fmla="*/ 3327009 w 3692769"/>
                  <a:gd name="connsiteY4" fmla="*/ 626012 h 2335236"/>
                  <a:gd name="connsiteX5" fmla="*/ 3200400 w 3692769"/>
                  <a:gd name="connsiteY5" fmla="*/ 801858 h 2335236"/>
                  <a:gd name="connsiteX6" fmla="*/ 3115993 w 3692769"/>
                  <a:gd name="connsiteY6" fmla="*/ 914400 h 2335236"/>
                  <a:gd name="connsiteX7" fmla="*/ 3017520 w 3692769"/>
                  <a:gd name="connsiteY7" fmla="*/ 1033975 h 2335236"/>
                  <a:gd name="connsiteX8" fmla="*/ 2912012 w 3692769"/>
                  <a:gd name="connsiteY8" fmla="*/ 1139483 h 2335236"/>
                  <a:gd name="connsiteX9" fmla="*/ 2799470 w 3692769"/>
                  <a:gd name="connsiteY9" fmla="*/ 1252024 h 2335236"/>
                  <a:gd name="connsiteX10" fmla="*/ 2700997 w 3692769"/>
                  <a:gd name="connsiteY10" fmla="*/ 1350498 h 2335236"/>
                  <a:gd name="connsiteX11" fmla="*/ 2588455 w 3692769"/>
                  <a:gd name="connsiteY11" fmla="*/ 1448972 h 2335236"/>
                  <a:gd name="connsiteX12" fmla="*/ 2461846 w 3692769"/>
                  <a:gd name="connsiteY12" fmla="*/ 1540412 h 2335236"/>
                  <a:gd name="connsiteX13" fmla="*/ 2335237 w 3692769"/>
                  <a:gd name="connsiteY13" fmla="*/ 1638886 h 2335236"/>
                  <a:gd name="connsiteX14" fmla="*/ 2208627 w 3692769"/>
                  <a:gd name="connsiteY14" fmla="*/ 1709224 h 2335236"/>
                  <a:gd name="connsiteX15" fmla="*/ 2074984 w 3692769"/>
                  <a:gd name="connsiteY15" fmla="*/ 1786596 h 2335236"/>
                  <a:gd name="connsiteX16" fmla="*/ 1934307 w 3692769"/>
                  <a:gd name="connsiteY16" fmla="*/ 1856935 h 2335236"/>
                  <a:gd name="connsiteX17" fmla="*/ 1793630 w 3692769"/>
                  <a:gd name="connsiteY17" fmla="*/ 1920240 h 2335236"/>
                  <a:gd name="connsiteX18" fmla="*/ 1652953 w 3692769"/>
                  <a:gd name="connsiteY18" fmla="*/ 1983544 h 2335236"/>
                  <a:gd name="connsiteX19" fmla="*/ 1512277 w 3692769"/>
                  <a:gd name="connsiteY19" fmla="*/ 2032781 h 2335236"/>
                  <a:gd name="connsiteX20" fmla="*/ 1364566 w 3692769"/>
                  <a:gd name="connsiteY20" fmla="*/ 2082018 h 2335236"/>
                  <a:gd name="connsiteX21" fmla="*/ 1209821 w 3692769"/>
                  <a:gd name="connsiteY21" fmla="*/ 2124221 h 2335236"/>
                  <a:gd name="connsiteX22" fmla="*/ 1062110 w 3692769"/>
                  <a:gd name="connsiteY22" fmla="*/ 2166424 h 2335236"/>
                  <a:gd name="connsiteX23" fmla="*/ 914400 w 3692769"/>
                  <a:gd name="connsiteY23" fmla="*/ 2194560 h 2335236"/>
                  <a:gd name="connsiteX24" fmla="*/ 759655 w 3692769"/>
                  <a:gd name="connsiteY24" fmla="*/ 2229729 h 2335236"/>
                  <a:gd name="connsiteX25" fmla="*/ 611944 w 3692769"/>
                  <a:gd name="connsiteY25" fmla="*/ 2250830 h 2335236"/>
                  <a:gd name="connsiteX26" fmla="*/ 457200 w 3692769"/>
                  <a:gd name="connsiteY26" fmla="*/ 2278966 h 2335236"/>
                  <a:gd name="connsiteX27" fmla="*/ 302455 w 3692769"/>
                  <a:gd name="connsiteY27" fmla="*/ 2300067 h 2335236"/>
                  <a:gd name="connsiteX28" fmla="*/ 154744 w 3692769"/>
                  <a:gd name="connsiteY28" fmla="*/ 2321169 h 2335236"/>
                  <a:gd name="connsiteX29" fmla="*/ 0 w 3692769"/>
                  <a:gd name="connsiteY29" fmla="*/ 2335236 h 233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692769" h="2335236">
                    <a:moveTo>
                      <a:pt x="3692769" y="0"/>
                    </a:moveTo>
                    <a:cubicBezTo>
                      <a:pt x="3668150" y="52753"/>
                      <a:pt x="3643532" y="105507"/>
                      <a:pt x="3615397" y="161778"/>
                    </a:cubicBezTo>
                    <a:cubicBezTo>
                      <a:pt x="3587262" y="218049"/>
                      <a:pt x="3550920" y="289559"/>
                      <a:pt x="3523957" y="337624"/>
                    </a:cubicBezTo>
                    <a:cubicBezTo>
                      <a:pt x="3496994" y="385689"/>
                      <a:pt x="3486443" y="402101"/>
                      <a:pt x="3453618" y="450166"/>
                    </a:cubicBezTo>
                    <a:cubicBezTo>
                      <a:pt x="3420793" y="498231"/>
                      <a:pt x="3327009" y="626012"/>
                      <a:pt x="3327009" y="626012"/>
                    </a:cubicBezTo>
                    <a:lnTo>
                      <a:pt x="3200400" y="801858"/>
                    </a:lnTo>
                    <a:cubicBezTo>
                      <a:pt x="3165231" y="849922"/>
                      <a:pt x="3146473" y="875714"/>
                      <a:pt x="3115993" y="914400"/>
                    </a:cubicBezTo>
                    <a:cubicBezTo>
                      <a:pt x="3085513" y="953086"/>
                      <a:pt x="3051517" y="996461"/>
                      <a:pt x="3017520" y="1033975"/>
                    </a:cubicBezTo>
                    <a:cubicBezTo>
                      <a:pt x="2983523" y="1071489"/>
                      <a:pt x="2912012" y="1139483"/>
                      <a:pt x="2912012" y="1139483"/>
                    </a:cubicBezTo>
                    <a:lnTo>
                      <a:pt x="2799470" y="1252024"/>
                    </a:lnTo>
                    <a:cubicBezTo>
                      <a:pt x="2764301" y="1287193"/>
                      <a:pt x="2736166" y="1317673"/>
                      <a:pt x="2700997" y="1350498"/>
                    </a:cubicBezTo>
                    <a:cubicBezTo>
                      <a:pt x="2665828" y="1383323"/>
                      <a:pt x="2628313" y="1417320"/>
                      <a:pt x="2588455" y="1448972"/>
                    </a:cubicBezTo>
                    <a:cubicBezTo>
                      <a:pt x="2548597" y="1480624"/>
                      <a:pt x="2504049" y="1508760"/>
                      <a:pt x="2461846" y="1540412"/>
                    </a:cubicBezTo>
                    <a:cubicBezTo>
                      <a:pt x="2419643" y="1572064"/>
                      <a:pt x="2377440" y="1610751"/>
                      <a:pt x="2335237" y="1638886"/>
                    </a:cubicBezTo>
                    <a:cubicBezTo>
                      <a:pt x="2293034" y="1667021"/>
                      <a:pt x="2252002" y="1684606"/>
                      <a:pt x="2208627" y="1709224"/>
                    </a:cubicBezTo>
                    <a:cubicBezTo>
                      <a:pt x="2165252" y="1733842"/>
                      <a:pt x="2120704" y="1761978"/>
                      <a:pt x="2074984" y="1786596"/>
                    </a:cubicBezTo>
                    <a:cubicBezTo>
                      <a:pt x="2029264" y="1811214"/>
                      <a:pt x="1981199" y="1834661"/>
                      <a:pt x="1934307" y="1856935"/>
                    </a:cubicBezTo>
                    <a:cubicBezTo>
                      <a:pt x="1887415" y="1879209"/>
                      <a:pt x="1793630" y="1920240"/>
                      <a:pt x="1793630" y="1920240"/>
                    </a:cubicBezTo>
                    <a:cubicBezTo>
                      <a:pt x="1746738" y="1941342"/>
                      <a:pt x="1699845" y="1964787"/>
                      <a:pt x="1652953" y="1983544"/>
                    </a:cubicBezTo>
                    <a:cubicBezTo>
                      <a:pt x="1606061" y="2002301"/>
                      <a:pt x="1512277" y="2032781"/>
                      <a:pt x="1512277" y="2032781"/>
                    </a:cubicBezTo>
                    <a:cubicBezTo>
                      <a:pt x="1464212" y="2049193"/>
                      <a:pt x="1414975" y="2066778"/>
                      <a:pt x="1364566" y="2082018"/>
                    </a:cubicBezTo>
                    <a:cubicBezTo>
                      <a:pt x="1314157" y="2097258"/>
                      <a:pt x="1209821" y="2124221"/>
                      <a:pt x="1209821" y="2124221"/>
                    </a:cubicBezTo>
                    <a:cubicBezTo>
                      <a:pt x="1159412" y="2138289"/>
                      <a:pt x="1111347" y="2154701"/>
                      <a:pt x="1062110" y="2166424"/>
                    </a:cubicBezTo>
                    <a:cubicBezTo>
                      <a:pt x="1012873" y="2178147"/>
                      <a:pt x="964809" y="2184009"/>
                      <a:pt x="914400" y="2194560"/>
                    </a:cubicBezTo>
                    <a:cubicBezTo>
                      <a:pt x="863991" y="2205111"/>
                      <a:pt x="810064" y="2220351"/>
                      <a:pt x="759655" y="2229729"/>
                    </a:cubicBezTo>
                    <a:cubicBezTo>
                      <a:pt x="709246" y="2239107"/>
                      <a:pt x="662353" y="2242624"/>
                      <a:pt x="611944" y="2250830"/>
                    </a:cubicBezTo>
                    <a:cubicBezTo>
                      <a:pt x="561535" y="2259036"/>
                      <a:pt x="508781" y="2270760"/>
                      <a:pt x="457200" y="2278966"/>
                    </a:cubicBezTo>
                    <a:cubicBezTo>
                      <a:pt x="405619" y="2287172"/>
                      <a:pt x="302455" y="2300067"/>
                      <a:pt x="302455" y="2300067"/>
                    </a:cubicBezTo>
                    <a:cubicBezTo>
                      <a:pt x="252046" y="2307101"/>
                      <a:pt x="205153" y="2315307"/>
                      <a:pt x="154744" y="2321169"/>
                    </a:cubicBezTo>
                    <a:cubicBezTo>
                      <a:pt x="104335" y="2327031"/>
                      <a:pt x="52167" y="2331133"/>
                      <a:pt x="0" y="2335236"/>
                    </a:cubicBezTo>
                  </a:path>
                </a:pathLst>
              </a:custGeom>
              <a:noFill/>
              <a:ln w="38100" cap="rnd">
                <a:solidFill>
                  <a:srgbClr val="1B00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3" name="任意形状 112">
                <a:extLst>
                  <a:ext uri="{FF2B5EF4-FFF2-40B4-BE49-F238E27FC236}">
                    <a16:creationId xmlns:a16="http://schemas.microsoft.com/office/drawing/2014/main" id="{E993E3E4-08F5-904B-8F7F-89206A4660C4}"/>
                  </a:ext>
                </a:extLst>
              </p:cNvPr>
              <p:cNvSpPr/>
              <p:nvPr/>
            </p:nvSpPr>
            <p:spPr>
              <a:xfrm flipH="1">
                <a:off x="4122310" y="4054963"/>
                <a:ext cx="3693600" cy="2335236"/>
              </a:xfrm>
              <a:custGeom>
                <a:avLst/>
                <a:gdLst>
                  <a:gd name="connsiteX0" fmla="*/ 3692769 w 3692769"/>
                  <a:gd name="connsiteY0" fmla="*/ 0 h 2335236"/>
                  <a:gd name="connsiteX1" fmla="*/ 3615397 w 3692769"/>
                  <a:gd name="connsiteY1" fmla="*/ 161778 h 2335236"/>
                  <a:gd name="connsiteX2" fmla="*/ 3523957 w 3692769"/>
                  <a:gd name="connsiteY2" fmla="*/ 337624 h 2335236"/>
                  <a:gd name="connsiteX3" fmla="*/ 3453618 w 3692769"/>
                  <a:gd name="connsiteY3" fmla="*/ 450166 h 2335236"/>
                  <a:gd name="connsiteX4" fmla="*/ 3327009 w 3692769"/>
                  <a:gd name="connsiteY4" fmla="*/ 626012 h 2335236"/>
                  <a:gd name="connsiteX5" fmla="*/ 3200400 w 3692769"/>
                  <a:gd name="connsiteY5" fmla="*/ 801858 h 2335236"/>
                  <a:gd name="connsiteX6" fmla="*/ 3115993 w 3692769"/>
                  <a:gd name="connsiteY6" fmla="*/ 914400 h 2335236"/>
                  <a:gd name="connsiteX7" fmla="*/ 3017520 w 3692769"/>
                  <a:gd name="connsiteY7" fmla="*/ 1033975 h 2335236"/>
                  <a:gd name="connsiteX8" fmla="*/ 2912012 w 3692769"/>
                  <a:gd name="connsiteY8" fmla="*/ 1139483 h 2335236"/>
                  <a:gd name="connsiteX9" fmla="*/ 2799470 w 3692769"/>
                  <a:gd name="connsiteY9" fmla="*/ 1252024 h 2335236"/>
                  <a:gd name="connsiteX10" fmla="*/ 2700997 w 3692769"/>
                  <a:gd name="connsiteY10" fmla="*/ 1350498 h 2335236"/>
                  <a:gd name="connsiteX11" fmla="*/ 2588455 w 3692769"/>
                  <a:gd name="connsiteY11" fmla="*/ 1448972 h 2335236"/>
                  <a:gd name="connsiteX12" fmla="*/ 2461846 w 3692769"/>
                  <a:gd name="connsiteY12" fmla="*/ 1540412 h 2335236"/>
                  <a:gd name="connsiteX13" fmla="*/ 2335237 w 3692769"/>
                  <a:gd name="connsiteY13" fmla="*/ 1638886 h 2335236"/>
                  <a:gd name="connsiteX14" fmla="*/ 2208627 w 3692769"/>
                  <a:gd name="connsiteY14" fmla="*/ 1709224 h 2335236"/>
                  <a:gd name="connsiteX15" fmla="*/ 2074984 w 3692769"/>
                  <a:gd name="connsiteY15" fmla="*/ 1786596 h 2335236"/>
                  <a:gd name="connsiteX16" fmla="*/ 1934307 w 3692769"/>
                  <a:gd name="connsiteY16" fmla="*/ 1856935 h 2335236"/>
                  <a:gd name="connsiteX17" fmla="*/ 1793630 w 3692769"/>
                  <a:gd name="connsiteY17" fmla="*/ 1920240 h 2335236"/>
                  <a:gd name="connsiteX18" fmla="*/ 1652953 w 3692769"/>
                  <a:gd name="connsiteY18" fmla="*/ 1983544 h 2335236"/>
                  <a:gd name="connsiteX19" fmla="*/ 1512277 w 3692769"/>
                  <a:gd name="connsiteY19" fmla="*/ 2032781 h 2335236"/>
                  <a:gd name="connsiteX20" fmla="*/ 1364566 w 3692769"/>
                  <a:gd name="connsiteY20" fmla="*/ 2082018 h 2335236"/>
                  <a:gd name="connsiteX21" fmla="*/ 1209821 w 3692769"/>
                  <a:gd name="connsiteY21" fmla="*/ 2124221 h 2335236"/>
                  <a:gd name="connsiteX22" fmla="*/ 1062110 w 3692769"/>
                  <a:gd name="connsiteY22" fmla="*/ 2166424 h 2335236"/>
                  <a:gd name="connsiteX23" fmla="*/ 914400 w 3692769"/>
                  <a:gd name="connsiteY23" fmla="*/ 2194560 h 2335236"/>
                  <a:gd name="connsiteX24" fmla="*/ 759655 w 3692769"/>
                  <a:gd name="connsiteY24" fmla="*/ 2229729 h 2335236"/>
                  <a:gd name="connsiteX25" fmla="*/ 611944 w 3692769"/>
                  <a:gd name="connsiteY25" fmla="*/ 2250830 h 2335236"/>
                  <a:gd name="connsiteX26" fmla="*/ 457200 w 3692769"/>
                  <a:gd name="connsiteY26" fmla="*/ 2278966 h 2335236"/>
                  <a:gd name="connsiteX27" fmla="*/ 302455 w 3692769"/>
                  <a:gd name="connsiteY27" fmla="*/ 2300067 h 2335236"/>
                  <a:gd name="connsiteX28" fmla="*/ 154744 w 3692769"/>
                  <a:gd name="connsiteY28" fmla="*/ 2321169 h 2335236"/>
                  <a:gd name="connsiteX29" fmla="*/ 0 w 3692769"/>
                  <a:gd name="connsiteY29" fmla="*/ 2335236 h 233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692769" h="2335236">
                    <a:moveTo>
                      <a:pt x="3692769" y="0"/>
                    </a:moveTo>
                    <a:cubicBezTo>
                      <a:pt x="3668150" y="52753"/>
                      <a:pt x="3643532" y="105507"/>
                      <a:pt x="3615397" y="161778"/>
                    </a:cubicBezTo>
                    <a:cubicBezTo>
                      <a:pt x="3587262" y="218049"/>
                      <a:pt x="3550920" y="289559"/>
                      <a:pt x="3523957" y="337624"/>
                    </a:cubicBezTo>
                    <a:cubicBezTo>
                      <a:pt x="3496994" y="385689"/>
                      <a:pt x="3486443" y="402101"/>
                      <a:pt x="3453618" y="450166"/>
                    </a:cubicBezTo>
                    <a:cubicBezTo>
                      <a:pt x="3420793" y="498231"/>
                      <a:pt x="3327009" y="626012"/>
                      <a:pt x="3327009" y="626012"/>
                    </a:cubicBezTo>
                    <a:lnTo>
                      <a:pt x="3200400" y="801858"/>
                    </a:lnTo>
                    <a:cubicBezTo>
                      <a:pt x="3165231" y="849922"/>
                      <a:pt x="3146473" y="875714"/>
                      <a:pt x="3115993" y="914400"/>
                    </a:cubicBezTo>
                    <a:cubicBezTo>
                      <a:pt x="3085513" y="953086"/>
                      <a:pt x="3051517" y="996461"/>
                      <a:pt x="3017520" y="1033975"/>
                    </a:cubicBezTo>
                    <a:cubicBezTo>
                      <a:pt x="2983523" y="1071489"/>
                      <a:pt x="2912012" y="1139483"/>
                      <a:pt x="2912012" y="1139483"/>
                    </a:cubicBezTo>
                    <a:lnTo>
                      <a:pt x="2799470" y="1252024"/>
                    </a:lnTo>
                    <a:cubicBezTo>
                      <a:pt x="2764301" y="1287193"/>
                      <a:pt x="2736166" y="1317673"/>
                      <a:pt x="2700997" y="1350498"/>
                    </a:cubicBezTo>
                    <a:cubicBezTo>
                      <a:pt x="2665828" y="1383323"/>
                      <a:pt x="2628313" y="1417320"/>
                      <a:pt x="2588455" y="1448972"/>
                    </a:cubicBezTo>
                    <a:cubicBezTo>
                      <a:pt x="2548597" y="1480624"/>
                      <a:pt x="2504049" y="1508760"/>
                      <a:pt x="2461846" y="1540412"/>
                    </a:cubicBezTo>
                    <a:cubicBezTo>
                      <a:pt x="2419643" y="1572064"/>
                      <a:pt x="2377440" y="1610751"/>
                      <a:pt x="2335237" y="1638886"/>
                    </a:cubicBezTo>
                    <a:cubicBezTo>
                      <a:pt x="2293034" y="1667021"/>
                      <a:pt x="2252002" y="1684606"/>
                      <a:pt x="2208627" y="1709224"/>
                    </a:cubicBezTo>
                    <a:cubicBezTo>
                      <a:pt x="2165252" y="1733842"/>
                      <a:pt x="2120704" y="1761978"/>
                      <a:pt x="2074984" y="1786596"/>
                    </a:cubicBezTo>
                    <a:cubicBezTo>
                      <a:pt x="2029264" y="1811214"/>
                      <a:pt x="1981199" y="1834661"/>
                      <a:pt x="1934307" y="1856935"/>
                    </a:cubicBezTo>
                    <a:cubicBezTo>
                      <a:pt x="1887415" y="1879209"/>
                      <a:pt x="1793630" y="1920240"/>
                      <a:pt x="1793630" y="1920240"/>
                    </a:cubicBezTo>
                    <a:cubicBezTo>
                      <a:pt x="1746738" y="1941342"/>
                      <a:pt x="1699845" y="1964787"/>
                      <a:pt x="1652953" y="1983544"/>
                    </a:cubicBezTo>
                    <a:cubicBezTo>
                      <a:pt x="1606061" y="2002301"/>
                      <a:pt x="1512277" y="2032781"/>
                      <a:pt x="1512277" y="2032781"/>
                    </a:cubicBezTo>
                    <a:cubicBezTo>
                      <a:pt x="1464212" y="2049193"/>
                      <a:pt x="1414975" y="2066778"/>
                      <a:pt x="1364566" y="2082018"/>
                    </a:cubicBezTo>
                    <a:cubicBezTo>
                      <a:pt x="1314157" y="2097258"/>
                      <a:pt x="1209821" y="2124221"/>
                      <a:pt x="1209821" y="2124221"/>
                    </a:cubicBezTo>
                    <a:cubicBezTo>
                      <a:pt x="1159412" y="2138289"/>
                      <a:pt x="1111347" y="2154701"/>
                      <a:pt x="1062110" y="2166424"/>
                    </a:cubicBezTo>
                    <a:cubicBezTo>
                      <a:pt x="1012873" y="2178147"/>
                      <a:pt x="964809" y="2184009"/>
                      <a:pt x="914400" y="2194560"/>
                    </a:cubicBezTo>
                    <a:cubicBezTo>
                      <a:pt x="863991" y="2205111"/>
                      <a:pt x="810064" y="2220351"/>
                      <a:pt x="759655" y="2229729"/>
                    </a:cubicBezTo>
                    <a:cubicBezTo>
                      <a:pt x="709246" y="2239107"/>
                      <a:pt x="662353" y="2242624"/>
                      <a:pt x="611944" y="2250830"/>
                    </a:cubicBezTo>
                    <a:cubicBezTo>
                      <a:pt x="561535" y="2259036"/>
                      <a:pt x="508781" y="2270760"/>
                      <a:pt x="457200" y="2278966"/>
                    </a:cubicBezTo>
                    <a:cubicBezTo>
                      <a:pt x="405619" y="2287172"/>
                      <a:pt x="302455" y="2300067"/>
                      <a:pt x="302455" y="2300067"/>
                    </a:cubicBezTo>
                    <a:cubicBezTo>
                      <a:pt x="252046" y="2307101"/>
                      <a:pt x="205153" y="2315307"/>
                      <a:pt x="154744" y="2321169"/>
                    </a:cubicBezTo>
                    <a:cubicBezTo>
                      <a:pt x="104335" y="2327031"/>
                      <a:pt x="52167" y="2331133"/>
                      <a:pt x="0" y="2335236"/>
                    </a:cubicBezTo>
                  </a:path>
                </a:pathLst>
              </a:custGeom>
              <a:noFill/>
              <a:ln w="38100" cap="rnd">
                <a:solidFill>
                  <a:srgbClr val="1B00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111" name="任意形状 110">
              <a:extLst>
                <a:ext uri="{FF2B5EF4-FFF2-40B4-BE49-F238E27FC236}">
                  <a16:creationId xmlns:a16="http://schemas.microsoft.com/office/drawing/2014/main" id="{687CB9C1-D39B-1A4F-8C61-8BF170404AC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12959" y="6391530"/>
              <a:ext cx="749599" cy="25200"/>
            </a:xfrm>
            <a:custGeom>
              <a:avLst/>
              <a:gdLst>
                <a:gd name="connsiteX0" fmla="*/ 3692769 w 3692769"/>
                <a:gd name="connsiteY0" fmla="*/ 0 h 2335236"/>
                <a:gd name="connsiteX1" fmla="*/ 3615397 w 3692769"/>
                <a:gd name="connsiteY1" fmla="*/ 161778 h 2335236"/>
                <a:gd name="connsiteX2" fmla="*/ 3523957 w 3692769"/>
                <a:gd name="connsiteY2" fmla="*/ 337624 h 2335236"/>
                <a:gd name="connsiteX3" fmla="*/ 3453618 w 3692769"/>
                <a:gd name="connsiteY3" fmla="*/ 450166 h 2335236"/>
                <a:gd name="connsiteX4" fmla="*/ 3327009 w 3692769"/>
                <a:gd name="connsiteY4" fmla="*/ 626012 h 2335236"/>
                <a:gd name="connsiteX5" fmla="*/ 3200400 w 3692769"/>
                <a:gd name="connsiteY5" fmla="*/ 801858 h 2335236"/>
                <a:gd name="connsiteX6" fmla="*/ 3115993 w 3692769"/>
                <a:gd name="connsiteY6" fmla="*/ 914400 h 2335236"/>
                <a:gd name="connsiteX7" fmla="*/ 3017520 w 3692769"/>
                <a:gd name="connsiteY7" fmla="*/ 1033975 h 2335236"/>
                <a:gd name="connsiteX8" fmla="*/ 2912012 w 3692769"/>
                <a:gd name="connsiteY8" fmla="*/ 1139483 h 2335236"/>
                <a:gd name="connsiteX9" fmla="*/ 2799470 w 3692769"/>
                <a:gd name="connsiteY9" fmla="*/ 1252024 h 2335236"/>
                <a:gd name="connsiteX10" fmla="*/ 2700997 w 3692769"/>
                <a:gd name="connsiteY10" fmla="*/ 1350498 h 2335236"/>
                <a:gd name="connsiteX11" fmla="*/ 2588455 w 3692769"/>
                <a:gd name="connsiteY11" fmla="*/ 1448972 h 2335236"/>
                <a:gd name="connsiteX12" fmla="*/ 2461846 w 3692769"/>
                <a:gd name="connsiteY12" fmla="*/ 1540412 h 2335236"/>
                <a:gd name="connsiteX13" fmla="*/ 2335237 w 3692769"/>
                <a:gd name="connsiteY13" fmla="*/ 1638886 h 2335236"/>
                <a:gd name="connsiteX14" fmla="*/ 2208627 w 3692769"/>
                <a:gd name="connsiteY14" fmla="*/ 1709224 h 2335236"/>
                <a:gd name="connsiteX15" fmla="*/ 2074984 w 3692769"/>
                <a:gd name="connsiteY15" fmla="*/ 1786596 h 2335236"/>
                <a:gd name="connsiteX16" fmla="*/ 1934307 w 3692769"/>
                <a:gd name="connsiteY16" fmla="*/ 1856935 h 2335236"/>
                <a:gd name="connsiteX17" fmla="*/ 1793630 w 3692769"/>
                <a:gd name="connsiteY17" fmla="*/ 1920240 h 2335236"/>
                <a:gd name="connsiteX18" fmla="*/ 1652953 w 3692769"/>
                <a:gd name="connsiteY18" fmla="*/ 1983544 h 2335236"/>
                <a:gd name="connsiteX19" fmla="*/ 1512277 w 3692769"/>
                <a:gd name="connsiteY19" fmla="*/ 2032781 h 2335236"/>
                <a:gd name="connsiteX20" fmla="*/ 1364566 w 3692769"/>
                <a:gd name="connsiteY20" fmla="*/ 2082018 h 2335236"/>
                <a:gd name="connsiteX21" fmla="*/ 1209821 w 3692769"/>
                <a:gd name="connsiteY21" fmla="*/ 2124221 h 2335236"/>
                <a:gd name="connsiteX22" fmla="*/ 1062110 w 3692769"/>
                <a:gd name="connsiteY22" fmla="*/ 2166424 h 2335236"/>
                <a:gd name="connsiteX23" fmla="*/ 914400 w 3692769"/>
                <a:gd name="connsiteY23" fmla="*/ 2194560 h 2335236"/>
                <a:gd name="connsiteX24" fmla="*/ 759655 w 3692769"/>
                <a:gd name="connsiteY24" fmla="*/ 2229729 h 2335236"/>
                <a:gd name="connsiteX25" fmla="*/ 611944 w 3692769"/>
                <a:gd name="connsiteY25" fmla="*/ 2250830 h 2335236"/>
                <a:gd name="connsiteX26" fmla="*/ 457200 w 3692769"/>
                <a:gd name="connsiteY26" fmla="*/ 2278966 h 2335236"/>
                <a:gd name="connsiteX27" fmla="*/ 302455 w 3692769"/>
                <a:gd name="connsiteY27" fmla="*/ 2300067 h 2335236"/>
                <a:gd name="connsiteX28" fmla="*/ 154744 w 3692769"/>
                <a:gd name="connsiteY28" fmla="*/ 2321169 h 2335236"/>
                <a:gd name="connsiteX29" fmla="*/ 0 w 3692769"/>
                <a:gd name="connsiteY29" fmla="*/ 2335236 h 233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92769" h="2335236">
                  <a:moveTo>
                    <a:pt x="3692769" y="0"/>
                  </a:moveTo>
                  <a:cubicBezTo>
                    <a:pt x="3668150" y="52753"/>
                    <a:pt x="3643532" y="105507"/>
                    <a:pt x="3615397" y="161778"/>
                  </a:cubicBezTo>
                  <a:cubicBezTo>
                    <a:pt x="3587262" y="218049"/>
                    <a:pt x="3550920" y="289559"/>
                    <a:pt x="3523957" y="337624"/>
                  </a:cubicBezTo>
                  <a:cubicBezTo>
                    <a:pt x="3496994" y="385689"/>
                    <a:pt x="3486443" y="402101"/>
                    <a:pt x="3453618" y="450166"/>
                  </a:cubicBezTo>
                  <a:cubicBezTo>
                    <a:pt x="3420793" y="498231"/>
                    <a:pt x="3327009" y="626012"/>
                    <a:pt x="3327009" y="626012"/>
                  </a:cubicBezTo>
                  <a:lnTo>
                    <a:pt x="3200400" y="801858"/>
                  </a:lnTo>
                  <a:cubicBezTo>
                    <a:pt x="3165231" y="849922"/>
                    <a:pt x="3146473" y="875714"/>
                    <a:pt x="3115993" y="914400"/>
                  </a:cubicBezTo>
                  <a:cubicBezTo>
                    <a:pt x="3085513" y="953086"/>
                    <a:pt x="3051517" y="996461"/>
                    <a:pt x="3017520" y="1033975"/>
                  </a:cubicBezTo>
                  <a:cubicBezTo>
                    <a:pt x="2983523" y="1071489"/>
                    <a:pt x="2912012" y="1139483"/>
                    <a:pt x="2912012" y="1139483"/>
                  </a:cubicBezTo>
                  <a:lnTo>
                    <a:pt x="2799470" y="1252024"/>
                  </a:lnTo>
                  <a:cubicBezTo>
                    <a:pt x="2764301" y="1287193"/>
                    <a:pt x="2736166" y="1317673"/>
                    <a:pt x="2700997" y="1350498"/>
                  </a:cubicBezTo>
                  <a:cubicBezTo>
                    <a:pt x="2665828" y="1383323"/>
                    <a:pt x="2628313" y="1417320"/>
                    <a:pt x="2588455" y="1448972"/>
                  </a:cubicBezTo>
                  <a:cubicBezTo>
                    <a:pt x="2548597" y="1480624"/>
                    <a:pt x="2504049" y="1508760"/>
                    <a:pt x="2461846" y="1540412"/>
                  </a:cubicBezTo>
                  <a:cubicBezTo>
                    <a:pt x="2419643" y="1572064"/>
                    <a:pt x="2377440" y="1610751"/>
                    <a:pt x="2335237" y="1638886"/>
                  </a:cubicBezTo>
                  <a:cubicBezTo>
                    <a:pt x="2293034" y="1667021"/>
                    <a:pt x="2252002" y="1684606"/>
                    <a:pt x="2208627" y="1709224"/>
                  </a:cubicBezTo>
                  <a:cubicBezTo>
                    <a:pt x="2165252" y="1733842"/>
                    <a:pt x="2120704" y="1761978"/>
                    <a:pt x="2074984" y="1786596"/>
                  </a:cubicBezTo>
                  <a:cubicBezTo>
                    <a:pt x="2029264" y="1811214"/>
                    <a:pt x="1981199" y="1834661"/>
                    <a:pt x="1934307" y="1856935"/>
                  </a:cubicBezTo>
                  <a:cubicBezTo>
                    <a:pt x="1887415" y="1879209"/>
                    <a:pt x="1793630" y="1920240"/>
                    <a:pt x="1793630" y="1920240"/>
                  </a:cubicBezTo>
                  <a:cubicBezTo>
                    <a:pt x="1746738" y="1941342"/>
                    <a:pt x="1699845" y="1964787"/>
                    <a:pt x="1652953" y="1983544"/>
                  </a:cubicBezTo>
                  <a:cubicBezTo>
                    <a:pt x="1606061" y="2002301"/>
                    <a:pt x="1512277" y="2032781"/>
                    <a:pt x="1512277" y="2032781"/>
                  </a:cubicBezTo>
                  <a:cubicBezTo>
                    <a:pt x="1464212" y="2049193"/>
                    <a:pt x="1414975" y="2066778"/>
                    <a:pt x="1364566" y="2082018"/>
                  </a:cubicBezTo>
                  <a:cubicBezTo>
                    <a:pt x="1314157" y="2097258"/>
                    <a:pt x="1209821" y="2124221"/>
                    <a:pt x="1209821" y="2124221"/>
                  </a:cubicBezTo>
                  <a:cubicBezTo>
                    <a:pt x="1159412" y="2138289"/>
                    <a:pt x="1111347" y="2154701"/>
                    <a:pt x="1062110" y="2166424"/>
                  </a:cubicBezTo>
                  <a:cubicBezTo>
                    <a:pt x="1012873" y="2178147"/>
                    <a:pt x="964809" y="2184009"/>
                    <a:pt x="914400" y="2194560"/>
                  </a:cubicBezTo>
                  <a:cubicBezTo>
                    <a:pt x="863991" y="2205111"/>
                    <a:pt x="810064" y="2220351"/>
                    <a:pt x="759655" y="2229729"/>
                  </a:cubicBezTo>
                  <a:cubicBezTo>
                    <a:pt x="709246" y="2239107"/>
                    <a:pt x="662353" y="2242624"/>
                    <a:pt x="611944" y="2250830"/>
                  </a:cubicBezTo>
                  <a:cubicBezTo>
                    <a:pt x="561535" y="2259036"/>
                    <a:pt x="508781" y="2270760"/>
                    <a:pt x="457200" y="2278966"/>
                  </a:cubicBezTo>
                  <a:cubicBezTo>
                    <a:pt x="405619" y="2287172"/>
                    <a:pt x="302455" y="2300067"/>
                    <a:pt x="302455" y="2300067"/>
                  </a:cubicBezTo>
                  <a:cubicBezTo>
                    <a:pt x="252046" y="2307101"/>
                    <a:pt x="205153" y="2315307"/>
                    <a:pt x="154744" y="2321169"/>
                  </a:cubicBezTo>
                  <a:cubicBezTo>
                    <a:pt x="104335" y="2327031"/>
                    <a:pt x="52167" y="2331133"/>
                    <a:pt x="0" y="2335236"/>
                  </a:cubicBezTo>
                </a:path>
              </a:pathLst>
            </a:custGeom>
            <a:noFill/>
            <a:ln w="38100">
              <a:solidFill>
                <a:srgbClr val="1B00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7B962CF4-6415-144E-B9E8-815D1B404340}"/>
                  </a:ext>
                </a:extLst>
              </p:cNvPr>
              <p:cNvSpPr txBox="1"/>
              <p:nvPr/>
            </p:nvSpPr>
            <p:spPr>
              <a:xfrm>
                <a:off x="10475520" y="5066339"/>
                <a:ext cx="14973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7B962CF4-6415-144E-B9E8-815D1B40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520" y="5066339"/>
                <a:ext cx="1497382" cy="5232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FFDE1C0-F09D-D948-9FF5-3A47EFF482CB}"/>
              </a:ext>
            </a:extLst>
          </p:cNvPr>
          <p:cNvCxnSpPr>
            <a:cxnSpLocks noChangeAspect="1"/>
          </p:cNvCxnSpPr>
          <p:nvPr/>
        </p:nvCxnSpPr>
        <p:spPr>
          <a:xfrm>
            <a:off x="6394258" y="3410498"/>
            <a:ext cx="51535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CE8CEED0-6237-694A-90BA-8FB2588ABF82}"/>
              </a:ext>
            </a:extLst>
          </p:cNvPr>
          <p:cNvCxnSpPr>
            <a:cxnSpLocks noChangeAspect="1"/>
          </p:cNvCxnSpPr>
          <p:nvPr/>
        </p:nvCxnSpPr>
        <p:spPr>
          <a:xfrm>
            <a:off x="9208521" y="2252436"/>
            <a:ext cx="0" cy="280484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8716462F-CADA-3140-BBB2-57A4ED21B1EE}"/>
              </a:ext>
            </a:extLst>
          </p:cNvPr>
          <p:cNvCxnSpPr>
            <a:cxnSpLocks/>
          </p:cNvCxnSpPr>
          <p:nvPr/>
        </p:nvCxnSpPr>
        <p:spPr>
          <a:xfrm>
            <a:off x="9207185" y="3133175"/>
            <a:ext cx="204055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2ACDDA4F-7AAD-6C4C-ADB7-F951C3AD9C4A}"/>
              </a:ext>
            </a:extLst>
          </p:cNvPr>
          <p:cNvCxnSpPr>
            <a:cxnSpLocks/>
          </p:cNvCxnSpPr>
          <p:nvPr/>
        </p:nvCxnSpPr>
        <p:spPr>
          <a:xfrm>
            <a:off x="8465494" y="2282813"/>
            <a:ext cx="741691" cy="850362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0855F810-C2F9-204B-949C-1CDC6EE04253}"/>
                  </a:ext>
                </a:extLst>
              </p:cNvPr>
              <p:cNvSpPr txBox="1"/>
              <p:nvPr/>
            </p:nvSpPr>
            <p:spPr>
              <a:xfrm>
                <a:off x="6431754" y="4275871"/>
                <a:ext cx="1310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800" b="0" i="1" smtClean="0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800" b="0" i="1" smtClean="0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sz="2800" b="0" i="1" smtClean="0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800" b="0" i="1" smtClean="0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1B00FB"/>
                  </a:solidFill>
                </a:endParaRPr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0855F810-C2F9-204B-949C-1CDC6EE04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754" y="4275871"/>
                <a:ext cx="1310166" cy="523220"/>
              </a:xfrm>
              <a:prstGeom prst="rect">
                <a:avLst/>
              </a:prstGeom>
              <a:blipFill>
                <a:blip r:embed="rId34"/>
                <a:stretch>
                  <a:fillRect r="-192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799ACB75-38C5-EC4C-92F4-8F9C4E2BA543}"/>
                  </a:ext>
                </a:extLst>
              </p:cNvPr>
              <p:cNvSpPr txBox="1"/>
              <p:nvPr/>
            </p:nvSpPr>
            <p:spPr>
              <a:xfrm>
                <a:off x="10045602" y="4283705"/>
                <a:ext cx="13943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799ACB75-38C5-EC4C-92F4-8F9C4E2BA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602" y="4283705"/>
                <a:ext cx="1394356" cy="523220"/>
              </a:xfrm>
              <a:prstGeom prst="rect">
                <a:avLst/>
              </a:prstGeom>
              <a:blipFill>
                <a:blip r:embed="rId35"/>
                <a:stretch>
                  <a:fillRect r="-181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763A7C4D-5B6D-7A43-BB23-AFF1F710DEE5}"/>
                  </a:ext>
                </a:extLst>
              </p:cNvPr>
              <p:cNvSpPr txBox="1"/>
              <p:nvPr/>
            </p:nvSpPr>
            <p:spPr>
              <a:xfrm>
                <a:off x="6415125" y="1472581"/>
                <a:ext cx="2008755" cy="778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en-US" altLang="zh-CN" sz="2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763A7C4D-5B6D-7A43-BB23-AFF1F710D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125" y="1472581"/>
                <a:ext cx="2008755" cy="778675"/>
              </a:xfrm>
              <a:prstGeom prst="rect">
                <a:avLst/>
              </a:prstGeom>
              <a:blipFill>
                <a:blip r:embed="rId36"/>
                <a:stretch>
                  <a:fillRect r="-625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7DD4FD62-6DEE-A041-ADA5-753A1959D911}"/>
                  </a:ext>
                </a:extLst>
              </p:cNvPr>
              <p:cNvSpPr txBox="1"/>
              <p:nvPr/>
            </p:nvSpPr>
            <p:spPr>
              <a:xfrm>
                <a:off x="6532242" y="5551104"/>
                <a:ext cx="5470344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zh-CN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</m:t>
                    </m:r>
                    <m:r>
                      <m:rPr>
                        <m:sty m:val="p"/>
                      </m:rPr>
                      <a:rPr kumimoji="1"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kumimoji="1" lang="en-US" altLang="zh-CN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</m:t>
                    </m:r>
                    <m:r>
                      <a:rPr kumimoji="1" lang="en-US" altLang="zh-CN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DP-Sniper</a:t>
                </a:r>
                <a:r>
                  <a:rPr kumimoji="1" lang="zh-CN" alt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tight</a:t>
                </a:r>
                <a:r>
                  <a:rPr kumimoji="1" lang="zh-CN" alt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7DD4FD62-6DEE-A041-ADA5-753A1959D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242" y="5551104"/>
                <a:ext cx="5470344" cy="461665"/>
              </a:xfrm>
              <a:prstGeom prst="rect">
                <a:avLst/>
              </a:prstGeom>
              <a:blipFill>
                <a:blip r:embed="rId37"/>
                <a:stretch>
                  <a:fillRect l="-4167" t="-27027" b="-48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17579187-EF1C-8342-9852-A4DEDF321969}"/>
                  </a:ext>
                </a:extLst>
              </p:cNvPr>
              <p:cNvSpPr txBox="1"/>
              <p:nvPr/>
            </p:nvSpPr>
            <p:spPr>
              <a:xfrm>
                <a:off x="2422745" y="4583718"/>
                <a:ext cx="5995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zh-CN" altLang="en-US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17579187-EF1C-8342-9852-A4DEDF32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745" y="4583718"/>
                <a:ext cx="599568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7512DE43-47BE-7D44-AE69-6318F0F601B4}"/>
                  </a:ext>
                </a:extLst>
              </p:cNvPr>
              <p:cNvSpPr txBox="1"/>
              <p:nvPr/>
            </p:nvSpPr>
            <p:spPr>
              <a:xfrm>
                <a:off x="8023813" y="4591655"/>
                <a:ext cx="12271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zh-CN" sz="2800" dirty="0">
                    <a:solidFill>
                      <a:schemeClr val="accent4">
                        <a:lumMod val="75000"/>
                      </a:schemeClr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kumimoji="1" lang="zh-CN" altLang="en-US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7512DE43-47BE-7D44-AE69-6318F0F60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813" y="4591655"/>
                <a:ext cx="1227189" cy="523220"/>
              </a:xfrm>
              <a:prstGeom prst="rect">
                <a:avLst/>
              </a:prstGeom>
              <a:blipFill>
                <a:blip r:embed="rId39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A4B1638-D390-1644-A488-14A37EC65A94}"/>
                  </a:ext>
                </a:extLst>
              </p:cNvPr>
              <p:cNvSpPr txBox="1"/>
              <p:nvPr/>
            </p:nvSpPr>
            <p:spPr>
              <a:xfrm>
                <a:off x="5718570" y="4795766"/>
                <a:ext cx="45625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A4B1638-D390-1644-A488-14A37EC65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570" y="4795766"/>
                <a:ext cx="456257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37EC06D1-1201-CB41-80A1-DE62A4F0A6DA}"/>
                  </a:ext>
                </a:extLst>
              </p:cNvPr>
              <p:cNvSpPr txBox="1"/>
              <p:nvPr/>
            </p:nvSpPr>
            <p:spPr>
              <a:xfrm>
                <a:off x="11482863" y="4794758"/>
                <a:ext cx="45625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37EC06D1-1201-CB41-80A1-DE62A4F0A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2863" y="4794758"/>
                <a:ext cx="456257" cy="523220"/>
              </a:xfrm>
              <a:prstGeom prst="rect">
                <a:avLst/>
              </a:prstGeom>
              <a:blipFill>
                <a:blip r:embed="rId41"/>
                <a:stretch>
                  <a:fillRect l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53ED029E-AE75-3048-953B-894F4DE5B720}"/>
                  </a:ext>
                </a:extLst>
              </p:cNvPr>
              <p:cNvSpPr txBox="1"/>
              <p:nvPr/>
            </p:nvSpPr>
            <p:spPr>
              <a:xfrm>
                <a:off x="1417499" y="3586229"/>
                <a:ext cx="65633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kumimoji="1" lang="zh-CN" alt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sz="3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53ED029E-AE75-3048-953B-894F4DE5B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499" y="3586229"/>
                <a:ext cx="656334" cy="553998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左大括号 85">
            <a:extLst>
              <a:ext uri="{FF2B5EF4-FFF2-40B4-BE49-F238E27FC236}">
                <a16:creationId xmlns:a16="http://schemas.microsoft.com/office/drawing/2014/main" id="{6FB76DF9-21B5-834D-A5EF-B4729395D801}"/>
              </a:ext>
            </a:extLst>
          </p:cNvPr>
          <p:cNvSpPr/>
          <p:nvPr/>
        </p:nvSpPr>
        <p:spPr>
          <a:xfrm rot="16200000">
            <a:off x="1568376" y="2575910"/>
            <a:ext cx="235186" cy="1973912"/>
          </a:xfrm>
          <a:prstGeom prst="leftBrace">
            <a:avLst>
              <a:gd name="adj1" fmla="val 53761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1E1379A9-D0D7-BB49-9BDA-78BCB71D368E}"/>
                  </a:ext>
                </a:extLst>
              </p:cNvPr>
              <p:cNvSpPr txBox="1"/>
              <p:nvPr/>
            </p:nvSpPr>
            <p:spPr>
              <a:xfrm>
                <a:off x="7169303" y="3577296"/>
                <a:ext cx="65633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kumimoji="1" lang="zh-CN" alt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sz="3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1E1379A9-D0D7-BB49-9BDA-78BCB71D3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303" y="3577296"/>
                <a:ext cx="656334" cy="553998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左大括号 126">
            <a:extLst>
              <a:ext uri="{FF2B5EF4-FFF2-40B4-BE49-F238E27FC236}">
                <a16:creationId xmlns:a16="http://schemas.microsoft.com/office/drawing/2014/main" id="{C9913C34-EBED-DE47-BE41-09AC3614F2F0}"/>
              </a:ext>
            </a:extLst>
          </p:cNvPr>
          <p:cNvSpPr/>
          <p:nvPr/>
        </p:nvSpPr>
        <p:spPr>
          <a:xfrm rot="16200000">
            <a:off x="7320180" y="2566977"/>
            <a:ext cx="235186" cy="1973912"/>
          </a:xfrm>
          <a:prstGeom prst="leftBrace">
            <a:avLst>
              <a:gd name="adj1" fmla="val 53761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8E34CDE-3B2F-8149-A45F-0E261FFAC3C1}"/>
                  </a:ext>
                </a:extLst>
              </p:cNvPr>
              <p:cNvSpPr txBox="1"/>
              <p:nvPr/>
            </p:nvSpPr>
            <p:spPr>
              <a:xfrm>
                <a:off x="6394258" y="2658531"/>
                <a:ext cx="2382319" cy="569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3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kumimoji="1" lang="en-US" altLang="zh-CN" sz="3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zh-CN" altLang="en-US" sz="3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3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kumimoji="1" lang="zh-CN" altLang="en-US" sz="3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</a:t>
                </a:r>
                <a:r>
                  <a:rPr kumimoji="1" lang="zh-CN" altLang="en-US" sz="3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kumimoji="1" lang="zh-CN" altLang="en-US" sz="3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8E34CDE-3B2F-8149-A45F-0E261FFAC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258" y="2658531"/>
                <a:ext cx="2382319" cy="569708"/>
              </a:xfrm>
              <a:prstGeom prst="rect">
                <a:avLst/>
              </a:prstGeom>
              <a:blipFill>
                <a:blip r:embed="rId44"/>
                <a:stretch>
                  <a:fillRect l="-1587" t="-10870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68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92</Words>
  <Application>Microsoft Macintosh PowerPoint</Application>
  <PresentationFormat>宽屏</PresentationFormat>
  <Paragraphs>28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9884</dc:creator>
  <cp:lastModifiedBy>9884</cp:lastModifiedBy>
  <cp:revision>34</cp:revision>
  <dcterms:created xsi:type="dcterms:W3CDTF">2023-10-14T15:00:05Z</dcterms:created>
  <dcterms:modified xsi:type="dcterms:W3CDTF">2023-12-06T02:11:52Z</dcterms:modified>
</cp:coreProperties>
</file>