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4" r:id="rId4"/>
    <p:sldId id="266" r:id="rId5"/>
    <p:sldId id="301" r:id="rId6"/>
    <p:sldId id="306" r:id="rId7"/>
    <p:sldId id="307" r:id="rId8"/>
    <p:sldId id="309" r:id="rId9"/>
    <p:sldId id="310" r:id="rId10"/>
    <p:sldId id="311" r:id="rId11"/>
    <p:sldId id="302" r:id="rId12"/>
    <p:sldId id="300" r:id="rId13"/>
    <p:sldId id="305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148" autoAdjust="0"/>
    <p:restoredTop sz="74979" autoAdjust="0"/>
  </p:normalViewPr>
  <p:slideViewPr>
    <p:cSldViewPr snapToGrid="0">
      <p:cViewPr>
        <p:scale>
          <a:sx n="134" d="100"/>
          <a:sy n="134" d="100"/>
        </p:scale>
        <p:origin x="210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316E6-4180-4074-8F80-3242FE19C43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E4BD-8807-4F34-8608-B817E52C9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22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Willkommen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”</a:t>
            </a:r>
            <a:r>
              <a:rPr lang="en-US" dirty="0" err="1"/>
              <a:t>ima</a:t>
            </a:r>
            <a:r>
              <a:rPr lang="en-US" dirty="0"/>
              <a:t>” (</a:t>
            </a:r>
            <a:r>
              <a:rPr lang="en-US" dirty="0" err="1"/>
              <a:t>hoffentlich</a:t>
            </a:r>
            <a:r>
              <a:rPr lang="en-US" dirty="0"/>
              <a:t> </a:t>
            </a:r>
            <a:r>
              <a:rPr lang="en-US" dirty="0" err="1"/>
              <a:t>Arbeitstitel</a:t>
            </a:r>
            <a:r>
              <a:rPr lang="en-US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40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93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837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69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725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zusammen</a:t>
            </a:r>
            <a:r>
              <a:rPr lang="en-US" dirty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4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Klassifizierung</a:t>
            </a:r>
            <a:r>
              <a:rPr lang="en-US" dirty="0"/>
              <a:t> </a:t>
            </a:r>
            <a:r>
              <a:rPr lang="en-US" dirty="0" err="1"/>
              <a:t>passiert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Indexierung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Samples –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Neuaufnahme</a:t>
            </a:r>
            <a:r>
              <a:rPr lang="en-US" dirty="0"/>
              <a:t>/Recording,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Dateiübertragung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den Webserver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89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66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selbst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1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48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9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2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940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66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Elektronik, Mischpult, Elektronisches Instrument, Armaturenbrett enthält.&#10;&#10;Automatisch generierte Beschreibung">
            <a:extLst>
              <a:ext uri="{FF2B5EF4-FFF2-40B4-BE49-F238E27FC236}">
                <a16:creationId xmlns:a16="http://schemas.microsoft.com/office/drawing/2014/main" id="{0470D69A-78CA-95F2-2CF2-679012FBB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93" y="0"/>
            <a:ext cx="12427815" cy="7365551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1363A4F3-C4AA-1D6D-0F73-403AFC52DD83}"/>
              </a:ext>
            </a:extLst>
          </p:cNvPr>
          <p:cNvSpPr/>
          <p:nvPr userDrawn="1"/>
        </p:nvSpPr>
        <p:spPr>
          <a:xfrm>
            <a:off x="-2565400" y="-2222500"/>
            <a:ext cx="12026900" cy="10642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8464BA-F4B7-FB13-C67A-3D0D3C3E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7A987E-3568-237B-E314-1278E2237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32F6B-1CF3-8D91-EA2D-E463915C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1A816F-BBDA-7AE0-4C47-9283E435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A20BC0-94DA-E66E-3ADE-9DBEEC24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33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02AEE-73CE-2B86-B19A-05EC18B8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ADB6E4-9B40-7A9E-4004-A72A9A3B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552EF-BAE6-1A44-179D-FE3EB534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1CE890-DDA3-8544-E45C-2BCCD87F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5168A-B10C-B264-FC4A-63BEF594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2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45265B-D027-971A-7318-F15416174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E42615-5E8A-CDC0-DA6C-1FC3EFCE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6A6BC-8695-745C-1445-433C224B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59DA6-D8AD-139C-BFE4-AB6FA8D3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DE974-C148-36FF-0927-10446436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44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B5C2A-7E95-353D-E2DA-5DE2A8F1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7EAC1-5F78-2818-88EE-962CA13C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A411E4-CD61-A21E-F504-F44F8C41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60205-36E7-7849-4F3C-EC121DD4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D28B88-FD30-814D-6E1E-C641FAE3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2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5B7A-98C5-732B-61C2-61191574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3EDE7B-446C-C396-51FF-3B799E38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4C2FD-96C7-85F8-A138-DEAAB42F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4A3510F1-04F0-4B19-B61D-ABC72299FCCB}" type="datetimeFigureOut">
              <a:rPr lang="de-DE" smtClean="0"/>
              <a:pPr/>
              <a:t>03.07.24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CACC-49BF-4097-6479-E342035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49E2C-9343-FC15-2879-1051C651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0B7E7ADF-7116-4F63-874B-3359C631AC7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34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E9581-57FB-ADB9-78D8-0C361754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2AFFB-6073-0A8A-C3B6-EE62C236E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FE1B85-D5E9-509E-AD2F-A26B08585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5C8C24-183E-AC4E-55F0-EDB5A0E3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EE4A60-F927-A778-CB77-8823B9B2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9A81B-4F34-718B-1FC0-1F18CBF4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6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39376-4775-C906-C99D-CA768F38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AD6428-FFB1-1889-08E4-7FBF1329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CDE7EF-90F2-32C0-7FF0-59DAC4012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A704CB-A243-2DC0-3D2B-AFFB05CF9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4CE455-7898-80E9-8327-B7A7CD99A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63D602-4C34-332C-00AC-0485ACCB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50A5AA-C2AB-97A4-2CCF-E4676A31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C2BCB0-28FC-B910-B94C-90A17BA6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2B118-B37B-8F9F-88E0-4B371E0B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CD5A5A-1A95-D258-3C2B-E088790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02B514-B2A7-FD3F-06A6-67EB98E2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DF820-AD2E-8B26-34A3-8C50A70A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70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A58EE5-F4D3-72B7-A717-95C2CE8A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8B8483-9574-FB64-3102-0DEE92B9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981499-CDC5-CBC0-5DDC-D514809B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6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0BAE-B48C-EA9F-47E3-DB58DD79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CA-8339-8019-3DA9-7CD955CE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726982-5A93-9F2E-2EAF-A8A1BE867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5E93A7-65B0-532B-1F64-110302C0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6EDB65-EB40-C4AD-A74D-5DFBB35A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440A64-72D2-6F2E-A03E-977024AA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43928-7F5E-42C2-B60D-C4440FC0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366B7E-7CCC-311B-A273-E8BB361EE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CEB98D-C4C4-2F15-B34E-20E02B1D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90FEDD-495C-898C-A6BE-8A98AD7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F7E101-BF76-2185-7E3A-C4202672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AF5E3D-81A1-62EF-8BC2-5A5A2D30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10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A31388-473C-DFC8-93E1-D9581EFFC8C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462DFA-152E-75D2-A0E7-5C02A85A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D85C7-6014-06C6-03AB-E3BC06A5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C7851C-A20B-0FC1-F318-634949600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4A3510F1-04F0-4B19-B61D-ABC72299FCCB}" type="datetimeFigureOut">
              <a:rPr lang="de-DE" smtClean="0"/>
              <a:pPr/>
              <a:t>03.07.24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97E29-9545-F39C-6E1E-730AB21F2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AC4D0-BC67-0C1D-CC88-C5FBC6D01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0B7E7ADF-7116-4F63-874B-3359C631AC7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54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6000" kern="1200" dirty="0" smtClean="0">
          <a:solidFill>
            <a:schemeClr val="tx1">
              <a:lumMod val="85000"/>
              <a:lumOff val="15000"/>
            </a:schemeClr>
          </a:solidFill>
          <a:latin typeface="Tenorite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27338-AC92-3EB2-4F93-83DF0F343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 err="1"/>
              <a:t>i</a:t>
            </a:r>
            <a:r>
              <a:rPr lang="en-US" sz="7000" dirty="0"/>
              <a:t>   m   a</a:t>
            </a:r>
            <a:endParaRPr lang="de-DE" sz="7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E19F74-64BE-F01B-D3E3-861C6A7DF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8502"/>
          </a:xfrm>
        </p:spPr>
        <p:txBody>
          <a:bodyPr>
            <a:normAutofit/>
          </a:bodyPr>
          <a:lstStyle/>
          <a:p>
            <a:r>
              <a:rPr lang="en-US" sz="3500" dirty="0"/>
              <a:t>Intelligent magic audio</a:t>
            </a:r>
            <a:endParaRPr lang="de-DE" sz="3500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A22A504A-0CA1-2C4B-FA01-6FAB2561E7E9}"/>
              </a:ext>
            </a:extLst>
          </p:cNvPr>
          <p:cNvSpPr txBox="1">
            <a:spLocks/>
          </p:cNvSpPr>
          <p:nvPr/>
        </p:nvSpPr>
        <p:spPr>
          <a:xfrm>
            <a:off x="1402080" y="4412615"/>
            <a:ext cx="9144000" cy="71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enorite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>
                    <a:lumMod val="50000"/>
                  </a:schemeClr>
                </a:solidFill>
              </a:rPr>
              <a:t>MS3</a:t>
            </a:r>
            <a:endParaRPr lang="de-DE" sz="3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2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- </a:t>
            </a:r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endParaRPr lang="de-DE" dirty="0"/>
          </a:p>
          <a:p>
            <a:pPr lvl="1" algn="ctr"/>
            <a:endParaRPr lang="de-DE" dirty="0"/>
          </a:p>
          <a:p>
            <a:pPr algn="ctr"/>
            <a:endParaRPr lang="de-DE" dirty="0"/>
          </a:p>
          <a:p>
            <a:pPr lvl="1" algn="ctr"/>
            <a:endParaRPr lang="de-DE" dirty="0"/>
          </a:p>
          <a:p>
            <a:pPr lvl="1"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877FBE-FD81-8292-9E60-8173DA0CFC19}"/>
              </a:ext>
            </a:extLst>
          </p:cNvPr>
          <p:cNvSpPr txBox="1"/>
          <p:nvPr/>
        </p:nvSpPr>
        <p:spPr>
          <a:xfrm>
            <a:off x="2708694" y="30537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672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Jonas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BD05088-1253-9FCC-8B00-7CB394148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150886"/>
              </p:ext>
            </p:extLst>
          </p:nvPr>
        </p:nvGraphicFramePr>
        <p:xfrm>
          <a:off x="1004888" y="2092325"/>
          <a:ext cx="3505199" cy="48933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26417419"/>
                    </a:ext>
                  </a:extLst>
                </a:gridCol>
              </a:tblGrid>
              <a:tr h="11443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  <a:t>Jonas </a:t>
                      </a:r>
                      <a:b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</a:br>
                      <a:r>
                        <a:rPr lang="de-DE" sz="2000" b="0" i="1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Audio Engine Engineer</a:t>
                      </a:r>
                      <a:endParaRPr lang="de-DE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32627"/>
                  </a:ext>
                </a:extLst>
              </a:tr>
              <a:tr h="320414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Sample </a:t>
                      </a: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Record</a:t>
                      </a:r>
                      <a:endParaRPr lang="de-DE" sz="2000" b="0" kern="1200" dirty="0">
                        <a:solidFill>
                          <a:schemeClr val="dk1"/>
                        </a:solidFill>
                        <a:effectLst/>
                        <a:latin typeface="Tenorite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Sample Playback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Fader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LearnData</a:t>
                      </a: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 Generation (Aufbereitung der Lerndaten)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Integration </a:t>
                      </a: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Eurorack</a:t>
                      </a: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 Standard (elektronisch sowie baulich)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Hardware Design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Resampling</a:t>
                      </a:r>
                      <a:endParaRPr lang="de-DE" sz="2000" b="0" kern="1200" dirty="0">
                        <a:solidFill>
                          <a:schemeClr val="dk1"/>
                        </a:solidFill>
                        <a:effectLst/>
                        <a:latin typeface="Tenorite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de-D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63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42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Szymon</a:t>
            </a:r>
            <a:endParaRPr lang="de-DE" dirty="0"/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5F4F9978-E47C-C201-6616-CD71E7999A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4888" y="2092325"/>
          <a:ext cx="3505199" cy="43484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79539939"/>
                    </a:ext>
                  </a:extLst>
                </a:gridCol>
              </a:tblGrid>
              <a:tr h="11443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  <a:t>Szymon </a:t>
                      </a:r>
                      <a:b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</a:br>
                      <a:r>
                        <a:rPr lang="de-DE" sz="2000" b="0" i="1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Interfacing</a:t>
                      </a:r>
                      <a:r>
                        <a:rPr lang="de-DE" sz="2000" b="0" i="1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000" b="0" i="1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Specialist</a:t>
                      </a:r>
                      <a:endParaRPr lang="de-DE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975190"/>
                  </a:ext>
                </a:extLst>
              </a:tr>
              <a:tr h="320414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Encoder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LCD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Dateisystem für Nutzdaten</a:t>
                      </a:r>
                    </a:p>
                    <a:p>
                      <a:pPr algn="l"/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    - SD-Card Read/Write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Webserver Implementation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Hardware Design</a:t>
                      </a:r>
                    </a:p>
                    <a:p>
                      <a:pPr algn="l"/>
                      <a:endParaRPr lang="de-D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9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34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&amp; </a:t>
            </a:r>
            <a:r>
              <a:rPr lang="en-US" dirty="0" err="1"/>
              <a:t>Fazit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 fontScale="92500"/>
          </a:bodyPr>
          <a:lstStyle/>
          <a:p>
            <a:r>
              <a:rPr lang="de-DE" dirty="0"/>
              <a:t>Ein F7 Board war zu wenig</a:t>
            </a:r>
          </a:p>
          <a:p>
            <a:r>
              <a:rPr lang="de-DE" dirty="0"/>
              <a:t>Ein Teammitglied mehr wäre hilfreich gewesen</a:t>
            </a:r>
          </a:p>
          <a:p>
            <a:r>
              <a:rPr lang="de-DE" dirty="0"/>
              <a:t>Zu viel vorgenommen, Anforderungen konnten nur zum Teil umgesetzt werden</a:t>
            </a:r>
          </a:p>
          <a:p>
            <a:r>
              <a:rPr lang="de-DE" dirty="0"/>
              <a:t>Einarbeitung in neue Technologien hat viel Zeitaufwand benötigt</a:t>
            </a:r>
          </a:p>
          <a:p>
            <a:r>
              <a:rPr lang="de-DE" dirty="0"/>
              <a:t>Aber: Viel Erfahrung gesammelt und Kenntnisse angeeignet</a:t>
            </a:r>
          </a:p>
          <a:p>
            <a:r>
              <a:rPr lang="de-DE" dirty="0"/>
              <a:t>Wertvolle Einblicke in </a:t>
            </a:r>
            <a:r>
              <a:rPr lang="de-DE" dirty="0" err="1"/>
              <a:t>Cube.AI</a:t>
            </a:r>
            <a:r>
              <a:rPr lang="de-DE" dirty="0"/>
              <a:t> bekommen (Leon)</a:t>
            </a:r>
          </a:p>
          <a:p>
            <a:r>
              <a:rPr lang="de-DE" dirty="0"/>
              <a:t>Motivation dazu, das Projekt privat fertig zu stellen</a:t>
            </a:r>
          </a:p>
        </p:txBody>
      </p:sp>
    </p:spTree>
    <p:extLst>
      <p:ext uri="{BB962C8B-B14F-4D97-AF65-F5344CB8AC3E}">
        <p14:creationId xmlns:p14="http://schemas.microsoft.com/office/powerpoint/2010/main" val="260429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746A3-04B7-BC14-3A69-90A2123A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3225"/>
          </a:xfrm>
        </p:spPr>
        <p:txBody>
          <a:bodyPr/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für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Happy Patching!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311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BB6E-A311-E859-003C-A01DA18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7A39B74-9376-AB29-ADAC-7E10AE929753}"/>
              </a:ext>
            </a:extLst>
          </p:cNvPr>
          <p:cNvSpPr txBox="1">
            <a:spLocks/>
          </p:cNvSpPr>
          <p:nvPr/>
        </p:nvSpPr>
        <p:spPr>
          <a:xfrm>
            <a:off x="4486275" y="2008187"/>
            <a:ext cx="6991350" cy="411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Sampler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Aufnehmen</a:t>
            </a:r>
            <a:r>
              <a:rPr lang="en-US" dirty="0"/>
              <a:t> und </a:t>
            </a:r>
            <a:r>
              <a:rPr lang="en-US" dirty="0" err="1"/>
              <a:t>Abspielen</a:t>
            </a:r>
            <a:r>
              <a:rPr lang="en-US" dirty="0"/>
              <a:t> von Audio-</a:t>
            </a:r>
            <a:r>
              <a:rPr lang="en-US" dirty="0" err="1"/>
              <a:t>Dateien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Klassifizierung</a:t>
            </a:r>
            <a:r>
              <a:rPr lang="en-US" dirty="0"/>
              <a:t> der Samples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(</a:t>
            </a:r>
            <a:r>
              <a:rPr lang="en-US" dirty="0" err="1"/>
              <a:t>lokal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Eurorack</a:t>
            </a:r>
            <a:r>
              <a:rPr lang="en-US" dirty="0"/>
              <a:t>-Format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A20387B-BC59-8BB1-495C-24096F18E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935" y="1863725"/>
            <a:ext cx="2930597" cy="41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3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316" y="2092324"/>
            <a:ext cx="6615521" cy="3752851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Einzelne Teilprojekte funktionieren größtenteils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Gesamtintegration nicht abgeschlossen</a:t>
            </a:r>
          </a:p>
          <a:p>
            <a:pPr lvl="1"/>
            <a:r>
              <a:rPr lang="de-DE" dirty="0"/>
              <a:t>zu spät angefangen</a:t>
            </a:r>
          </a:p>
          <a:p>
            <a:pPr lvl="1"/>
            <a:r>
              <a:rPr lang="de-DE" dirty="0"/>
              <a:t>Probleme bei der Übertragung auf das Nucleo-F7 Board</a:t>
            </a:r>
          </a:p>
          <a:p>
            <a:pPr lvl="1"/>
            <a:endParaRPr lang="de-DE" dirty="0"/>
          </a:p>
          <a:p>
            <a:r>
              <a:rPr lang="de-DE" dirty="0"/>
              <a:t>Details zu den einzelnen Teilprojekten auf den folgenden Folien</a:t>
            </a:r>
          </a:p>
          <a:p>
            <a:endParaRPr lang="de-DE" dirty="0"/>
          </a:p>
        </p:txBody>
      </p:sp>
      <p:pic>
        <p:nvPicPr>
          <p:cNvPr id="4" name="Grafik 3" descr="Ein Bild, das Zeichnung, Entwurf, Kunst enthält.&#10;&#10;Automatisch generierte Beschreibung">
            <a:extLst>
              <a:ext uri="{FF2B5EF4-FFF2-40B4-BE49-F238E27FC236}">
                <a16:creationId xmlns:a16="http://schemas.microsoft.com/office/drawing/2014/main" id="{5355F93E-C243-03BE-5284-1D1A68A56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8291"/>
            <a:ext cx="3527725" cy="40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FF98F-1DE0-08C1-2387-52CFB07E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Teilprojekte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F61FA86-4C45-32B7-0E14-65E5567CDA0F}"/>
              </a:ext>
            </a:extLst>
          </p:cNvPr>
          <p:cNvGrpSpPr/>
          <p:nvPr/>
        </p:nvGrpSpPr>
        <p:grpSpPr>
          <a:xfrm>
            <a:off x="3333031" y="1811458"/>
            <a:ext cx="5525938" cy="5198629"/>
            <a:chOff x="3531799" y="1690688"/>
            <a:chExt cx="5525938" cy="519862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2B8160D-A5D2-52E7-A96D-598DCE56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31800" y="1690688"/>
              <a:ext cx="1264489" cy="1264489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B7AD6F4-EB47-5100-8ADF-B394150C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31800" y="3204715"/>
              <a:ext cx="1264489" cy="1264489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1482BB5-51B0-3E88-3E15-8A8372A1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31799" y="4718742"/>
              <a:ext cx="1264489" cy="1264489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AD84849-5254-A77B-45FE-0E2FCA438FAE}"/>
                </a:ext>
              </a:extLst>
            </p:cNvPr>
            <p:cNvSpPr txBox="1"/>
            <p:nvPr/>
          </p:nvSpPr>
          <p:spPr>
            <a:xfrm>
              <a:off x="5072335" y="1872559"/>
              <a:ext cx="3985402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Tenorite" pitchFamily="2" charset="0"/>
                </a:rPr>
                <a:t>Neuronales Netz</a:t>
              </a:r>
            </a:p>
            <a:p>
              <a:r>
                <a:rPr lang="de-DE" sz="2400" dirty="0">
                  <a:latin typeface="Tenorite" pitchFamily="2" charset="0"/>
                </a:rPr>
                <a:t>Leon Braungardt</a:t>
              </a:r>
            </a:p>
            <a:p>
              <a:endParaRPr lang="de-DE" sz="2800" b="1" dirty="0">
                <a:latin typeface="Tenorite" pitchFamily="2" charset="0"/>
              </a:endParaRPr>
            </a:p>
            <a:p>
              <a:r>
                <a:rPr lang="de-DE" sz="4000" dirty="0">
                  <a:latin typeface="Tenorite" pitchFamily="2" charset="0"/>
                </a:rPr>
                <a:t>Interface</a:t>
              </a:r>
            </a:p>
            <a:p>
              <a:r>
                <a:rPr lang="de-DE" sz="2400" dirty="0">
                  <a:latin typeface="Tenorite" pitchFamily="2" charset="0"/>
                </a:rPr>
                <a:t>Szymon </a:t>
              </a:r>
              <a:r>
                <a:rPr lang="de-DE" sz="2400" dirty="0" err="1">
                  <a:latin typeface="Tenorite" pitchFamily="2" charset="0"/>
                </a:rPr>
                <a:t>Banasiak</a:t>
              </a:r>
              <a:endParaRPr lang="de-DE" sz="2400" dirty="0">
                <a:latin typeface="Tenorite" pitchFamily="2" charset="0"/>
              </a:endParaRPr>
            </a:p>
            <a:p>
              <a:endParaRPr lang="de-DE" sz="3600" dirty="0">
                <a:latin typeface="Tenorite" pitchFamily="2" charset="0"/>
              </a:endParaRPr>
            </a:p>
            <a:p>
              <a:r>
                <a:rPr lang="de-DE" sz="4000" dirty="0">
                  <a:latin typeface="Tenorite" pitchFamily="2" charset="0"/>
                </a:rPr>
                <a:t>Audio</a:t>
              </a:r>
            </a:p>
            <a:p>
              <a:r>
                <a:rPr lang="de-DE" sz="2400" dirty="0">
                  <a:latin typeface="Tenorite" pitchFamily="2" charset="0"/>
                </a:rPr>
                <a:t>Jonas Lux</a:t>
              </a:r>
            </a:p>
            <a:p>
              <a:endParaRPr lang="de-DE" sz="3600" dirty="0">
                <a:latin typeface="Tenorite" pitchFamily="2" charset="0"/>
              </a:endParaRPr>
            </a:p>
            <a:p>
              <a:endParaRPr lang="de-DE" sz="2800" b="1" dirty="0">
                <a:latin typeface="Tenorit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82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- </a:t>
            </a:r>
            <a:r>
              <a:rPr lang="en-US" dirty="0" err="1"/>
              <a:t>Anforderungen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r>
              <a:rPr lang="de-DE" dirty="0"/>
              <a:t>Neuronales Netz soll:</a:t>
            </a:r>
          </a:p>
          <a:p>
            <a:pPr lvl="1"/>
            <a:r>
              <a:rPr lang="de-DE" sz="2800" dirty="0"/>
              <a:t>Audiosamples in sinnvolle Kategorien klassifizieren</a:t>
            </a:r>
          </a:p>
          <a:p>
            <a:pPr lvl="1"/>
            <a:r>
              <a:rPr lang="de-DE" sz="2800" dirty="0"/>
              <a:t>Sinnvolle Ergebnisse ausgeben, dementsprechend ausreichend gut vortrainiert sein</a:t>
            </a:r>
          </a:p>
          <a:p>
            <a:pPr lvl="1"/>
            <a:r>
              <a:rPr lang="de-DE" sz="2800" dirty="0"/>
              <a:t>Auf dem Nucleo-F7 Board betrieben werden können (inkl. Datenvorverarbeitung und Generierung der Spektrogramme)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41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- </a:t>
            </a:r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Merkmalsklassen:</a:t>
            </a:r>
          </a:p>
          <a:p>
            <a:pPr lvl="1"/>
            <a:r>
              <a:rPr lang="de-DE" dirty="0"/>
              <a:t>bass</a:t>
            </a:r>
          </a:p>
          <a:p>
            <a:pPr lvl="1"/>
            <a:r>
              <a:rPr lang="de-DE" dirty="0" err="1"/>
              <a:t>pitched</a:t>
            </a:r>
            <a:endParaRPr lang="de-DE" dirty="0"/>
          </a:p>
          <a:p>
            <a:pPr lvl="1"/>
            <a:r>
              <a:rPr lang="de-DE" dirty="0" err="1"/>
              <a:t>rhythmic</a:t>
            </a:r>
            <a:endParaRPr lang="de-DE" dirty="0"/>
          </a:p>
          <a:p>
            <a:pPr lvl="1"/>
            <a:r>
              <a:rPr lang="de-DE" dirty="0" err="1"/>
              <a:t>sustained</a:t>
            </a:r>
            <a:endParaRPr lang="de-DE" dirty="0"/>
          </a:p>
          <a:p>
            <a:pPr lvl="1"/>
            <a:r>
              <a:rPr lang="de-DE" dirty="0" err="1"/>
              <a:t>melodic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877FBE-FD81-8292-9E60-8173DA0CFC19}"/>
              </a:ext>
            </a:extLst>
          </p:cNvPr>
          <p:cNvSpPr txBox="1"/>
          <p:nvPr/>
        </p:nvSpPr>
        <p:spPr>
          <a:xfrm>
            <a:off x="2708694" y="30537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90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- </a:t>
            </a:r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877FBE-FD81-8292-9E60-8173DA0CFC19}"/>
              </a:ext>
            </a:extLst>
          </p:cNvPr>
          <p:cNvSpPr txBox="1"/>
          <p:nvPr/>
        </p:nvSpPr>
        <p:spPr>
          <a:xfrm>
            <a:off x="2708694" y="30537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7174D4-F442-BD1F-54CE-01B05A4A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55" y="1602657"/>
            <a:ext cx="5468668" cy="48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28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- </a:t>
            </a:r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test_melodic_sustained.wav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ctr"/>
            <a:endParaRPr lang="de-DE" dirty="0"/>
          </a:p>
          <a:p>
            <a:pPr lvl="1" algn="ctr"/>
            <a:endParaRPr lang="de-DE" dirty="0"/>
          </a:p>
          <a:p>
            <a:pPr algn="ctr"/>
            <a:endParaRPr lang="de-DE" dirty="0"/>
          </a:p>
          <a:p>
            <a:pPr lvl="1" algn="ctr"/>
            <a:endParaRPr lang="de-DE" dirty="0"/>
          </a:p>
          <a:p>
            <a:pPr lvl="1"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877FBE-FD81-8292-9E60-8173DA0CFC19}"/>
              </a:ext>
            </a:extLst>
          </p:cNvPr>
          <p:cNvSpPr txBox="1"/>
          <p:nvPr/>
        </p:nvSpPr>
        <p:spPr>
          <a:xfrm>
            <a:off x="2708694" y="30537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960A05-156D-7535-FD26-8128F77F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147" y="2773083"/>
            <a:ext cx="5883706" cy="23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- </a:t>
            </a:r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test_rhythmic.wav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ctr"/>
            <a:endParaRPr lang="de-DE" dirty="0"/>
          </a:p>
          <a:p>
            <a:pPr lvl="1" algn="ctr"/>
            <a:endParaRPr lang="de-DE" dirty="0"/>
          </a:p>
          <a:p>
            <a:pPr algn="ctr"/>
            <a:endParaRPr lang="de-DE" dirty="0"/>
          </a:p>
          <a:p>
            <a:pPr lvl="1" algn="ctr"/>
            <a:endParaRPr lang="de-DE" dirty="0"/>
          </a:p>
          <a:p>
            <a:pPr lvl="1"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877FBE-FD81-8292-9E60-8173DA0CFC19}"/>
              </a:ext>
            </a:extLst>
          </p:cNvPr>
          <p:cNvSpPr txBox="1"/>
          <p:nvPr/>
        </p:nvSpPr>
        <p:spPr>
          <a:xfrm>
            <a:off x="2708694" y="30537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960A05-156D-7535-FD26-8128F77F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147" y="2773083"/>
            <a:ext cx="5883706" cy="23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9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Macintosh PowerPoint</Application>
  <PresentationFormat>Breitbild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Arial</vt:lpstr>
      <vt:lpstr>Courier New</vt:lpstr>
      <vt:lpstr>Tenorite</vt:lpstr>
      <vt:lpstr>Office</vt:lpstr>
      <vt:lpstr>i   m   a</vt:lpstr>
      <vt:lpstr>Initiale Anforderungen</vt:lpstr>
      <vt:lpstr>Ergebnis</vt:lpstr>
      <vt:lpstr>Teilprojekte</vt:lpstr>
      <vt:lpstr>Neuronales Netz - Anforderungen</vt:lpstr>
      <vt:lpstr>Neuronales Netz - Ergebnisse</vt:lpstr>
      <vt:lpstr>Neuronales Netz - Ergebnisse</vt:lpstr>
      <vt:lpstr>Neuronales Netz - Ergebnisse</vt:lpstr>
      <vt:lpstr>Neuronales Netz - Ergebnisse</vt:lpstr>
      <vt:lpstr>Neuronales Netz - Ergebnisse</vt:lpstr>
      <vt:lpstr>Jonas</vt:lpstr>
      <vt:lpstr>Szymon</vt:lpstr>
      <vt:lpstr>Lessons Learned &amp; Fazit</vt:lpstr>
      <vt:lpstr>Vielen Dank für eure Aufmerksamkeit  Happy Patching!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</dc:title>
  <dc:creator>Jonas Lux</dc:creator>
  <cp:lastModifiedBy>Leon Daniel Braungardt (lbraunga)</cp:lastModifiedBy>
  <cp:revision>69</cp:revision>
  <dcterms:created xsi:type="dcterms:W3CDTF">2024-04-11T10:41:42Z</dcterms:created>
  <dcterms:modified xsi:type="dcterms:W3CDTF">2024-07-03T11:00:34Z</dcterms:modified>
</cp:coreProperties>
</file>