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3" r:id="rId4"/>
    <p:sldId id="266" r:id="rId5"/>
    <p:sldId id="304" r:id="rId6"/>
    <p:sldId id="302" r:id="rId7"/>
    <p:sldId id="300" r:id="rId8"/>
    <p:sldId id="301" r:id="rId9"/>
    <p:sldId id="305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81" autoAdjust="0"/>
    <p:restoredTop sz="75000" autoAdjust="0"/>
  </p:normalViewPr>
  <p:slideViewPr>
    <p:cSldViewPr snapToGrid="0">
      <p:cViewPr varScale="1">
        <p:scale>
          <a:sx n="93" d="100"/>
          <a:sy n="93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316E6-4180-4074-8F80-3242FE19C430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E4BD-8807-4F34-8608-B817E52C9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Willkommen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”</a:t>
            </a:r>
            <a:r>
              <a:rPr lang="en-US" dirty="0" err="1"/>
              <a:t>ima</a:t>
            </a:r>
            <a:r>
              <a:rPr lang="en-US" dirty="0"/>
              <a:t>” (</a:t>
            </a:r>
            <a:r>
              <a:rPr lang="en-US" dirty="0" err="1"/>
              <a:t>hoffentlich</a:t>
            </a:r>
            <a:r>
              <a:rPr lang="en-US" dirty="0"/>
              <a:t> </a:t>
            </a:r>
            <a:r>
              <a:rPr lang="en-US" dirty="0" err="1"/>
              <a:t>Arbeitstitel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40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zusammen</a:t>
            </a:r>
            <a:r>
              <a:rPr lang="en-US" dirty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Klassifizierung</a:t>
            </a:r>
            <a:r>
              <a:rPr lang="en-US" dirty="0"/>
              <a:t> </a:t>
            </a:r>
            <a:r>
              <a:rPr lang="en-US" dirty="0" err="1"/>
              <a:t>passiert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Indexierung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Samples –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Neuaufnahme</a:t>
            </a:r>
            <a:r>
              <a:rPr lang="en-US" dirty="0"/>
              <a:t>/Recording,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Dateiübertragung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Webserver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66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3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6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48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2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Elektronik, Mischpult, Elektronisches Instrument, Armaturenbrett enthält.&#10;&#10;Automatisch generierte Beschreibung">
            <a:extLst>
              <a:ext uri="{FF2B5EF4-FFF2-40B4-BE49-F238E27FC236}">
                <a16:creationId xmlns:a16="http://schemas.microsoft.com/office/drawing/2014/main" id="{0470D69A-78CA-95F2-2CF2-679012FBB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93" y="0"/>
            <a:ext cx="12427815" cy="736555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1363A4F3-C4AA-1D6D-0F73-403AFC52DD83}"/>
              </a:ext>
            </a:extLst>
          </p:cNvPr>
          <p:cNvSpPr/>
          <p:nvPr userDrawn="1"/>
        </p:nvSpPr>
        <p:spPr>
          <a:xfrm>
            <a:off x="-2565400" y="-2222500"/>
            <a:ext cx="12026900" cy="1064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464BA-F4B7-FB13-C67A-3D0D3C3E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A987E-3568-237B-E314-1278E2237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32F6B-1CF3-8D91-EA2D-E463915C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A816F-BBDA-7AE0-4C47-9283E43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20BC0-94DA-E66E-3ADE-9DBEEC24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02AEE-73CE-2B86-B19A-05EC18B8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ADB6E4-9B40-7A9E-4004-A72A9A3B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552EF-BAE6-1A44-179D-FE3EB534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CE890-DDA3-8544-E45C-2BCCD87F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5168A-B10C-B264-FC4A-63BEF594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5265B-D027-971A-7318-F15416174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E42615-5E8A-CDC0-DA6C-1FC3EFCE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6A6BC-8695-745C-1445-433C224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59DA6-D8AD-139C-BFE4-AB6FA8D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DE974-C148-36FF-0927-1044643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B5C2A-7E95-353D-E2DA-5DE2A8F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EAC1-5F78-2818-88EE-962CA13C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411E4-CD61-A21E-F504-F44F8C41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60205-36E7-7849-4F3C-EC121DD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28B88-FD30-814D-6E1E-C641FAE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5B7A-98C5-732B-61C2-6119157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EDE7B-446C-C396-51FF-3B799E3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4C2FD-96C7-85F8-A138-DEAAB42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02.07.24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CACC-49BF-4097-6479-E342035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49E2C-9343-FC15-2879-1051C65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34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9581-57FB-ADB9-78D8-0C36175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2AFFB-6073-0A8A-C3B6-EE62C236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B85-D5E9-509E-AD2F-A26B0858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5C8C24-183E-AC4E-55F0-EDB5A0E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4A60-F927-A778-CB77-8823B9B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9A81B-4F34-718B-1FC0-1F18CBF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39376-4775-C906-C99D-CA768F38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D6428-FFB1-1889-08E4-7FBF132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DE7EF-90F2-32C0-7FF0-59DAC4012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704CB-A243-2DC0-3D2B-AFFB05CF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4CE455-7898-80E9-8327-B7A7CD99A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3D602-4C34-332C-00AC-0485ACCB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0A5AA-C2AB-97A4-2CCF-E4676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C2BCB0-28FC-B910-B94C-90A17BA6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2B118-B37B-8F9F-88E0-4B371E0B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D5A5A-1A95-D258-3C2B-E088790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02B514-B2A7-FD3F-06A6-67EB98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DF820-AD2E-8B26-34A3-8C50A70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70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A58EE5-F4D3-72B7-A717-95C2CE8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8B8483-9574-FB64-3102-0DEE92B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981499-CDC5-CBC0-5DDC-D514809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0BAE-B48C-EA9F-47E3-DB58DD79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CA-8339-8019-3DA9-7CD955CE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26982-5A93-9F2E-2EAF-A8A1BE86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5E93A7-65B0-532B-1F64-110302C0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6EDB65-EB40-C4AD-A74D-5DFBB35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440A64-72D2-6F2E-A03E-977024AA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43928-7F5E-42C2-B60D-C4440FC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366B7E-7CCC-311B-A273-E8BB361EE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EB98D-C4C4-2F15-B34E-20E02B1D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0FEDD-495C-898C-A6BE-8A98AD7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7E101-BF76-2185-7E3A-C4202672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F5E3D-81A1-62EF-8BC2-5A5A2D30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A31388-473C-DFC8-93E1-D9581EFFC8C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462DFA-152E-75D2-A0E7-5C02A85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D85C7-6014-06C6-03AB-E3BC06A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7851C-A20B-0FC1-F318-63494960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02.07.24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97E29-9545-F39C-6E1E-730AB21F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AC4D0-BC67-0C1D-CC88-C5FBC6D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5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 dirty="0" smtClean="0">
          <a:solidFill>
            <a:schemeClr val="tx1">
              <a:lumMod val="85000"/>
              <a:lumOff val="15000"/>
            </a:schemeClr>
          </a:solidFill>
          <a:latin typeface="Tenorite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27338-AC92-3EB2-4F93-83DF0F343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err="1"/>
              <a:t>i</a:t>
            </a:r>
            <a:r>
              <a:rPr lang="en-US" sz="7000" dirty="0"/>
              <a:t>   m   a</a:t>
            </a:r>
            <a:endParaRPr lang="de-DE" sz="7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E19F74-64BE-F01B-D3E3-861C6A7D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502"/>
          </a:xfrm>
        </p:spPr>
        <p:txBody>
          <a:bodyPr>
            <a:normAutofit/>
          </a:bodyPr>
          <a:lstStyle/>
          <a:p>
            <a:r>
              <a:rPr lang="en-US" sz="3500" dirty="0"/>
              <a:t>Intelligent magic audio</a:t>
            </a:r>
            <a:endParaRPr lang="de-DE" sz="35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A22A504A-0CA1-2C4B-FA01-6FAB2561E7E9}"/>
              </a:ext>
            </a:extLst>
          </p:cNvPr>
          <p:cNvSpPr txBox="1">
            <a:spLocks/>
          </p:cNvSpPr>
          <p:nvPr/>
        </p:nvSpPr>
        <p:spPr>
          <a:xfrm>
            <a:off x="1402080" y="4412615"/>
            <a:ext cx="9144000" cy="7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>
                    <a:lumMod val="50000"/>
                  </a:schemeClr>
                </a:solidFill>
              </a:rPr>
              <a:t>MS3</a:t>
            </a:r>
            <a:endParaRPr lang="de-DE" sz="3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2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46A3-04B7-BC14-3A69-90A2123A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22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Happy Patching!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1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BB6E-A311-E859-003C-A01DA18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Projektvorstellung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Wdh</a:t>
            </a:r>
            <a:r>
              <a:rPr lang="en-US" dirty="0">
                <a:solidFill>
                  <a:srgbClr val="FF0000"/>
                </a:solidFill>
              </a:rPr>
              <a:t>. MS1)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7A39B74-9376-AB29-ADAC-7E10AE929753}"/>
              </a:ext>
            </a:extLst>
          </p:cNvPr>
          <p:cNvSpPr txBox="1">
            <a:spLocks/>
          </p:cNvSpPr>
          <p:nvPr/>
        </p:nvSpPr>
        <p:spPr>
          <a:xfrm>
            <a:off x="4486275" y="2008187"/>
            <a:ext cx="6991350" cy="411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Sampler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Aufnehmen</a:t>
            </a:r>
            <a:r>
              <a:rPr lang="en-US" dirty="0"/>
              <a:t> und </a:t>
            </a:r>
            <a:r>
              <a:rPr lang="en-US" dirty="0" err="1"/>
              <a:t>Abspielen</a:t>
            </a:r>
            <a:r>
              <a:rPr lang="en-US" dirty="0"/>
              <a:t> von Audio-</a:t>
            </a:r>
            <a:r>
              <a:rPr lang="en-US" dirty="0" err="1"/>
              <a:t>Dateien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Klassifizierung</a:t>
            </a:r>
            <a:r>
              <a:rPr lang="en-US" dirty="0"/>
              <a:t> der Samples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(</a:t>
            </a:r>
            <a:r>
              <a:rPr lang="en-US" dirty="0" err="1"/>
              <a:t>lokal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Eurorack</a:t>
            </a:r>
            <a:r>
              <a:rPr lang="en-US" dirty="0"/>
              <a:t>-Format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A20387B-BC59-8BB1-495C-24096F18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935" y="1863725"/>
            <a:ext cx="2930597" cy="41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r>
              <a:rPr lang="de-DE" dirty="0"/>
              <a:t>Wiederholung von MS1, damit die Leute wissen, welche Anforderungen es gab</a:t>
            </a:r>
          </a:p>
          <a:p>
            <a:r>
              <a:rPr lang="de-DE" dirty="0"/>
              <a:t>Zuständigkeiten können aus der folgenden Folie entnommen werden</a:t>
            </a:r>
          </a:p>
        </p:txBody>
      </p:sp>
    </p:spTree>
    <p:extLst>
      <p:ext uri="{BB962C8B-B14F-4D97-AF65-F5344CB8AC3E}">
        <p14:creationId xmlns:p14="http://schemas.microsoft.com/office/powerpoint/2010/main" val="18188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FF98F-1DE0-08C1-2387-52CFB07E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Zuständigkeiten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D5B6E4-31EF-0E5B-0060-8679B4D8AD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968500"/>
          <a:ext cx="10515597" cy="45885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362243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7125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7738962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Leon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Neuronal Navigator</a:t>
                      </a:r>
                    </a:p>
                    <a:p>
                      <a:pPr algn="ctr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Szymon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Interfacing</a:t>
                      </a: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Specialist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Jonas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Audio Engine Engineer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23556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Neuronales Netz Topologie entwickeln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NN Trainieren und Anpassen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Portierung für STM32CubeAI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Algorithmus - Spektrogramm aus Audio Datei erstellen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LED Master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LCD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Dateisystem für Nutzdaten</a:t>
                      </a:r>
                    </a:p>
                    <a:p>
                      <a:pPr algn="l"/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    - SD-Card Read/Write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Webserver Implementation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Record</a:t>
                      </a:r>
                      <a:endParaRPr lang="de-DE" sz="2000" b="0" kern="1200" dirty="0">
                        <a:solidFill>
                          <a:schemeClr val="dk1"/>
                        </a:solidFill>
                        <a:effectLst/>
                        <a:latin typeface="Tenorite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Playback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Fader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LearnData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Generation (Aufbereitung der Lerndaten)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Eurorack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Standard (elektronisch sowie baulich)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711390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B35F3F60-8F6C-8984-96F0-321D495E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70" y="1907890"/>
            <a:ext cx="749665" cy="7496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A64AD9-9BCB-5ADA-E5FF-E902D595C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8234" y="1891519"/>
            <a:ext cx="766036" cy="766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77458C-CC5D-1D17-DAD7-99CE4E1ACA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3033" y="1973580"/>
            <a:ext cx="683975" cy="6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r>
              <a:rPr lang="de-DE" dirty="0"/>
              <a:t>Kurz auf den aktuellen Stand eingehen – wir haben mangels Zeit nicht geschafft alles umzusetzen,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/>
              <a:t>=&gt; im Detail wird das in jedem Themenbereich auf den folgenden Folien erläutert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BD05088-1253-9FCC-8B00-7CB394148B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4888" y="2092325"/>
          <a:ext cx="3505199" cy="45885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26417419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Jonas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Audio Engine Engineer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32627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Record</a:t>
                      </a:r>
                      <a:endParaRPr lang="de-DE" sz="2000" b="0" kern="1200" dirty="0">
                        <a:solidFill>
                          <a:schemeClr val="dk1"/>
                        </a:solidFill>
                        <a:effectLst/>
                        <a:latin typeface="Tenorite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Playback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Fader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LearnData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Generation (Aufbereitung der Lerndaten)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Eurorack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Standard (elektronisch sowie baulich)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3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4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Szymon</a:t>
            </a:r>
            <a:endParaRPr lang="de-DE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5F4F9978-E47C-C201-6616-CD71E7999A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4888" y="2092325"/>
          <a:ext cx="3505199" cy="4348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79539939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Szymon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Interfacing</a:t>
                      </a: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Specialist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75190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LCD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Dateisystem für Nutzdaten</a:t>
                      </a:r>
                    </a:p>
                    <a:p>
                      <a:pPr algn="l"/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    - SD-Card Read/Write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Webserver Implementation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9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17B8E2-0AEE-0C96-D5CE-453E353C7D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505199" cy="45885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12688514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Leon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Neuronal Navigator</a:t>
                      </a:r>
                    </a:p>
                    <a:p>
                      <a:pPr algn="ctr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866694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Neuronales Netz Topologie entwickeln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NN Trainieren und Anpassen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Portierung für STM32CubeAI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Algorithmus - Spektrogramm aus Audio Datei erstellen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LED Master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0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r>
              <a:rPr lang="de-DE" dirty="0"/>
              <a:t>Zu viel vorgenommen, Anforderungen konnten nur zum Teil umgesetzt werden</a:t>
            </a:r>
          </a:p>
          <a:p>
            <a:r>
              <a:rPr lang="de-DE" dirty="0"/>
              <a:t>Einarbeitung in neue Technologien hat viel Zeitaufwand benötigt</a:t>
            </a:r>
          </a:p>
          <a:p>
            <a:r>
              <a:rPr lang="de-DE" dirty="0"/>
              <a:t>Aber: Viel Erfahrung gesammelt und Kenntnisse angeeignet</a:t>
            </a:r>
          </a:p>
          <a:p>
            <a:r>
              <a:rPr lang="de-DE" dirty="0"/>
              <a:t>Wertvolle Einblicke in </a:t>
            </a:r>
            <a:r>
              <a:rPr lang="de-DE" dirty="0" err="1"/>
              <a:t>Cube.AI</a:t>
            </a:r>
            <a:r>
              <a:rPr lang="de-DE" dirty="0"/>
              <a:t> bekommen (Leon)</a:t>
            </a:r>
          </a:p>
          <a:p>
            <a:r>
              <a:rPr lang="de-DE" dirty="0"/>
              <a:t>(Trotz Endpräsentation Weiterarbeiten bis Abgabe der Projektdokumentation)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9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Breitbild</PresentationFormat>
  <Paragraphs>81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Tenorite</vt:lpstr>
      <vt:lpstr>Office</vt:lpstr>
      <vt:lpstr>i   m   a</vt:lpstr>
      <vt:lpstr>Projektvorstellung (Wdh. MS1)</vt:lpstr>
      <vt:lpstr>Anforderungen </vt:lpstr>
      <vt:lpstr>Zuständigkeiten</vt:lpstr>
      <vt:lpstr>Ergebnis</vt:lpstr>
      <vt:lpstr>Jonas</vt:lpstr>
      <vt:lpstr>Szymon</vt:lpstr>
      <vt:lpstr>Leon</vt:lpstr>
      <vt:lpstr>Fazit</vt:lpstr>
      <vt:lpstr>Vielen Dank für eure Aufmerksamkeit  Happy Patching!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</dc:title>
  <dc:creator>Jonas Lux</dc:creator>
  <cp:lastModifiedBy>Leon Daniel Braungardt (lbraunga)</cp:lastModifiedBy>
  <cp:revision>64</cp:revision>
  <dcterms:created xsi:type="dcterms:W3CDTF">2024-04-11T10:41:42Z</dcterms:created>
  <dcterms:modified xsi:type="dcterms:W3CDTF">2024-07-02T17:49:41Z</dcterms:modified>
</cp:coreProperties>
</file>