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9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7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3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3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5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1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1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6A22-7C23-45A0-85A2-8D55E7EBA631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49356" y="622853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34887" y="1179444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769704" y="622853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180520" y="1179443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60783" y="4333460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637180" y="4333460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28528" y="377686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37180" y="352018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3034" y="810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44536" y="8075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0783" y="4366589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12011" y="44080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161181" y="4333459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52285" y="53423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00935" y="534235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54822" y="38166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5790" y="4340084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40344" y="381662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79431" y="538210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262187" y="456277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14977" y="53406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613807" y="1697143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437423" y="658282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848239" y="1214872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2255" y="842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281526" y="1732572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17075" y="1320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88639" y="17049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85790" y="438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69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748748" y="1086678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25145" y="1086678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6493" y="53008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25145" y="27339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8748" y="1119807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99976" y="1161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949146" y="1086677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0250" y="209557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88900" y="209557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2787" y="5698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73755" y="1093302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28309" y="56984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67396" y="213532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50152" y="131599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02942" y="209383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8748" y="3253976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425145" y="3253976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6493" y="269738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25145" y="244069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8748" y="3287105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99976" y="3328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949146" y="3253975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40250" y="426287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88900" y="426287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42787" y="273713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373755" y="3260600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28309" y="2737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767396" y="43026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50152" y="348329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2942" y="426113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265398" y="1171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22081" y="3338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823579" y="5486965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2499976" y="5486965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91324" y="49303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99976" y="467368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23579" y="5520094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74807" y="55615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4023977" y="5486964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915081" y="64958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063731" y="649585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17618" y="497012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448586" y="5493589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503140" y="497012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42227" y="653561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124983" y="571627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977773" y="64941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496912" y="5571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286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53</Words>
  <Application>Microsoft Office PowerPoint</Application>
  <PresentationFormat>ワイド画面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　駿希</dc:creator>
  <cp:lastModifiedBy>清水　駿希</cp:lastModifiedBy>
  <cp:revision>3</cp:revision>
  <dcterms:created xsi:type="dcterms:W3CDTF">2025-02-04T09:16:23Z</dcterms:created>
  <dcterms:modified xsi:type="dcterms:W3CDTF">2025-02-04T10:42:29Z</dcterms:modified>
</cp:coreProperties>
</file>