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544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300" d="100"/>
          <a:sy n="300" d="100"/>
        </p:scale>
        <p:origin x="48" y="-91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6A22-7C23-45A0-85A2-8D55E7EBA631}" type="datetimeFigureOut">
              <a:rPr kumimoji="1" lang="ja-JP" altLang="en-US" smtClean="0"/>
              <a:t>2025/3/9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F67A-2F1F-4053-BA67-292935CA30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5697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6A22-7C23-45A0-85A2-8D55E7EBA631}" type="datetimeFigureOut">
              <a:rPr kumimoji="1" lang="ja-JP" altLang="en-US" smtClean="0"/>
              <a:t>2025/3/9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F67A-2F1F-4053-BA67-292935CA30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1728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6A22-7C23-45A0-85A2-8D55E7EBA631}" type="datetimeFigureOut">
              <a:rPr kumimoji="1" lang="ja-JP" altLang="en-US" smtClean="0"/>
              <a:t>2025/3/9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F67A-2F1F-4053-BA67-292935CA30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8353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6A22-7C23-45A0-85A2-8D55E7EBA631}" type="datetimeFigureOut">
              <a:rPr kumimoji="1" lang="ja-JP" altLang="en-US" smtClean="0"/>
              <a:t>2025/3/9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F67A-2F1F-4053-BA67-292935CA30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3036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6A22-7C23-45A0-85A2-8D55E7EBA631}" type="datetimeFigureOut">
              <a:rPr kumimoji="1" lang="ja-JP" altLang="en-US" smtClean="0"/>
              <a:t>2025/3/9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F67A-2F1F-4053-BA67-292935CA30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93994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6A22-7C23-45A0-85A2-8D55E7EBA631}" type="datetimeFigureOut">
              <a:rPr kumimoji="1" lang="ja-JP" altLang="en-US" smtClean="0"/>
              <a:t>2025/3/9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F67A-2F1F-4053-BA67-292935CA30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5578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6A22-7C23-45A0-85A2-8D55E7EBA631}" type="datetimeFigureOut">
              <a:rPr kumimoji="1" lang="ja-JP" altLang="en-US" smtClean="0"/>
              <a:t>2025/3/9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F67A-2F1F-4053-BA67-292935CA30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9173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6A22-7C23-45A0-85A2-8D55E7EBA631}" type="datetimeFigureOut">
              <a:rPr kumimoji="1" lang="ja-JP" altLang="en-US" smtClean="0"/>
              <a:t>2025/3/9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F67A-2F1F-4053-BA67-292935CA30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3385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6A22-7C23-45A0-85A2-8D55E7EBA631}" type="datetimeFigureOut">
              <a:rPr kumimoji="1" lang="ja-JP" altLang="en-US" smtClean="0"/>
              <a:t>2025/3/9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F67A-2F1F-4053-BA67-292935CA30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0615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6A22-7C23-45A0-85A2-8D55E7EBA631}" type="datetimeFigureOut">
              <a:rPr kumimoji="1" lang="ja-JP" altLang="en-US" smtClean="0"/>
              <a:t>2025/3/9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F67A-2F1F-4053-BA67-292935CA30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8506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FD6A22-7C23-45A0-85A2-8D55E7EBA631}" type="datetimeFigureOut">
              <a:rPr kumimoji="1" lang="ja-JP" altLang="en-US" smtClean="0"/>
              <a:t>2025/3/9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CFF67A-2F1F-4053-BA67-292935CA30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520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FD6A22-7C23-45A0-85A2-8D55E7EBA631}" type="datetimeFigureOut">
              <a:rPr kumimoji="1" lang="ja-JP" altLang="en-US" smtClean="0"/>
              <a:t>2025/3/9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CFF67A-2F1F-4053-BA67-292935CA30E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341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/>
          <p:cNvSpPr/>
          <p:nvPr/>
        </p:nvSpPr>
        <p:spPr>
          <a:xfrm>
            <a:off x="649356" y="622853"/>
            <a:ext cx="980661" cy="887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/>
          <p:cNvSpPr/>
          <p:nvPr/>
        </p:nvSpPr>
        <p:spPr>
          <a:xfrm>
            <a:off x="834887" y="1179444"/>
            <a:ext cx="980661" cy="8878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/>
          <p:cNvSpPr/>
          <p:nvPr/>
        </p:nvSpPr>
        <p:spPr>
          <a:xfrm>
            <a:off x="2769704" y="622853"/>
            <a:ext cx="980661" cy="887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3180520" y="1179443"/>
            <a:ext cx="980661" cy="8878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960783" y="4333460"/>
            <a:ext cx="980661" cy="887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637180" y="4333460"/>
            <a:ext cx="980661" cy="887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228528" y="377686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Key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37180" y="3520180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second</a:t>
            </a:r>
            <a:endParaRPr kumimoji="1" lang="ja-JP" altLang="en-US" dirty="0"/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753034" y="81011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844536" y="807518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960783" y="4366589"/>
            <a:ext cx="41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712011" y="440807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4161181" y="4333459"/>
            <a:ext cx="980661" cy="8878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052285" y="534235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Key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200935" y="5342354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second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554822" y="381662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Key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5585790" y="4340084"/>
            <a:ext cx="980661" cy="8878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640344" y="3816622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second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979431" y="538210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Key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262187" y="4562774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true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7114977" y="5340621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second</a:t>
            </a:r>
            <a:endParaRPr kumimoji="1" lang="ja-JP" altLang="en-US" dirty="0"/>
          </a:p>
        </p:txBody>
      </p:sp>
      <p:sp>
        <p:nvSpPr>
          <p:cNvPr id="26" name="正方形/長方形 25"/>
          <p:cNvSpPr/>
          <p:nvPr/>
        </p:nvSpPr>
        <p:spPr>
          <a:xfrm>
            <a:off x="3613807" y="1697143"/>
            <a:ext cx="980661" cy="8878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5437423" y="658282"/>
            <a:ext cx="980661" cy="887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5848239" y="1214872"/>
            <a:ext cx="980661" cy="8878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5512255" y="84294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30" name="正方形/長方形 29"/>
          <p:cNvSpPr/>
          <p:nvPr/>
        </p:nvSpPr>
        <p:spPr>
          <a:xfrm>
            <a:off x="6281526" y="1732572"/>
            <a:ext cx="980661" cy="8878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317075" y="1320890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3688639" y="170492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5585790" y="4387902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3691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方形/長方形 8"/>
          <p:cNvSpPr/>
          <p:nvPr/>
        </p:nvSpPr>
        <p:spPr>
          <a:xfrm>
            <a:off x="748748" y="1086678"/>
            <a:ext cx="980661" cy="887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2425145" y="1086678"/>
            <a:ext cx="980661" cy="887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016493" y="53008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Key</a:t>
            </a:r>
            <a:endParaRPr kumimoji="1" lang="ja-JP" altLang="en-US" dirty="0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425145" y="27339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second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748748" y="1119807"/>
            <a:ext cx="41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2499976" y="116129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17" name="正方形/長方形 16"/>
          <p:cNvSpPr/>
          <p:nvPr/>
        </p:nvSpPr>
        <p:spPr>
          <a:xfrm>
            <a:off x="3949146" y="1086677"/>
            <a:ext cx="980661" cy="8878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840250" y="2095572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Key</a:t>
            </a:r>
            <a:endParaRPr kumimoji="1" lang="ja-JP" altLang="en-US" dirty="0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3988900" y="2095572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second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342787" y="56984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Key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5373755" y="1093302"/>
            <a:ext cx="980661" cy="8878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5428309" y="569840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second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5767396" y="213532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Key</a:t>
            </a:r>
            <a:endParaRPr kumimoji="1" lang="ja-JP" altLang="en-US" dirty="0"/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7050152" y="1315992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true</a:t>
            </a:r>
            <a:endParaRPr kumimoji="1" lang="ja-JP" altLang="en-US" dirty="0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6902942" y="209383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second</a:t>
            </a:r>
            <a:endParaRPr kumimoji="1" lang="ja-JP" altLang="en-US" dirty="0"/>
          </a:p>
        </p:txBody>
      </p:sp>
      <p:sp>
        <p:nvSpPr>
          <p:cNvPr id="31" name="正方形/長方形 30"/>
          <p:cNvSpPr/>
          <p:nvPr/>
        </p:nvSpPr>
        <p:spPr>
          <a:xfrm>
            <a:off x="748748" y="3253976"/>
            <a:ext cx="980661" cy="887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2425145" y="3253976"/>
            <a:ext cx="980661" cy="887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1016493" y="269738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Key</a:t>
            </a:r>
            <a:endParaRPr kumimoji="1" lang="ja-JP" altLang="en-US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2425145" y="244069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second</a:t>
            </a:r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748748" y="3287105"/>
            <a:ext cx="41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499976" y="33285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37" name="正方形/長方形 36"/>
          <p:cNvSpPr/>
          <p:nvPr/>
        </p:nvSpPr>
        <p:spPr>
          <a:xfrm>
            <a:off x="3949146" y="3253975"/>
            <a:ext cx="980661" cy="8878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840250" y="4262870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Key</a:t>
            </a:r>
            <a:endParaRPr kumimoji="1" lang="ja-JP" altLang="en-US" dirty="0"/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3988900" y="4262870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second</a:t>
            </a:r>
            <a:endParaRPr kumimoji="1" lang="ja-JP" altLang="en-US" dirty="0"/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4342787" y="2737138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Key</a:t>
            </a:r>
            <a:endParaRPr kumimoji="1" lang="ja-JP" altLang="en-US" dirty="0"/>
          </a:p>
        </p:txBody>
      </p:sp>
      <p:sp>
        <p:nvSpPr>
          <p:cNvPr id="41" name="正方形/長方形 40"/>
          <p:cNvSpPr/>
          <p:nvPr/>
        </p:nvSpPr>
        <p:spPr>
          <a:xfrm>
            <a:off x="5373755" y="3260600"/>
            <a:ext cx="980661" cy="8878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5428309" y="2737138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second</a:t>
            </a:r>
            <a:endParaRPr kumimoji="1" lang="ja-JP" altLang="en-US" dirty="0"/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5767396" y="4302625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Key</a:t>
            </a:r>
            <a:endParaRPr kumimoji="1" lang="ja-JP" altLang="en-US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7050152" y="3483290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true</a:t>
            </a:r>
            <a:endParaRPr kumimoji="1" lang="ja-JP" altLang="en-US" dirty="0"/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6902942" y="4261137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second</a:t>
            </a:r>
            <a:endParaRPr kumimoji="1"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265398" y="117165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422081" y="33389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２</a:t>
            </a:r>
            <a:endParaRPr kumimoji="1" lang="ja-JP" altLang="en-US" dirty="0"/>
          </a:p>
        </p:txBody>
      </p:sp>
      <p:sp>
        <p:nvSpPr>
          <p:cNvPr id="48" name="正方形/長方形 47"/>
          <p:cNvSpPr/>
          <p:nvPr/>
        </p:nvSpPr>
        <p:spPr>
          <a:xfrm>
            <a:off x="823579" y="5486965"/>
            <a:ext cx="980661" cy="887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2499976" y="5486965"/>
            <a:ext cx="980661" cy="8878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1091324" y="493037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Key</a:t>
            </a:r>
            <a:endParaRPr kumimoji="1" lang="ja-JP" altLang="en-US" dirty="0"/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499976" y="467368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second</a:t>
            </a:r>
            <a:endParaRPr kumimoji="1"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823579" y="5520094"/>
            <a:ext cx="4174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 smtClean="0"/>
              <a:t>１</a:t>
            </a:r>
            <a:endParaRPr kumimoji="1" lang="ja-JP" altLang="en-US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574807" y="55615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54" name="正方形/長方形 53"/>
          <p:cNvSpPr/>
          <p:nvPr/>
        </p:nvSpPr>
        <p:spPr>
          <a:xfrm>
            <a:off x="4023977" y="5486964"/>
            <a:ext cx="980661" cy="8878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2915081" y="6495859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Key</a:t>
            </a:r>
            <a:endParaRPr kumimoji="1" lang="ja-JP" altLang="en-US" dirty="0"/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063731" y="6495859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second</a:t>
            </a:r>
            <a:endParaRPr kumimoji="1" lang="ja-JP" altLang="en-US" dirty="0"/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4417618" y="4970127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Key</a:t>
            </a:r>
            <a:endParaRPr kumimoji="1" lang="ja-JP" altLang="en-US" dirty="0"/>
          </a:p>
        </p:txBody>
      </p:sp>
      <p:sp>
        <p:nvSpPr>
          <p:cNvPr id="58" name="正方形/長方形 57"/>
          <p:cNvSpPr/>
          <p:nvPr/>
        </p:nvSpPr>
        <p:spPr>
          <a:xfrm>
            <a:off x="5448586" y="5493589"/>
            <a:ext cx="980661" cy="88789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/>
          <p:cNvSpPr txBox="1"/>
          <p:nvPr/>
        </p:nvSpPr>
        <p:spPr>
          <a:xfrm>
            <a:off x="5503140" y="4970127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second</a:t>
            </a:r>
            <a:endParaRPr kumimoji="1" lang="ja-JP" altLang="en-US" dirty="0"/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5842227" y="6535614"/>
            <a:ext cx="587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Key</a:t>
            </a:r>
            <a:endParaRPr kumimoji="1" lang="ja-JP" altLang="en-US" dirty="0"/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7124983" y="5716279"/>
            <a:ext cx="61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true</a:t>
            </a:r>
            <a:endParaRPr kumimoji="1" lang="ja-JP" altLang="en-US" dirty="0"/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6977773" y="6494126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second</a:t>
            </a:r>
            <a:endParaRPr kumimoji="1" lang="ja-JP" altLang="en-US" dirty="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5496912" y="557193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012860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/>
          <p:cNvSpPr txBox="1"/>
          <p:nvPr/>
        </p:nvSpPr>
        <p:spPr>
          <a:xfrm>
            <a:off x="1460871" y="784751"/>
            <a:ext cx="228620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 smtClean="0">
                <a:ln>
                  <a:solidFill>
                    <a:srgbClr val="FFFF00"/>
                  </a:solidFill>
                </a:ln>
                <a:latin typeface="Arial Black" panose="020B0A04020102020204" pitchFamily="34" charset="0"/>
              </a:rPr>
              <a:t>CLEAR</a:t>
            </a:r>
            <a:endParaRPr kumimoji="1" lang="ja-JP" altLang="en-US" sz="4400" dirty="0">
              <a:ln>
                <a:solidFill>
                  <a:srgbClr val="FFFF00"/>
                </a:solidFill>
              </a:ln>
              <a:latin typeface="Arial Black" panose="020B0A04020102020204" pitchFamily="34" charset="0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408901" y="1554192"/>
            <a:ext cx="23901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 smtClean="0">
                <a:ln>
                  <a:solidFill>
                    <a:srgbClr val="FF0000"/>
                  </a:solidFill>
                </a:ln>
                <a:latin typeface="Arial Black" panose="020B0A04020102020204" pitchFamily="34" charset="0"/>
              </a:rPr>
              <a:t>FAILED</a:t>
            </a:r>
            <a:endParaRPr kumimoji="1" lang="ja-JP" altLang="en-US" sz="4400" dirty="0">
              <a:ln>
                <a:solidFill>
                  <a:srgbClr val="FF0000"/>
                </a:solidFill>
              </a:ln>
              <a:latin typeface="Arial Black" panose="020B0A04020102020204" pitchFamily="34" charset="0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98154" y="3826720"/>
            <a:ext cx="245445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 smtClean="0">
                <a:ln>
                  <a:solidFill>
                    <a:srgbClr val="D544E0"/>
                  </a:solidFill>
                </a:ln>
                <a:latin typeface="Arial Black" panose="020B0A04020102020204" pitchFamily="34" charset="0"/>
              </a:rPr>
              <a:t>RADY!?</a:t>
            </a:r>
            <a:endParaRPr kumimoji="1" lang="ja-JP" altLang="en-US" sz="4400" dirty="0">
              <a:ln>
                <a:solidFill>
                  <a:srgbClr val="D544E0"/>
                </a:solidFill>
              </a:ln>
              <a:latin typeface="Arial Black" panose="020B0A04020102020204" pitchFamily="34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98154" y="4471880"/>
            <a:ext cx="149912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 smtClean="0">
                <a:ln>
                  <a:solidFill>
                    <a:srgbClr val="D544E0"/>
                  </a:solidFill>
                </a:ln>
                <a:latin typeface="Arial Black" panose="020B0A04020102020204" pitchFamily="34" charset="0"/>
              </a:rPr>
              <a:t>GO!!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008424" y="5134643"/>
            <a:ext cx="197041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 smtClean="0">
                <a:ln>
                  <a:solidFill>
                    <a:srgbClr val="92D050"/>
                  </a:solidFill>
                </a:ln>
                <a:solidFill>
                  <a:schemeClr val="bg1">
                    <a:lumMod val="85000"/>
                  </a:schemeClr>
                </a:solidFill>
                <a:latin typeface="Arial Black" panose="020B0A04020102020204" pitchFamily="34" charset="0"/>
              </a:rPr>
              <a:t>JUMP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348384" y="5365602"/>
            <a:ext cx="1879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 smtClean="0">
                <a:ln>
                  <a:solidFill>
                    <a:srgbClr val="FFC000"/>
                  </a:solidFill>
                </a:ln>
                <a:latin typeface="Arial Black" panose="020B0A04020102020204" pitchFamily="34" charset="0"/>
              </a:rPr>
              <a:t>00:00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57761" y="6007509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n>
                  <a:solidFill>
                    <a:srgbClr val="FFC000"/>
                  </a:solidFill>
                </a:ln>
                <a:latin typeface="Arial Black" panose="020B0A04020102020204" pitchFamily="34" charset="0"/>
              </a:rPr>
              <a:t>TIME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670694" y="648866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n>
                  <a:solidFill>
                    <a:srgbClr val="FFC000"/>
                  </a:solidFill>
                </a:ln>
                <a:latin typeface="Arial Black" panose="020B0A04020102020204" pitchFamily="34" charset="0"/>
              </a:rPr>
              <a:t>SCORE</a:t>
            </a:r>
          </a:p>
        </p:txBody>
      </p:sp>
      <p:sp>
        <p:nvSpPr>
          <p:cNvPr id="11" name="額縁 10"/>
          <p:cNvSpPr/>
          <p:nvPr/>
        </p:nvSpPr>
        <p:spPr>
          <a:xfrm>
            <a:off x="9170607" y="2746720"/>
            <a:ext cx="1080000" cy="1080000"/>
          </a:xfrm>
          <a:prstGeom prst="beve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楕円 11"/>
          <p:cNvSpPr/>
          <p:nvPr/>
        </p:nvSpPr>
        <p:spPr>
          <a:xfrm>
            <a:off x="5879805" y="1711842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/>
          <p:cNvSpPr/>
          <p:nvPr/>
        </p:nvSpPr>
        <p:spPr>
          <a:xfrm>
            <a:off x="851307" y="4943244"/>
            <a:ext cx="432000" cy="432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/>
          <p:cNvSpPr/>
          <p:nvPr/>
        </p:nvSpPr>
        <p:spPr>
          <a:xfrm>
            <a:off x="842986" y="5752214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楕円 14"/>
          <p:cNvSpPr/>
          <p:nvPr/>
        </p:nvSpPr>
        <p:spPr>
          <a:xfrm>
            <a:off x="1657862" y="5720317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楕円 15"/>
          <p:cNvSpPr/>
          <p:nvPr/>
        </p:nvSpPr>
        <p:spPr>
          <a:xfrm>
            <a:off x="57400" y="5753008"/>
            <a:ext cx="720000" cy="720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51307" y="497513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1443452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2" y="9047"/>
            <a:ext cx="12184175" cy="6839905"/>
          </a:xfrm>
          <a:prstGeom prst="rect">
            <a:avLst/>
          </a:prstGeom>
        </p:spPr>
      </p:pic>
      <p:sp>
        <p:nvSpPr>
          <p:cNvPr id="3" name="平行四辺形 2"/>
          <p:cNvSpPr/>
          <p:nvPr/>
        </p:nvSpPr>
        <p:spPr>
          <a:xfrm>
            <a:off x="3602664" y="5752214"/>
            <a:ext cx="4986670" cy="393405"/>
          </a:xfrm>
          <a:prstGeom prst="parallelogram">
            <a:avLst/>
          </a:prstGeom>
          <a:solidFill>
            <a:schemeClr val="bg1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平行四辺形 3"/>
          <p:cNvSpPr/>
          <p:nvPr/>
        </p:nvSpPr>
        <p:spPr>
          <a:xfrm>
            <a:off x="3602664" y="5752214"/>
            <a:ext cx="2946992" cy="393405"/>
          </a:xfrm>
          <a:prstGeom prst="parallelogram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602664" y="5478579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n>
                  <a:solidFill>
                    <a:srgbClr val="92D050"/>
                  </a:solidFill>
                </a:ln>
                <a:latin typeface="Arial Black" panose="020B0A04020102020204" pitchFamily="34" charset="0"/>
              </a:rPr>
              <a:t>JUMP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9749184" y="410830"/>
            <a:ext cx="187904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 smtClean="0">
                <a:ln>
                  <a:solidFill>
                    <a:srgbClr val="FFC000"/>
                  </a:solidFill>
                </a:ln>
                <a:latin typeface="Arial Black" panose="020B0A04020102020204" pitchFamily="34" charset="0"/>
              </a:rPr>
              <a:t>00:00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720603" y="258063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n>
                  <a:solidFill>
                    <a:srgbClr val="FFC000"/>
                  </a:solidFill>
                </a:ln>
                <a:latin typeface="Arial Black" panose="020B0A04020102020204" pitchFamily="34" charset="0"/>
              </a:rPr>
              <a:t>TIME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0104" y="258063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ln>
                  <a:solidFill>
                    <a:srgbClr val="FFC000"/>
                  </a:solidFill>
                </a:ln>
                <a:latin typeface="Arial Black" panose="020B0A04020102020204" pitchFamily="34" charset="0"/>
              </a:rPr>
              <a:t>SCORE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608728" y="410829"/>
            <a:ext cx="13147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 smtClean="0">
                <a:ln>
                  <a:solidFill>
                    <a:srgbClr val="FFC000"/>
                  </a:solidFill>
                </a:ln>
                <a:latin typeface="Arial Black" panose="020B0A04020102020204" pitchFamily="34" charset="0"/>
              </a:rPr>
              <a:t>100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4385044" y="2875001"/>
            <a:ext cx="3590983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600" dirty="0" smtClean="0">
                <a:ln>
                  <a:solidFill>
                    <a:srgbClr val="D544E0"/>
                  </a:solidFill>
                </a:ln>
                <a:latin typeface="Arial Black" panose="020B0A04020102020204" pitchFamily="34" charset="0"/>
              </a:rPr>
              <a:t>RADY!?</a:t>
            </a:r>
            <a:endParaRPr kumimoji="1" lang="ja-JP" altLang="en-US" sz="6600" dirty="0">
              <a:ln>
                <a:solidFill>
                  <a:srgbClr val="D544E0"/>
                </a:solidFill>
              </a:ln>
              <a:latin typeface="Arial Black" panose="020B0A04020102020204" pitchFamily="34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5016217" y="3488583"/>
            <a:ext cx="215956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600" dirty="0" smtClean="0">
                <a:ln>
                  <a:solidFill>
                    <a:srgbClr val="D544E0"/>
                  </a:solidFill>
                </a:ln>
                <a:latin typeface="Arial Black" panose="020B0A04020102020204" pitchFamily="34" charset="0"/>
              </a:rPr>
              <a:t>GO!!</a:t>
            </a:r>
          </a:p>
        </p:txBody>
      </p:sp>
      <p:sp>
        <p:nvSpPr>
          <p:cNvPr id="22" name="楕円 21"/>
          <p:cNvSpPr/>
          <p:nvPr/>
        </p:nvSpPr>
        <p:spPr>
          <a:xfrm>
            <a:off x="1260437" y="5113364"/>
            <a:ext cx="432000" cy="432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楕円 22"/>
          <p:cNvSpPr/>
          <p:nvPr/>
        </p:nvSpPr>
        <p:spPr>
          <a:xfrm>
            <a:off x="765889" y="5593849"/>
            <a:ext cx="432000" cy="432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楕円 23"/>
          <p:cNvSpPr/>
          <p:nvPr/>
        </p:nvSpPr>
        <p:spPr>
          <a:xfrm>
            <a:off x="1260437" y="6098239"/>
            <a:ext cx="432000" cy="432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楕円 24"/>
          <p:cNvSpPr/>
          <p:nvPr/>
        </p:nvSpPr>
        <p:spPr>
          <a:xfrm>
            <a:off x="1749567" y="5593849"/>
            <a:ext cx="432000" cy="4320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6" name="図 2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2640" y="5633079"/>
            <a:ext cx="310870" cy="353539"/>
          </a:xfrm>
          <a:prstGeom prst="rect">
            <a:avLst/>
          </a:prstGeom>
        </p:spPr>
      </p:pic>
      <p:sp>
        <p:nvSpPr>
          <p:cNvPr id="27" name="テキスト ボックス 26"/>
          <p:cNvSpPr txBox="1"/>
          <p:nvPr/>
        </p:nvSpPr>
        <p:spPr>
          <a:xfrm>
            <a:off x="1260437" y="5145254"/>
            <a:ext cx="4411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W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790170" y="5609793"/>
            <a:ext cx="383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 smtClean="0">
                <a:ln>
                  <a:solidFill>
                    <a:schemeClr val="accent1">
                      <a:lumMod val="50000"/>
                    </a:schemeClr>
                  </a:solidFill>
                </a:ln>
                <a:latin typeface="Arial Black" panose="020B0A04020102020204" pitchFamily="34" charset="0"/>
              </a:rPr>
              <a:t>A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942570" y="5762193"/>
            <a:ext cx="1847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ja-JP" sz="2000" dirty="0" smtClean="0">
              <a:ln>
                <a:solidFill>
                  <a:schemeClr val="accent1">
                    <a:lumMod val="50000"/>
                  </a:schemeClr>
                </a:solidFill>
              </a:ln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6639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75</Words>
  <Application>Microsoft Office PowerPoint</Application>
  <PresentationFormat>ワイド画面</PresentationFormat>
  <Paragraphs>71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Arial Black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清水　駿希</dc:creator>
  <cp:lastModifiedBy>清水　駿希</cp:lastModifiedBy>
  <cp:revision>6</cp:revision>
  <dcterms:created xsi:type="dcterms:W3CDTF">2025-02-04T09:16:23Z</dcterms:created>
  <dcterms:modified xsi:type="dcterms:W3CDTF">2025-03-09T14:26:10Z</dcterms:modified>
</cp:coreProperties>
</file>