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  <p:sldMasterId id="2147483804" r:id="rId2"/>
  </p:sldMasterIdLst>
  <p:sldIdLst>
    <p:sldId id="256" r:id="rId3"/>
    <p:sldId id="270" r:id="rId4"/>
    <p:sldId id="271" r:id="rId5"/>
    <p:sldId id="272" r:id="rId6"/>
    <p:sldId id="276" r:id="rId7"/>
    <p:sldId id="273" r:id="rId8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2" d="100"/>
          <a:sy n="82" d="100"/>
        </p:scale>
        <p:origin x="1277" y="4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758952"/>
            <a:ext cx="817245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3791" y="4455621"/>
            <a:ext cx="817245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6EA8-501C-49A8-B3AB-1E24D26E12AA}" type="datetimeFigureOut">
              <a:rPr kumimoji="1" lang="ja-JP" altLang="en-US" smtClean="0"/>
              <a:t>2025/2/24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C3D7-348A-4E75-B0E3-C5EB02CCC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81223" y="434340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665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6EA8-501C-49A8-B3AB-1E24D26E12AA}" type="datetimeFigureOut">
              <a:rPr kumimoji="1" lang="ja-JP" altLang="en-US" smtClean="0"/>
              <a:t>2025/2/24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C3D7-348A-4E75-B0E3-C5EB02CCC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0761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412302"/>
            <a:ext cx="2135981" cy="575989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412302"/>
            <a:ext cx="6284119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6EA8-501C-49A8-B3AB-1E24D26E12AA}" type="datetimeFigureOut">
              <a:rPr kumimoji="1" lang="ja-JP" altLang="en-US" smtClean="0"/>
              <a:t>2025/2/24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C3D7-348A-4E75-B0E3-C5EB02CCC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4752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758952"/>
            <a:ext cx="817245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3791" y="4455621"/>
            <a:ext cx="817245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6EA8-501C-49A8-B3AB-1E24D26E12AA}" type="datetimeFigureOut">
              <a:rPr kumimoji="1" lang="ja-JP" altLang="en-US" smtClean="0"/>
              <a:t>2025/2/24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C3D7-348A-4E75-B0E3-C5EB02CCC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81223" y="434340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566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6EA8-501C-49A8-B3AB-1E24D26E12AA}" type="datetimeFigureOut">
              <a:rPr kumimoji="1" lang="ja-JP" altLang="en-US" smtClean="0"/>
              <a:t>2025/2/24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C3D7-348A-4E75-B0E3-C5EB02CCC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3103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758952"/>
            <a:ext cx="817245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4453128"/>
            <a:ext cx="817245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6EA8-501C-49A8-B3AB-1E24D26E12AA}" type="datetimeFigureOut">
              <a:rPr kumimoji="1" lang="ja-JP" altLang="en-US" smtClean="0"/>
              <a:t>2025/2/24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C3D7-348A-4E75-B0E3-C5EB02CCC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81223" y="434340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24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540" y="1845736"/>
            <a:ext cx="4011930" cy="402335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2060" y="1845735"/>
            <a:ext cx="401193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6EA8-501C-49A8-B3AB-1E24D26E12AA}" type="datetimeFigureOut">
              <a:rPr kumimoji="1" lang="ja-JP" altLang="en-US" smtClean="0"/>
              <a:t>2025/2/24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C3D7-348A-4E75-B0E3-C5EB02CCC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4397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1846052"/>
            <a:ext cx="401193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40" y="2582335"/>
            <a:ext cx="401193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52060" y="1846052"/>
            <a:ext cx="401193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52060" y="2582334"/>
            <a:ext cx="401193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6EA8-501C-49A8-B3AB-1E24D26E12AA}" type="datetimeFigureOut">
              <a:rPr kumimoji="1" lang="ja-JP" altLang="en-US" smtClean="0"/>
              <a:t>2025/2/24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C3D7-348A-4E75-B0E3-C5EB02CCC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8938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6EA8-501C-49A8-B3AB-1E24D26E12AA}" type="datetimeFigureOut">
              <a:rPr kumimoji="1" lang="ja-JP" altLang="en-US" smtClean="0"/>
              <a:t>2025/2/24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C3D7-348A-4E75-B0E3-C5EB02CCC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07830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6EA8-501C-49A8-B3AB-1E24D26E12AA}" type="datetimeFigureOut">
              <a:rPr kumimoji="1" lang="ja-JP" altLang="en-US" smtClean="0"/>
              <a:t>2025/2/24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C3D7-348A-4E75-B0E3-C5EB02CCC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23970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29126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282557" y="0"/>
            <a:ext cx="5200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594359"/>
            <a:ext cx="2600325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0488" y="731520"/>
            <a:ext cx="5274945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1475" y="2926080"/>
            <a:ext cx="2600325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78229" y="6459787"/>
            <a:ext cx="2127540" cy="365125"/>
          </a:xfrm>
        </p:spPr>
        <p:txBody>
          <a:bodyPr/>
          <a:lstStyle>
            <a:lvl1pPr algn="l">
              <a:defRPr/>
            </a:lvl1pPr>
          </a:lstStyle>
          <a:p>
            <a:fld id="{C8C86EA8-501C-49A8-B3AB-1E24D26E12AA}" type="datetimeFigureOut">
              <a:rPr kumimoji="1" lang="ja-JP" altLang="en-US" smtClean="0"/>
              <a:t>2025/2/24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00487" y="6459787"/>
            <a:ext cx="3776663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20C3D7-348A-4E75-B0E3-C5EB02CCC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692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6EA8-501C-49A8-B3AB-1E24D26E12AA}" type="datetimeFigureOut">
              <a:rPr kumimoji="1" lang="ja-JP" altLang="en-US" smtClean="0"/>
              <a:t>2025/2/24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C3D7-348A-4E75-B0E3-C5EB02CCC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77437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90342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91507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5074920"/>
            <a:ext cx="822198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9905988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1540" y="5907024"/>
            <a:ext cx="822198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6EA8-501C-49A8-B3AB-1E24D26E12AA}" type="datetimeFigureOut">
              <a:rPr kumimoji="1" lang="ja-JP" altLang="en-US" smtClean="0"/>
              <a:t>2025/2/24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C3D7-348A-4E75-B0E3-C5EB02CCC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74192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6EA8-501C-49A8-B3AB-1E24D26E12AA}" type="datetimeFigureOut">
              <a:rPr kumimoji="1" lang="ja-JP" altLang="en-US" smtClean="0"/>
              <a:t>2025/2/24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C3D7-348A-4E75-B0E3-C5EB02CCC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29181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412302"/>
            <a:ext cx="2135981" cy="575989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412302"/>
            <a:ext cx="6284119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6EA8-501C-49A8-B3AB-1E24D26E12AA}" type="datetimeFigureOut">
              <a:rPr kumimoji="1" lang="ja-JP" altLang="en-US" smtClean="0"/>
              <a:t>2025/2/24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C3D7-348A-4E75-B0E3-C5EB02CCC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817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758952"/>
            <a:ext cx="817245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4453128"/>
            <a:ext cx="817245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6EA8-501C-49A8-B3AB-1E24D26E12AA}" type="datetimeFigureOut">
              <a:rPr kumimoji="1" lang="ja-JP" altLang="en-US" smtClean="0"/>
              <a:t>2025/2/24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C3D7-348A-4E75-B0E3-C5EB02CCC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81223" y="434340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176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540" y="1845736"/>
            <a:ext cx="4011930" cy="402335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2060" y="1845735"/>
            <a:ext cx="401193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6EA8-501C-49A8-B3AB-1E24D26E12AA}" type="datetimeFigureOut">
              <a:rPr kumimoji="1" lang="ja-JP" altLang="en-US" smtClean="0"/>
              <a:t>2025/2/24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C3D7-348A-4E75-B0E3-C5EB02CCC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6735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1846052"/>
            <a:ext cx="401193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40" y="2582335"/>
            <a:ext cx="401193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52060" y="1846052"/>
            <a:ext cx="401193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52060" y="2582334"/>
            <a:ext cx="401193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6EA8-501C-49A8-B3AB-1E24D26E12AA}" type="datetimeFigureOut">
              <a:rPr kumimoji="1" lang="ja-JP" altLang="en-US" smtClean="0"/>
              <a:t>2025/2/24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C3D7-348A-4E75-B0E3-C5EB02CCC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384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6EA8-501C-49A8-B3AB-1E24D26E12AA}" type="datetimeFigureOut">
              <a:rPr kumimoji="1" lang="ja-JP" altLang="en-US" smtClean="0"/>
              <a:t>2025/2/24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C3D7-348A-4E75-B0E3-C5EB02CCC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984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6EA8-501C-49A8-B3AB-1E24D26E12AA}" type="datetimeFigureOut">
              <a:rPr kumimoji="1" lang="ja-JP" altLang="en-US" smtClean="0"/>
              <a:t>2025/2/24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C3D7-348A-4E75-B0E3-C5EB02CCC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029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29126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282557" y="0"/>
            <a:ext cx="5200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594359"/>
            <a:ext cx="2600325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0488" y="731520"/>
            <a:ext cx="5274945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1475" y="2926080"/>
            <a:ext cx="2600325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78229" y="6459787"/>
            <a:ext cx="2127540" cy="365125"/>
          </a:xfrm>
        </p:spPr>
        <p:txBody>
          <a:bodyPr/>
          <a:lstStyle>
            <a:lvl1pPr algn="l">
              <a:defRPr/>
            </a:lvl1pPr>
          </a:lstStyle>
          <a:p>
            <a:fld id="{C8C86EA8-501C-49A8-B3AB-1E24D26E12AA}" type="datetimeFigureOut">
              <a:rPr kumimoji="1" lang="ja-JP" altLang="en-US" smtClean="0"/>
              <a:t>2025/2/24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00487" y="6459787"/>
            <a:ext cx="3776663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20C3D7-348A-4E75-B0E3-C5EB02CCC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2101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90342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91507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5074920"/>
            <a:ext cx="822198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9905988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1540" y="5907024"/>
            <a:ext cx="822198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6EA8-501C-49A8-B3AB-1E24D26E12AA}" type="datetimeFigureOut">
              <a:rPr kumimoji="1" lang="ja-JP" altLang="en-US" smtClean="0"/>
              <a:t>2025/2/24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C3D7-348A-4E75-B0E3-C5EB02CCC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416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906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9906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39" y="1845734"/>
            <a:ext cx="817245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542" y="6459787"/>
            <a:ext cx="2008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8C86EA8-501C-49A8-B3AB-1E24D26E12AA}" type="datetimeFigureOut">
              <a:rPr kumimoji="1" lang="ja-JP" altLang="en-US" smtClean="0"/>
              <a:t>2025/2/24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5026" y="6459787"/>
            <a:ext cx="3918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4123" y="6459787"/>
            <a:ext cx="10660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E20C3D7-348A-4E75-B0E3-C5EB02CCC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69745" y="1737845"/>
            <a:ext cx="809815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188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906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9906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39" y="1845734"/>
            <a:ext cx="817245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542" y="6459787"/>
            <a:ext cx="2008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8C86EA8-501C-49A8-B3AB-1E24D26E12AA}" type="datetimeFigureOut">
              <a:rPr kumimoji="1" lang="ja-JP" altLang="en-US" smtClean="0"/>
              <a:t>2025/2/24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5026" y="6459787"/>
            <a:ext cx="3918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4123" y="6459787"/>
            <a:ext cx="10660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E20C3D7-348A-4E75-B0E3-C5EB02CCC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69745" y="1737845"/>
            <a:ext cx="809815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827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資料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93791" y="4455621"/>
            <a:ext cx="8172450" cy="1318162"/>
          </a:xfrm>
        </p:spPr>
        <p:txBody>
          <a:bodyPr>
            <a:normAutofit/>
          </a:bodyPr>
          <a:lstStyle/>
          <a:p>
            <a:pPr>
              <a:lnSpc>
                <a:spcPct val="60000"/>
              </a:lnSpc>
            </a:pPr>
            <a:r>
              <a:rPr kumimoji="1" lang="ja-JP" altLang="en-US" dirty="0" smtClean="0"/>
              <a:t>トライデントコンピュータ専門学校</a:t>
            </a:r>
            <a:endParaRPr kumimoji="1" lang="en-US" altLang="ja-JP" dirty="0" smtClean="0"/>
          </a:p>
          <a:p>
            <a:pPr>
              <a:lnSpc>
                <a:spcPct val="60000"/>
              </a:lnSpc>
            </a:pPr>
            <a:r>
              <a:rPr lang="ja-JP" altLang="en-US" dirty="0"/>
              <a:t>ゲームサイエンス</a:t>
            </a:r>
            <a:r>
              <a:rPr lang="ja-JP" altLang="en-US" dirty="0" smtClean="0"/>
              <a:t>学科</a:t>
            </a:r>
            <a:endParaRPr lang="en-US" altLang="ja-JP" dirty="0" smtClean="0"/>
          </a:p>
          <a:p>
            <a:pPr>
              <a:lnSpc>
                <a:spcPct val="60000"/>
              </a:lnSpc>
            </a:pPr>
            <a:r>
              <a:rPr kumimoji="1" lang="ja-JP" altLang="en-US" dirty="0"/>
              <a:t>清水駿希</a:t>
            </a:r>
          </a:p>
        </p:txBody>
      </p:sp>
    </p:spTree>
    <p:extLst>
      <p:ext uri="{BB962C8B-B14F-4D97-AF65-F5344CB8AC3E}">
        <p14:creationId xmlns:p14="http://schemas.microsoft.com/office/powerpoint/2010/main" val="344995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921" y="1643879"/>
            <a:ext cx="4475583" cy="2512916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356257" y="1422531"/>
            <a:ext cx="2876108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950" b="1" dirty="0"/>
              <a:t>制作期間 </a:t>
            </a:r>
            <a:r>
              <a:rPr lang="en-US" altLang="ja-JP" sz="1950" b="1" dirty="0"/>
              <a:t>: </a:t>
            </a:r>
            <a:r>
              <a:rPr lang="en-US" altLang="ja-JP" sz="1950" dirty="0"/>
              <a:t>12</a:t>
            </a:r>
            <a:r>
              <a:rPr lang="ja-JP" altLang="en-US" sz="1950" dirty="0"/>
              <a:t>月半～現在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56257" y="1851502"/>
            <a:ext cx="1872629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950" b="1" dirty="0"/>
              <a:t>制作人数 </a:t>
            </a:r>
            <a:r>
              <a:rPr lang="en-US" altLang="ja-JP" sz="1950" b="1" dirty="0"/>
              <a:t>: </a:t>
            </a:r>
            <a:r>
              <a:rPr lang="ja-JP" altLang="en-US" sz="1950" dirty="0"/>
              <a:t>一人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56904" y="3809730"/>
            <a:ext cx="1455848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950" b="1" dirty="0"/>
              <a:t>制作環境 </a:t>
            </a:r>
            <a:r>
              <a:rPr lang="en-US" altLang="ja-JP" sz="1950" b="1" dirty="0"/>
              <a:t>:</a:t>
            </a:r>
            <a:r>
              <a:rPr lang="ja-JP" altLang="en-US" sz="1625" b="1" dirty="0"/>
              <a:t>　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372" y="3522487"/>
            <a:ext cx="904618" cy="904618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833" y="3574370"/>
            <a:ext cx="800853" cy="800853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76" y="3491877"/>
            <a:ext cx="917545" cy="965837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352663" y="2666505"/>
            <a:ext cx="1455848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950" b="1" dirty="0"/>
              <a:t>使用言語 </a:t>
            </a:r>
            <a:r>
              <a:rPr lang="en-US" altLang="ja-JP" sz="1950" b="1" dirty="0"/>
              <a:t>:</a:t>
            </a:r>
            <a:r>
              <a:rPr lang="ja-JP" altLang="en-US" sz="1625" b="1" dirty="0"/>
              <a:t>　</a:t>
            </a: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690" y="2436347"/>
            <a:ext cx="757141" cy="852730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608" y="60887"/>
            <a:ext cx="1616463" cy="909261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309720" y="4785500"/>
            <a:ext cx="1417376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950" b="1" dirty="0"/>
              <a:t>ゲーム概要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352663" y="5177915"/>
            <a:ext cx="9340516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950" dirty="0"/>
              <a:t>風船をつけたプレイヤー同士が風船を破裂させ合い、敵をすべて海に落として勝利を</a:t>
            </a:r>
            <a:r>
              <a:rPr lang="ja-JP" altLang="en-US" sz="1950" dirty="0" smtClean="0"/>
              <a:t>目指すアクションゲーム</a:t>
            </a:r>
            <a:r>
              <a:rPr lang="ja-JP" altLang="en-US" sz="1950" dirty="0"/>
              <a:t>！戦略とテクニック</a:t>
            </a:r>
            <a:r>
              <a:rPr lang="ja-JP" altLang="en-US" sz="1950" dirty="0" smtClean="0"/>
              <a:t>ですべての敵を倒せ！</a:t>
            </a:r>
            <a:endParaRPr lang="ja-JP" altLang="en-US" sz="1950" dirty="0"/>
          </a:p>
        </p:txBody>
      </p:sp>
      <p:cxnSp>
        <p:nvCxnSpPr>
          <p:cNvPr id="16" name="直線コネクタ 15"/>
          <p:cNvCxnSpPr/>
          <p:nvPr/>
        </p:nvCxnSpPr>
        <p:spPr>
          <a:xfrm>
            <a:off x="166784" y="925820"/>
            <a:ext cx="938543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タイトル 1"/>
          <p:cNvSpPr txBox="1">
            <a:spLocks/>
          </p:cNvSpPr>
          <p:nvPr/>
        </p:nvSpPr>
        <p:spPr>
          <a:xfrm>
            <a:off x="166783" y="313753"/>
            <a:ext cx="4143960" cy="5356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900" b="1" dirty="0" smtClean="0">
                <a:latin typeface="+mn-ea"/>
                <a:ea typeface="+mn-ea"/>
              </a:rPr>
              <a:t>BALLOON</a:t>
            </a:r>
            <a:endParaRPr lang="en-US" altLang="ja-JP" sz="39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83291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5060" y="1299399"/>
            <a:ext cx="8718293" cy="5356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575" b="1" dirty="0"/>
              <a:t>Unity</a:t>
            </a:r>
            <a:r>
              <a:rPr lang="ja-JP" altLang="en-US" sz="3575" dirty="0"/>
              <a:t>の</a:t>
            </a:r>
            <a:r>
              <a:rPr lang="en-US" altLang="ja-JP" sz="3575" b="1" dirty="0" err="1"/>
              <a:t>DoTween</a:t>
            </a:r>
            <a:r>
              <a:rPr lang="ja-JP" altLang="en-US" sz="3575" dirty="0"/>
              <a:t>ライブラリの類似機能を実装</a:t>
            </a:r>
            <a:endParaRPr lang="ja-JP" altLang="en-US" sz="3575" b="1" dirty="0">
              <a:latin typeface="+mn-ea"/>
              <a:ea typeface="+mn-ea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73478" y="3867397"/>
            <a:ext cx="4953000" cy="227953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sz="1950" b="1" dirty="0" smtClean="0"/>
              <a:t>アニメーションの簡略化</a:t>
            </a:r>
            <a:endParaRPr lang="ja-JP" altLang="en-US" sz="195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dirty="0" smtClean="0"/>
              <a:t>Tween</a:t>
            </a:r>
            <a:r>
              <a:rPr lang="ja-JP" altLang="en-US" dirty="0" smtClean="0"/>
              <a:t>を実装することで、移動やスケール、回転などのアニメーション</a:t>
            </a:r>
            <a:r>
              <a:rPr lang="ja-JP" altLang="en-US" dirty="0" smtClean="0"/>
              <a:t>を</a:t>
            </a:r>
            <a:r>
              <a:rPr lang="ja-JP" altLang="en-US" dirty="0" smtClean="0"/>
              <a:t>関数を呼び出すだけ</a:t>
            </a:r>
            <a:r>
              <a:rPr lang="ja-JP" altLang="en-US" dirty="0" smtClean="0"/>
              <a:t>で</a:t>
            </a:r>
            <a:r>
              <a:rPr lang="ja-JP" altLang="en-US" dirty="0" smtClean="0"/>
              <a:t>簡単</a:t>
            </a:r>
            <a:r>
              <a:rPr lang="ja-JP" altLang="en-US" dirty="0" smtClean="0"/>
              <a:t>に</a:t>
            </a:r>
            <a:r>
              <a:rPr lang="ja-JP" altLang="en-US" dirty="0"/>
              <a:t>実装</a:t>
            </a:r>
            <a:r>
              <a:rPr lang="ja-JP" altLang="en-US" dirty="0" smtClean="0"/>
              <a:t>できる</a:t>
            </a:r>
            <a:r>
              <a:rPr lang="ja-JP" altLang="en-US" dirty="0" smtClean="0"/>
              <a:t>ようになります。</a:t>
            </a:r>
            <a:endParaRPr lang="en-US" altLang="ja-JP" dirty="0" smtClean="0"/>
          </a:p>
          <a:p>
            <a:pPr>
              <a:buFont typeface="Arial" panose="020B0604020202020204" pitchFamily="34" charset="0"/>
              <a:buChar char="•"/>
            </a:pPr>
            <a:endParaRPr lang="ja-JP" altLang="en-US" sz="1463" dirty="0"/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dirty="0"/>
              <a:t>特定の位置にオブジェクトを滑らかに移動させる際、直接的な数値操作ではなく、</a:t>
            </a:r>
            <a:r>
              <a:rPr lang="en-US" altLang="ja-JP" dirty="0"/>
              <a:t>Tween</a:t>
            </a:r>
            <a:r>
              <a:rPr lang="ja-JP" altLang="en-US" dirty="0"/>
              <a:t>を利用することで可読性と保守性が向上します。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4859499" y="3867397"/>
            <a:ext cx="4953000" cy="12234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sz="1950" b="1" dirty="0"/>
              <a:t>イージングによる表現力の向上</a:t>
            </a:r>
            <a:endParaRPr lang="ja-JP" altLang="en-US" sz="1950" dirty="0"/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dirty="0"/>
              <a:t>直線的 </a:t>
            </a:r>
            <a:r>
              <a:rPr lang="en-US" altLang="ja-JP" dirty="0"/>
              <a:t>(Linear) </a:t>
            </a:r>
            <a:r>
              <a:rPr lang="ja-JP" altLang="en-US" dirty="0"/>
              <a:t>に動かすのではなく、加速・減速・反発・バウンスなどの変化を加える ことで、より自然で美しい動き を実現できます。</a:t>
            </a:r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608" y="60887"/>
            <a:ext cx="1616463" cy="909261"/>
          </a:xfrm>
          <a:prstGeom prst="rect">
            <a:avLst/>
          </a:prstGeom>
        </p:spPr>
      </p:pic>
      <p:cxnSp>
        <p:nvCxnSpPr>
          <p:cNvPr id="7" name="直線コネクタ 6"/>
          <p:cNvCxnSpPr/>
          <p:nvPr/>
        </p:nvCxnSpPr>
        <p:spPr>
          <a:xfrm>
            <a:off x="166784" y="925820"/>
            <a:ext cx="938543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タイトル 1"/>
          <p:cNvSpPr txBox="1">
            <a:spLocks/>
          </p:cNvSpPr>
          <p:nvPr/>
        </p:nvSpPr>
        <p:spPr>
          <a:xfrm>
            <a:off x="166783" y="313753"/>
            <a:ext cx="4143960" cy="5356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900" b="1" dirty="0" smtClean="0">
                <a:latin typeface="+mn-ea"/>
                <a:ea typeface="+mn-ea"/>
              </a:rPr>
              <a:t>BALLOON</a:t>
            </a:r>
            <a:endParaRPr lang="en-US" altLang="ja-JP" sz="3900" b="1" dirty="0">
              <a:latin typeface="+mn-ea"/>
              <a:ea typeface="+mn-ea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83" y="1858164"/>
            <a:ext cx="9422382" cy="161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925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229871" y="1285613"/>
            <a:ext cx="87799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/>
              <a:t>コリジョンマネージャーによる柔軟で拡張性の高い衝突処理の実装</a:t>
            </a:r>
            <a:endParaRPr lang="en-US" altLang="ja-JP" sz="2400" b="1" dirty="0"/>
          </a:p>
        </p:txBody>
      </p:sp>
      <p:sp>
        <p:nvSpPr>
          <p:cNvPr id="5" name="正方形/長方形 4"/>
          <p:cNvSpPr/>
          <p:nvPr/>
        </p:nvSpPr>
        <p:spPr>
          <a:xfrm>
            <a:off x="4946829" y="2929959"/>
            <a:ext cx="4959171" cy="884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950" b="1" dirty="0"/>
              <a:t>拡張性を考慮したインターフェース設計</a:t>
            </a:r>
            <a:endParaRPr lang="ja-JP" altLang="en-US" sz="1950" dirty="0"/>
          </a:p>
          <a:p>
            <a:r>
              <a:rPr lang="ja-JP" altLang="en-US" sz="1600" dirty="0"/>
              <a:t>仮想関数とポリモーフィズムを活用し、様々な衝突処理を柔軟に実装可能な設計になっています。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229871" y="3237163"/>
            <a:ext cx="3955661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950" b="1" dirty="0"/>
              <a:t>ゲーム開発での</a:t>
            </a:r>
            <a:r>
              <a:rPr lang="ja-JP" altLang="en-US" sz="1950" b="1" dirty="0" smtClean="0"/>
              <a:t>実用性</a:t>
            </a:r>
            <a:endParaRPr lang="en-US" altLang="ja-JP" sz="1950" b="1" dirty="0" smtClean="0"/>
          </a:p>
          <a:p>
            <a:r>
              <a:rPr lang="ja-JP" altLang="en-US" dirty="0">
                <a:latin typeface="+mn-ea"/>
              </a:rPr>
              <a:t>オブジェクトごとに異なる衝突処理を簡単に追加可能 </a:t>
            </a:r>
            <a:r>
              <a:rPr lang="en-US" altLang="ja-JP" dirty="0">
                <a:latin typeface="+mn-ea"/>
              </a:rPr>
              <a:t>(</a:t>
            </a:r>
            <a:r>
              <a:rPr lang="ja-JP" altLang="en-US" dirty="0">
                <a:latin typeface="+mn-ea"/>
              </a:rPr>
              <a:t>拡張性</a:t>
            </a:r>
            <a:r>
              <a:rPr lang="en-US" altLang="ja-JP" dirty="0">
                <a:latin typeface="+mn-ea"/>
              </a:rPr>
              <a:t>UP)</a:t>
            </a:r>
            <a:r>
              <a:rPr lang="ja-JP" altLang="en-US" dirty="0">
                <a:latin typeface="+mn-ea"/>
              </a:rPr>
              <a:t> </a:t>
            </a:r>
          </a:p>
          <a:p>
            <a:endParaRPr lang="ja-JP" altLang="en-US" sz="195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608" y="60887"/>
            <a:ext cx="1616463" cy="909261"/>
          </a:xfrm>
          <a:prstGeom prst="rect">
            <a:avLst/>
          </a:prstGeom>
        </p:spPr>
      </p:pic>
      <p:cxnSp>
        <p:nvCxnSpPr>
          <p:cNvPr id="8" name="直線コネクタ 7"/>
          <p:cNvCxnSpPr/>
          <p:nvPr/>
        </p:nvCxnSpPr>
        <p:spPr>
          <a:xfrm>
            <a:off x="166784" y="925820"/>
            <a:ext cx="938543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タイトル 1"/>
          <p:cNvSpPr txBox="1">
            <a:spLocks/>
          </p:cNvSpPr>
          <p:nvPr/>
        </p:nvSpPr>
        <p:spPr>
          <a:xfrm>
            <a:off x="166783" y="313753"/>
            <a:ext cx="4143960" cy="5356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900" b="1" dirty="0" smtClean="0">
                <a:latin typeface="+mn-ea"/>
                <a:ea typeface="+mn-ea"/>
              </a:rPr>
              <a:t>BALLOON</a:t>
            </a:r>
            <a:endParaRPr lang="en-US" altLang="ja-JP" sz="3900" b="1" dirty="0">
              <a:latin typeface="+mn-ea"/>
              <a:ea typeface="+mn-ea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29871" y="1780490"/>
            <a:ext cx="101423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dirty="0">
                <a:latin typeface="Arial" panose="020B0604020202020204" pitchFamily="34" charset="0"/>
              </a:rPr>
              <a:t>オブザーバーパターンを使用</a:t>
            </a:r>
            <a:r>
              <a:rPr kumimoji="0" lang="ja-JP" altLang="en-US" dirty="0" smtClean="0">
                <a:latin typeface="Arial" panose="020B0604020202020204" pitchFamily="34" charset="0"/>
              </a:rPr>
              <a:t>して、</a:t>
            </a:r>
            <a:endParaRPr kumimoji="0" lang="en-US" altLang="ja-JP" dirty="0" smtClean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dirty="0" smtClean="0">
                <a:latin typeface="Arial" panose="020B0604020202020204" pitchFamily="34" charset="0"/>
              </a:rPr>
              <a:t>Unity</a:t>
            </a:r>
            <a:r>
              <a:rPr kumimoji="0" lang="ja-JP" altLang="en-US" dirty="0" smtClean="0">
                <a:latin typeface="Arial" panose="020B0604020202020204" pitchFamily="34" charset="0"/>
              </a:rPr>
              <a:t>の</a:t>
            </a:r>
            <a:r>
              <a:rPr kumimoji="0" lang="en-US" altLang="ja-JP" dirty="0" err="1" smtClean="0">
                <a:latin typeface="Arial" panose="020B0604020202020204" pitchFamily="34" charset="0"/>
              </a:rPr>
              <a:t>OnCollisionEnter</a:t>
            </a:r>
            <a:r>
              <a:rPr kumimoji="0" lang="ja-JP" altLang="en-US" dirty="0" err="1" smtClean="0">
                <a:latin typeface="Arial" panose="020B0604020202020204" pitchFamily="34" charset="0"/>
              </a:rPr>
              <a:t>のような</a:t>
            </a:r>
            <a:r>
              <a:rPr kumimoji="0" lang="ja-JP" altLang="en-US" dirty="0">
                <a:latin typeface="Arial" panose="020B0604020202020204" pitchFamily="34" charset="0"/>
              </a:rPr>
              <a:t>衝突処理システムを実装しました。</a:t>
            </a:r>
            <a:endParaRPr kumimoji="0" lang="ja-JP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630" y="3891382"/>
            <a:ext cx="3829584" cy="2629267"/>
          </a:xfrm>
          <a:prstGeom prst="rect">
            <a:avLst/>
          </a:prstGeom>
        </p:spPr>
      </p:pic>
      <p:sp>
        <p:nvSpPr>
          <p:cNvPr id="16" name="正方形/長方形 15"/>
          <p:cNvSpPr/>
          <p:nvPr/>
        </p:nvSpPr>
        <p:spPr>
          <a:xfrm>
            <a:off x="229871" y="4423902"/>
            <a:ext cx="517000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/>
              <a:t>コリジョンマネージャーの</a:t>
            </a:r>
            <a:r>
              <a:rPr lang="ja-JP" altLang="en-US" b="1" dirty="0" smtClean="0"/>
              <a:t>役割</a:t>
            </a:r>
            <a:endParaRPr lang="en-US" altLang="ja-JP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オブジェクトを管理し、毎フレーム衝突判定を</a:t>
            </a:r>
            <a:r>
              <a:rPr lang="ja-JP" altLang="en-US" dirty="0" smtClean="0"/>
              <a:t>行う</a:t>
            </a:r>
            <a:endParaRPr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衝突が検出された場合、該当オブジェクトに</a:t>
            </a:r>
            <a:r>
              <a:rPr lang="ja-JP" altLang="en-US" dirty="0" smtClean="0"/>
              <a:t>通知</a:t>
            </a:r>
            <a:endParaRPr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 smtClean="0"/>
              <a:t>オブジェクトが</a:t>
            </a:r>
            <a:r>
              <a:rPr lang="en-US" altLang="ja-JP" dirty="0" err="1" smtClean="0"/>
              <a:t>OnCollisionEnter</a:t>
            </a:r>
            <a:r>
              <a:rPr lang="ja-JP" altLang="en-US" dirty="0"/>
              <a:t>など</a:t>
            </a:r>
            <a:r>
              <a:rPr lang="ja-JP" altLang="en-US" dirty="0" smtClean="0"/>
              <a:t>の</a:t>
            </a:r>
            <a:endParaRPr lang="en-US" altLang="ja-JP" dirty="0"/>
          </a:p>
          <a:p>
            <a:r>
              <a:rPr lang="ja-JP" altLang="en-US" dirty="0" smtClean="0"/>
              <a:t>　　処理</a:t>
            </a:r>
            <a:r>
              <a:rPr lang="ja-JP" altLang="en-US" dirty="0"/>
              <a:t>を個別に実行</a:t>
            </a:r>
          </a:p>
        </p:txBody>
      </p:sp>
    </p:spTree>
    <p:extLst>
      <p:ext uri="{BB962C8B-B14F-4D97-AF65-F5344CB8AC3E}">
        <p14:creationId xmlns:p14="http://schemas.microsoft.com/office/powerpoint/2010/main" val="1804597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297232" y="1313976"/>
            <a:ext cx="92111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/>
              <a:t>ハルシェーダー </a:t>
            </a:r>
            <a:r>
              <a:rPr lang="en-US" altLang="ja-JP" sz="3200" b="1" dirty="0"/>
              <a:t>&amp; </a:t>
            </a:r>
            <a:r>
              <a:rPr lang="ja-JP" altLang="en-US" sz="3200" b="1" dirty="0"/>
              <a:t>ドメインシェーダーによる波の表現</a:t>
            </a:r>
            <a:endParaRPr lang="en-US" altLang="ja-JP" sz="3200" b="1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608" y="60887"/>
            <a:ext cx="1616463" cy="909261"/>
          </a:xfrm>
          <a:prstGeom prst="rect">
            <a:avLst/>
          </a:prstGeom>
        </p:spPr>
      </p:pic>
      <p:cxnSp>
        <p:nvCxnSpPr>
          <p:cNvPr id="8" name="直線コネクタ 7"/>
          <p:cNvCxnSpPr/>
          <p:nvPr/>
        </p:nvCxnSpPr>
        <p:spPr>
          <a:xfrm>
            <a:off x="166784" y="925820"/>
            <a:ext cx="938543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タイトル 1"/>
          <p:cNvSpPr txBox="1">
            <a:spLocks/>
          </p:cNvSpPr>
          <p:nvPr/>
        </p:nvSpPr>
        <p:spPr>
          <a:xfrm>
            <a:off x="166783" y="313753"/>
            <a:ext cx="4143960" cy="5356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900" b="1" dirty="0" smtClean="0">
                <a:latin typeface="+mn-ea"/>
                <a:ea typeface="+mn-ea"/>
              </a:rPr>
              <a:t>BALLOON</a:t>
            </a:r>
            <a:endParaRPr lang="en-US" altLang="ja-JP" sz="3900" b="1" dirty="0">
              <a:latin typeface="+mn-ea"/>
              <a:ea typeface="+mn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224403" y="6365557"/>
            <a:ext cx="68159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6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16.</a:t>
            </a:r>
            <a:endParaRPr lang="ja-JP" altLang="en-US" sz="26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332" y="3765066"/>
            <a:ext cx="4430976" cy="2163965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1447348" y="2674666"/>
            <a:ext cx="75123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4</a:t>
            </a:r>
            <a:r>
              <a:rPr lang="ja-JP" altLang="en-US" dirty="0" err="1"/>
              <a:t>つの</a:t>
            </a:r>
            <a:r>
              <a:rPr lang="ja-JP" altLang="en-US" dirty="0"/>
              <a:t>頂点からなる板ポリゴンを </a:t>
            </a:r>
            <a:r>
              <a:rPr lang="ja-JP" altLang="en-US" b="1" dirty="0"/>
              <a:t>テッセレーションシェーダー</a:t>
            </a:r>
            <a:r>
              <a:rPr lang="ja-JP" altLang="en-US" dirty="0"/>
              <a:t>（ハルシェーダー </a:t>
            </a:r>
            <a:r>
              <a:rPr lang="en-US" altLang="ja-JP" dirty="0"/>
              <a:t>&amp; </a:t>
            </a:r>
            <a:r>
              <a:rPr lang="ja-JP" altLang="en-US" dirty="0"/>
              <a:t>ドメインシェーダー）を使用して細分化し、 </a:t>
            </a:r>
            <a:r>
              <a:rPr lang="en-US" altLang="ja-JP" b="1" dirty="0"/>
              <a:t>sin</a:t>
            </a:r>
            <a:r>
              <a:rPr lang="ja-JP" altLang="en-US" b="1" dirty="0"/>
              <a:t>波を用いた波の動きを実装</a:t>
            </a:r>
            <a:r>
              <a:rPr lang="ja-JP" altLang="en-US" dirty="0"/>
              <a:t>。</a:t>
            </a:r>
            <a:br>
              <a:rPr lang="ja-JP" altLang="en-US" dirty="0"/>
            </a:br>
            <a:r>
              <a:rPr lang="ja-JP" altLang="en-US" dirty="0"/>
              <a:t>これにより、</a:t>
            </a:r>
            <a:r>
              <a:rPr lang="ja-JP" altLang="en-US" b="1" dirty="0"/>
              <a:t>リアルな水面の波の表現</a:t>
            </a:r>
            <a:r>
              <a:rPr lang="ja-JP" altLang="en-US" dirty="0"/>
              <a:t>を可能にしました。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5464235" y="1809655"/>
            <a:ext cx="4087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テッセレーションを用いたポリゴン細分化</a:t>
            </a:r>
          </a:p>
        </p:txBody>
      </p:sp>
    </p:spTree>
    <p:extLst>
      <p:ext uri="{BB962C8B-B14F-4D97-AF65-F5344CB8AC3E}">
        <p14:creationId xmlns:p14="http://schemas.microsoft.com/office/powerpoint/2010/main" val="3421943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403071" y="3053897"/>
            <a:ext cx="7138493" cy="767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388" dirty="0"/>
              <a:t>ご閲覧ありがとうございました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60023717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3_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640</TotalTime>
  <Words>334</Words>
  <Application>Microsoft Office PowerPoint</Application>
  <PresentationFormat>A4 210 x 297 mm</PresentationFormat>
  <Paragraphs>38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6</vt:i4>
      </vt:variant>
    </vt:vector>
  </HeadingPairs>
  <TitlesOfParts>
    <vt:vector size="13" baseType="lpstr">
      <vt:lpstr>HGS創英角ｺﾞｼｯｸUB</vt:lpstr>
      <vt:lpstr>ＭＳ Ｐゴシック</vt:lpstr>
      <vt:lpstr>Arial</vt:lpstr>
      <vt:lpstr>Calibri</vt:lpstr>
      <vt:lpstr>Calibri Light</vt:lpstr>
      <vt:lpstr>レトロスペクト</vt:lpstr>
      <vt:lpstr>3_レトロスペクト</vt:lpstr>
      <vt:lpstr>資料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ポートフォリオ</dc:title>
  <dc:creator>清水　駿希</dc:creator>
  <cp:lastModifiedBy>清水　駿希</cp:lastModifiedBy>
  <cp:revision>19</cp:revision>
  <dcterms:created xsi:type="dcterms:W3CDTF">2025-01-17T01:50:31Z</dcterms:created>
  <dcterms:modified xsi:type="dcterms:W3CDTF">2025-02-24T04:24:17Z</dcterms:modified>
</cp:coreProperties>
</file>