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72" r:id="rId3"/>
    <p:sldId id="276" r:id="rId4"/>
    <p:sldId id="291" r:id="rId5"/>
    <p:sldId id="257" r:id="rId6"/>
    <p:sldId id="277" r:id="rId7"/>
    <p:sldId id="259" r:id="rId8"/>
    <p:sldId id="261" r:id="rId9"/>
    <p:sldId id="262" r:id="rId10"/>
    <p:sldId id="279" r:id="rId11"/>
    <p:sldId id="292" r:id="rId12"/>
    <p:sldId id="263" r:id="rId13"/>
    <p:sldId id="264" r:id="rId14"/>
    <p:sldId id="265" r:id="rId15"/>
    <p:sldId id="280" r:id="rId16"/>
    <p:sldId id="294" r:id="rId17"/>
    <p:sldId id="260" r:id="rId18"/>
    <p:sldId id="295" r:id="rId19"/>
    <p:sldId id="300" r:id="rId20"/>
    <p:sldId id="270" r:id="rId21"/>
    <p:sldId id="281" r:id="rId22"/>
    <p:sldId id="283" r:id="rId23"/>
    <p:sldId id="266" r:id="rId24"/>
    <p:sldId id="267" r:id="rId25"/>
    <p:sldId id="268" r:id="rId26"/>
    <p:sldId id="269" r:id="rId27"/>
    <p:sldId id="298" r:id="rId28"/>
    <p:sldId id="258" r:id="rId29"/>
    <p:sldId id="275" r:id="rId30"/>
    <p:sldId id="289" r:id="rId31"/>
    <p:sldId id="284" r:id="rId32"/>
    <p:sldId id="288" r:id="rId33"/>
    <p:sldId id="286"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97" d="100"/>
          <a:sy n="97" d="100"/>
        </p:scale>
        <p:origin x="77"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B5DACE-9F04-4723-988E-4A9304C6DD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B5A2E3B-0142-4BB0-818F-0F19BD9E4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551FE2-3208-4DA6-8180-F228DE17E169}"/>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D169C240-876A-4508-91F5-AFB77E7BCC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E81ED6-00A5-41FB-ADC3-31FF71672851}"/>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415257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20CD8-CAC4-424A-AC6A-094043C109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4696F-39E9-499B-9E0E-FAE5A6D85D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BBD149-28B7-45C2-8B58-FB6C81C8E309}"/>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7D65D4D9-D4C1-49A2-AA71-9A212C20EB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5DE751-A669-45F5-BC7B-0FD101921E24}"/>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29016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F416F3-6F0F-4C66-9205-F1F59225E7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057C9C3-128F-4FD4-815A-38C5106D39E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A74337-46C0-4003-AE82-336D78C91AE4}"/>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F8F3B1AA-12F7-4EA2-835C-3117322783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290B9F-C553-46F0-B4AD-27D0DC1692CC}"/>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319254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2BC0A7-2C80-48B4-BC5C-715B43B5A8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A57E50-AE1F-4F23-92A6-8460EB1E8D8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BE23C9-5F7B-480A-8BCC-53431A4F2743}"/>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0C0CF388-8331-4D5C-B5DF-26F98A5292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193F7B-0900-43F8-9A27-4F96F993DEBF}"/>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244279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7C97A-7647-4D81-A1B2-FCD58E18B1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594C67-74BF-43AD-9B6E-E86FCE498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765AF2-3A5F-4F48-A889-980E0B8190F4}"/>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4C6B0048-BEB0-4AE6-A65E-1838CD715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131C48-B581-46E7-81D2-2477D413C2B0}"/>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349721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9000C1-8C97-460F-BBD0-0BD179C767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264D4A-CFC3-463D-AF40-F78D94C662D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ADDB4D9-6F00-4D0E-BF80-FF67B76F700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D70749-2BD2-438D-8159-FB3F8E764B29}"/>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43F512A8-727C-4B4A-9A5C-95D688C6F5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C7F39F-E5C5-433C-BC5C-2F71D80D3E78}"/>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266040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62407D-E727-47B6-A711-3E77F9C9A3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5F6DA-E0E7-4306-9112-9AD7105FA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FE5D318-AD46-439D-AE7F-B0FF3658442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74812BB-A08F-478D-B999-2A123CE5C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94B83D-CD91-4F4A-9263-CF3CAAFC440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7B7762-7729-48AF-9155-D60CE7A7B062}"/>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8" name="フッター プレースホルダー 7">
            <a:extLst>
              <a:ext uri="{FF2B5EF4-FFF2-40B4-BE49-F238E27FC236}">
                <a16:creationId xmlns:a16="http://schemas.microsoft.com/office/drawing/2014/main" id="{5CD059C9-B0A7-4B91-A7AA-4AD71DFB2B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77FCE8-B553-4E67-9A5E-1C484D4E1992}"/>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186489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894DD-91B3-4F57-AEE2-C7F723D760F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E2D735B-17C0-4026-B558-FD05121BAE4F}"/>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4" name="フッター プレースホルダー 3">
            <a:extLst>
              <a:ext uri="{FF2B5EF4-FFF2-40B4-BE49-F238E27FC236}">
                <a16:creationId xmlns:a16="http://schemas.microsoft.com/office/drawing/2014/main" id="{23F230C3-1FB8-488E-8DD8-A58BB1C0FD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7191CBE-C8DD-4D63-A8BF-7E04A6DB3977}"/>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300897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5A53F7-8B9E-47AA-A837-3201752F43CC}"/>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3" name="フッター プレースホルダー 2">
            <a:extLst>
              <a:ext uri="{FF2B5EF4-FFF2-40B4-BE49-F238E27FC236}">
                <a16:creationId xmlns:a16="http://schemas.microsoft.com/office/drawing/2014/main" id="{6C302448-A3E0-47F3-8C3B-C06FA770F9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0669A4-2B00-4DD0-A9BB-DBC13A02CBBB}"/>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345216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32F1A6-33DF-4D6D-87F7-78578BE16E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BEE07D-2CA2-409E-8C45-A4FBABAD5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7F1EB5-2543-4015-8F6F-BF2EAF19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64D48B9-E57D-4BC4-8B5A-24FCB02FB964}"/>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5AA20324-F0CC-4170-B9F8-AFF585C871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3BAA96-54D3-4B3D-9670-2E1CC964B0B2}"/>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347824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53295-8D73-4813-85F6-AA2CCC6DF1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606922-00B4-473B-8BDD-2BD8A2DBD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A87CCB-7434-4CB0-8679-A30070BFA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50617F-91CF-481C-A422-D8D4E434AA4C}"/>
              </a:ext>
            </a:extLst>
          </p:cNvPr>
          <p:cNvSpPr>
            <a:spLocks noGrp="1"/>
          </p:cNvSpPr>
          <p:nvPr>
            <p:ph type="dt" sz="half" idx="10"/>
          </p:nvPr>
        </p:nvSpPr>
        <p:spPr/>
        <p:txBody>
          <a:bodyPr/>
          <a:lstStyle/>
          <a:p>
            <a:fld id="{D9D2B7FB-4BF2-4A90-ABD8-137A6C406E2E}"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E0CC4A0D-AB95-4721-978C-3352F6F110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E44F2E-E331-4891-B894-87F432A8585A}"/>
              </a:ext>
            </a:extLst>
          </p:cNvPr>
          <p:cNvSpPr>
            <a:spLocks noGrp="1"/>
          </p:cNvSpPr>
          <p:nvPr>
            <p:ph type="sldNum" sz="quarter" idx="12"/>
          </p:nvPr>
        </p:nvSpPr>
        <p:spPr/>
        <p:txBody>
          <a:body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375453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B4AD18-A2B4-44B8-8DE3-3D6A83449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604BF3-7656-4F9B-9C89-52FA96DEE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89E5CF-E1C5-4B9B-9039-015BBEA83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2B7FB-4BF2-4A90-ABD8-137A6C406E2E}"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37D02923-50EB-4079-A779-CF749ACFC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D78CB4-3786-4D71-BC32-0B5ED62B8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8ACFE-BE24-4D6E-9CAB-CC121EB1C8EB}" type="slidenum">
              <a:rPr kumimoji="1" lang="ja-JP" altLang="en-US" smtClean="0"/>
              <a:t>‹#›</a:t>
            </a:fld>
            <a:endParaRPr kumimoji="1" lang="ja-JP" altLang="en-US"/>
          </a:p>
        </p:txBody>
      </p:sp>
    </p:spTree>
    <p:extLst>
      <p:ext uri="{BB962C8B-B14F-4D97-AF65-F5344CB8AC3E}">
        <p14:creationId xmlns:p14="http://schemas.microsoft.com/office/powerpoint/2010/main" val="1661951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01FE-790B-43E7-AE61-65A6C722ECF3}"/>
              </a:ext>
            </a:extLst>
          </p:cNvPr>
          <p:cNvSpPr>
            <a:spLocks noGrp="1"/>
          </p:cNvSpPr>
          <p:nvPr>
            <p:ph type="ctrTitle"/>
          </p:nvPr>
        </p:nvSpPr>
        <p:spPr/>
        <p:txBody>
          <a:bodyPr/>
          <a:lstStyle/>
          <a:p>
            <a:r>
              <a:rPr kumimoji="1" lang="ja-JP" altLang="en-US" dirty="0"/>
              <a:t>セルフケアシステム</a:t>
            </a:r>
            <a:br>
              <a:rPr kumimoji="1" lang="en-US" altLang="ja-JP" dirty="0"/>
            </a:br>
            <a:r>
              <a:rPr kumimoji="1" lang="ja-JP" altLang="en-US" dirty="0"/>
              <a:t>画面遷移モック</a:t>
            </a:r>
            <a:r>
              <a:rPr kumimoji="1" lang="en-US" altLang="ja-JP" dirty="0"/>
              <a:t>(</a:t>
            </a:r>
            <a:r>
              <a:rPr kumimoji="1" lang="ja-JP" altLang="en-US" dirty="0"/>
              <a:t>仮</a:t>
            </a:r>
            <a:r>
              <a:rPr kumimoji="1" lang="en-US" altLang="ja-JP" dirty="0"/>
              <a:t>)</a:t>
            </a:r>
            <a:endParaRPr kumimoji="1" lang="ja-JP" altLang="en-US" dirty="0"/>
          </a:p>
        </p:txBody>
      </p:sp>
      <p:sp>
        <p:nvSpPr>
          <p:cNvPr id="3" name="字幕 2">
            <a:extLst>
              <a:ext uri="{FF2B5EF4-FFF2-40B4-BE49-F238E27FC236}">
                <a16:creationId xmlns:a16="http://schemas.microsoft.com/office/drawing/2014/main" id="{077A841D-D985-434F-8515-603C2D5858A1}"/>
              </a:ext>
            </a:extLst>
          </p:cNvPr>
          <p:cNvSpPr>
            <a:spLocks noGrp="1"/>
          </p:cNvSpPr>
          <p:nvPr>
            <p:ph type="subTitle" idx="1"/>
          </p:nvPr>
        </p:nvSpPr>
        <p:spPr/>
        <p:txBody>
          <a:bodyPr/>
          <a:lstStyle/>
          <a:p>
            <a:r>
              <a:rPr kumimoji="1" lang="en-US" altLang="ja-JP" dirty="0"/>
              <a:t>2019/10/18</a:t>
            </a:r>
            <a:r>
              <a:rPr kumimoji="1" lang="ja-JP" altLang="en-US" dirty="0"/>
              <a:t>版</a:t>
            </a:r>
          </a:p>
        </p:txBody>
      </p:sp>
    </p:spTree>
    <p:extLst>
      <p:ext uri="{BB962C8B-B14F-4D97-AF65-F5344CB8AC3E}">
        <p14:creationId xmlns:p14="http://schemas.microsoft.com/office/powerpoint/2010/main" val="1123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0EB9B5E-C0A9-4EA5-A173-2AFD4B8EEA99}"/>
              </a:ext>
            </a:extLst>
          </p:cNvPr>
          <p:cNvSpPr/>
          <p:nvPr/>
        </p:nvSpPr>
        <p:spPr>
          <a:xfrm>
            <a:off x="4273259"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F7B6788F-0CB1-4F81-9E7F-C5E23D47534C}"/>
              </a:ext>
            </a:extLst>
          </p:cNvPr>
          <p:cNvSpPr/>
          <p:nvPr/>
        </p:nvSpPr>
        <p:spPr>
          <a:xfrm>
            <a:off x="4412051"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DCEDC2D-2B7D-4E8C-ABFE-E851C5953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88" y="2974862"/>
            <a:ext cx="1831897" cy="2243138"/>
          </a:xfrm>
          <a:prstGeom prst="rect">
            <a:avLst/>
          </a:prstGeom>
        </p:spPr>
      </p:pic>
      <p:sp>
        <p:nvSpPr>
          <p:cNvPr id="11" name="吹き出し: 角を丸めた四角形 10">
            <a:extLst>
              <a:ext uri="{FF2B5EF4-FFF2-40B4-BE49-F238E27FC236}">
                <a16:creationId xmlns:a16="http://schemas.microsoft.com/office/drawing/2014/main" id="{EBDE3A47-89DF-4A0B-9D1F-F1FCDA2969EB}"/>
              </a:ext>
            </a:extLst>
          </p:cNvPr>
          <p:cNvSpPr/>
          <p:nvPr/>
        </p:nvSpPr>
        <p:spPr>
          <a:xfrm>
            <a:off x="592653" y="1262700"/>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円グラフ記入してくれてありがとう！</a:t>
            </a:r>
            <a:endParaRPr lang="en-US" altLang="ja-JP" dirty="0"/>
          </a:p>
        </p:txBody>
      </p:sp>
      <p:pic>
        <p:nvPicPr>
          <p:cNvPr id="13" name="図 12">
            <a:extLst>
              <a:ext uri="{FF2B5EF4-FFF2-40B4-BE49-F238E27FC236}">
                <a16:creationId xmlns:a16="http://schemas.microsoft.com/office/drawing/2014/main" id="{F1C88D7D-1D31-4209-8E67-DAEB6D9C6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643" y="2974862"/>
            <a:ext cx="1831897" cy="2243138"/>
          </a:xfrm>
          <a:prstGeom prst="rect">
            <a:avLst/>
          </a:prstGeom>
        </p:spPr>
      </p:pic>
      <p:sp>
        <p:nvSpPr>
          <p:cNvPr id="14" name="吹き出し: 角を丸めた四角形 13">
            <a:extLst>
              <a:ext uri="{FF2B5EF4-FFF2-40B4-BE49-F238E27FC236}">
                <a16:creationId xmlns:a16="http://schemas.microsoft.com/office/drawing/2014/main" id="{01FA7D08-ADC2-4EEA-A906-B59655776671}"/>
              </a:ext>
            </a:extLst>
          </p:cNvPr>
          <p:cNvSpPr/>
          <p:nvPr/>
        </p:nvSpPr>
        <p:spPr>
          <a:xfrm>
            <a:off x="4652898" y="1262700"/>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ちなみにこれから僕とお話してくれる時間をとってほしいんだけど、何時くらいがいいか教えて！</a:t>
            </a:r>
            <a:endParaRPr lang="en-US" altLang="ja-JP" sz="1600" dirty="0"/>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754F7D7-D517-4893-8619-F466AD5698AA}"/>
              </a:ext>
            </a:extLst>
          </p:cNvPr>
          <p:cNvSpPr txBox="1"/>
          <p:nvPr/>
        </p:nvSpPr>
        <p:spPr>
          <a:xfrm>
            <a:off x="8545538" y="214436"/>
            <a:ext cx="184731" cy="369332"/>
          </a:xfrm>
          <a:prstGeom prst="rect">
            <a:avLst/>
          </a:prstGeom>
          <a:noFill/>
        </p:spPr>
        <p:txBody>
          <a:bodyPr wrap="none" rtlCol="0">
            <a:spAutoFit/>
          </a:bodyPr>
          <a:lstStyle/>
          <a:p>
            <a:endParaRPr kumimoji="1" lang="ja-JP" altLang="en-US" dirty="0"/>
          </a:p>
        </p:txBody>
      </p:sp>
      <p:sp>
        <p:nvSpPr>
          <p:cNvPr id="27" name="矢印: 山形 26">
            <a:extLst>
              <a:ext uri="{FF2B5EF4-FFF2-40B4-BE49-F238E27FC236}">
                <a16:creationId xmlns:a16="http://schemas.microsoft.com/office/drawing/2014/main" id="{7A39959D-BAFE-4A57-8BFC-089647518F00}"/>
              </a:ext>
            </a:extLst>
          </p:cNvPr>
          <p:cNvSpPr/>
          <p:nvPr/>
        </p:nvSpPr>
        <p:spPr>
          <a:xfrm>
            <a:off x="1590196" y="63409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8" name="矢印: 山形 27">
            <a:extLst>
              <a:ext uri="{FF2B5EF4-FFF2-40B4-BE49-F238E27FC236}">
                <a16:creationId xmlns:a16="http://schemas.microsoft.com/office/drawing/2014/main" id="{B807F959-7423-4BAA-AAFC-AA05C60082CE}"/>
              </a:ext>
            </a:extLst>
          </p:cNvPr>
          <p:cNvSpPr/>
          <p:nvPr/>
        </p:nvSpPr>
        <p:spPr>
          <a:xfrm>
            <a:off x="1893031" y="630246"/>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9" name="矢印: 山形 28">
            <a:extLst>
              <a:ext uri="{FF2B5EF4-FFF2-40B4-BE49-F238E27FC236}">
                <a16:creationId xmlns:a16="http://schemas.microsoft.com/office/drawing/2014/main" id="{604078D6-D497-4FAB-9D57-1E8823AD728B}"/>
              </a:ext>
            </a:extLst>
          </p:cNvPr>
          <p:cNvSpPr/>
          <p:nvPr/>
        </p:nvSpPr>
        <p:spPr>
          <a:xfrm>
            <a:off x="2212471" y="626368"/>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1" name="矢印: 山形 30">
            <a:extLst>
              <a:ext uri="{FF2B5EF4-FFF2-40B4-BE49-F238E27FC236}">
                <a16:creationId xmlns:a16="http://schemas.microsoft.com/office/drawing/2014/main" id="{408A90E3-B376-40DD-90C9-0BF82E8C5A94}"/>
              </a:ext>
            </a:extLst>
          </p:cNvPr>
          <p:cNvSpPr/>
          <p:nvPr/>
        </p:nvSpPr>
        <p:spPr>
          <a:xfrm>
            <a:off x="5629966" y="647748"/>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2" name="矢印: 山形 31">
            <a:extLst>
              <a:ext uri="{FF2B5EF4-FFF2-40B4-BE49-F238E27FC236}">
                <a16:creationId xmlns:a16="http://schemas.microsoft.com/office/drawing/2014/main" id="{3A18955A-F924-470A-AB1A-CD97E4C9F9A6}"/>
              </a:ext>
            </a:extLst>
          </p:cNvPr>
          <p:cNvSpPr/>
          <p:nvPr/>
        </p:nvSpPr>
        <p:spPr>
          <a:xfrm>
            <a:off x="5932801" y="643899"/>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5" name="矢印: 山形 34">
            <a:extLst>
              <a:ext uri="{FF2B5EF4-FFF2-40B4-BE49-F238E27FC236}">
                <a16:creationId xmlns:a16="http://schemas.microsoft.com/office/drawing/2014/main" id="{98BC01BE-83D1-4C42-9584-4BD71E90F0F9}"/>
              </a:ext>
            </a:extLst>
          </p:cNvPr>
          <p:cNvSpPr/>
          <p:nvPr/>
        </p:nvSpPr>
        <p:spPr>
          <a:xfrm>
            <a:off x="6252241" y="640021"/>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819A11EA-DFD9-499E-9A9F-DCB86F624E4E}"/>
              </a:ext>
            </a:extLst>
          </p:cNvPr>
          <p:cNvSpPr txBox="1"/>
          <p:nvPr/>
        </p:nvSpPr>
        <p:spPr>
          <a:xfrm>
            <a:off x="-55871" y="94352"/>
            <a:ext cx="10033516" cy="461665"/>
          </a:xfrm>
          <a:prstGeom prst="rect">
            <a:avLst/>
          </a:prstGeom>
          <a:noFill/>
        </p:spPr>
        <p:txBody>
          <a:bodyPr wrap="none" rtlCol="0">
            <a:spAutoFit/>
          </a:bodyPr>
          <a:lstStyle/>
          <a:p>
            <a:r>
              <a:rPr kumimoji="1" lang="en-US" altLang="ja-JP" sz="2400" dirty="0"/>
              <a:t>【</a:t>
            </a:r>
            <a:r>
              <a:rPr kumimoji="1" lang="ja-JP" altLang="en-US" sz="2400" dirty="0"/>
              <a:t>ステージ</a:t>
            </a:r>
            <a:r>
              <a:rPr lang="ja-JP" altLang="en-US" sz="2400" dirty="0"/>
              <a:t>１　平常活動における質問の流れ　円グラフ　初期設定</a:t>
            </a:r>
            <a:r>
              <a:rPr lang="en-US" altLang="ja-JP" sz="2400" dirty="0"/>
              <a:t>】</a:t>
            </a:r>
            <a:endParaRPr kumimoji="1" lang="ja-JP" altLang="en-US" sz="2400" dirty="0"/>
          </a:p>
        </p:txBody>
      </p:sp>
      <p:sp>
        <p:nvSpPr>
          <p:cNvPr id="37" name="正方形/長方形 36">
            <a:extLst>
              <a:ext uri="{FF2B5EF4-FFF2-40B4-BE49-F238E27FC236}">
                <a16:creationId xmlns:a16="http://schemas.microsoft.com/office/drawing/2014/main" id="{8474922C-B849-40D4-8E5E-CEC89B4FF169}"/>
              </a:ext>
            </a:extLst>
          </p:cNvPr>
          <p:cNvSpPr/>
          <p:nvPr/>
        </p:nvSpPr>
        <p:spPr>
          <a:xfrm>
            <a:off x="5672521" y="5241648"/>
            <a:ext cx="1557174" cy="325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07343FAD-37BE-454D-A22F-58890133B389}"/>
              </a:ext>
            </a:extLst>
          </p:cNvPr>
          <p:cNvSpPr txBox="1"/>
          <p:nvPr/>
        </p:nvSpPr>
        <p:spPr>
          <a:xfrm>
            <a:off x="4902112" y="5218000"/>
            <a:ext cx="722006" cy="338554"/>
          </a:xfrm>
          <a:prstGeom prst="rect">
            <a:avLst/>
          </a:prstGeom>
          <a:noFill/>
        </p:spPr>
        <p:txBody>
          <a:bodyPr wrap="square" rtlCol="0">
            <a:spAutoFit/>
          </a:bodyPr>
          <a:lstStyle/>
          <a:p>
            <a:r>
              <a:rPr lang="ja-JP" altLang="en-US" sz="1600" dirty="0"/>
              <a:t>時間</a:t>
            </a:r>
            <a:endParaRPr kumimoji="1" lang="ja-JP" altLang="en-US" sz="1600" dirty="0"/>
          </a:p>
        </p:txBody>
      </p:sp>
      <p:sp>
        <p:nvSpPr>
          <p:cNvPr id="44" name="四角形: 角を丸くする 43">
            <a:extLst>
              <a:ext uri="{FF2B5EF4-FFF2-40B4-BE49-F238E27FC236}">
                <a16:creationId xmlns:a16="http://schemas.microsoft.com/office/drawing/2014/main" id="{DD32AA91-7FB2-4A75-823F-E0F27D2855D4}"/>
              </a:ext>
            </a:extLst>
          </p:cNvPr>
          <p:cNvSpPr/>
          <p:nvPr/>
        </p:nvSpPr>
        <p:spPr>
          <a:xfrm>
            <a:off x="5327536" y="5685038"/>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決定</a:t>
            </a:r>
          </a:p>
        </p:txBody>
      </p:sp>
      <p:sp>
        <p:nvSpPr>
          <p:cNvPr id="49" name="正方形/長方形 48">
            <a:extLst>
              <a:ext uri="{FF2B5EF4-FFF2-40B4-BE49-F238E27FC236}">
                <a16:creationId xmlns:a16="http://schemas.microsoft.com/office/drawing/2014/main" id="{957B3176-DED1-4EE1-9820-DE72ACDEEFAF}"/>
              </a:ext>
            </a:extLst>
          </p:cNvPr>
          <p:cNvSpPr/>
          <p:nvPr/>
        </p:nvSpPr>
        <p:spPr>
          <a:xfrm>
            <a:off x="833350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40B8318D-0126-4B99-B749-C9D7C6445C31}"/>
              </a:ext>
            </a:extLst>
          </p:cNvPr>
          <p:cNvSpPr/>
          <p:nvPr/>
        </p:nvSpPr>
        <p:spPr>
          <a:xfrm>
            <a:off x="847229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51" name="図 50">
            <a:extLst>
              <a:ext uri="{FF2B5EF4-FFF2-40B4-BE49-F238E27FC236}">
                <a16:creationId xmlns:a16="http://schemas.microsoft.com/office/drawing/2014/main" id="{D944E770-0CBD-4770-B7FA-B4B32AD89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0278" y="2974862"/>
            <a:ext cx="1831897" cy="2243138"/>
          </a:xfrm>
          <a:prstGeom prst="rect">
            <a:avLst/>
          </a:prstGeom>
        </p:spPr>
      </p:pic>
      <p:sp>
        <p:nvSpPr>
          <p:cNvPr id="52" name="吹き出し: 角を丸めた四角形 51">
            <a:extLst>
              <a:ext uri="{FF2B5EF4-FFF2-40B4-BE49-F238E27FC236}">
                <a16:creationId xmlns:a16="http://schemas.microsoft.com/office/drawing/2014/main" id="{8F39CD66-463B-4E77-9A67-341E980001B1}"/>
              </a:ext>
            </a:extLst>
          </p:cNvPr>
          <p:cNvSpPr/>
          <p:nvPr/>
        </p:nvSpPr>
        <p:spPr>
          <a:xfrm>
            <a:off x="8713143" y="1262700"/>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それじゃあ、これからは○○時に来てくれるってことでいいかな？</a:t>
            </a:r>
            <a:endParaRPr lang="en-US" altLang="ja-JP" dirty="0"/>
          </a:p>
        </p:txBody>
      </p:sp>
      <p:sp>
        <p:nvSpPr>
          <p:cNvPr id="54" name="矢印: 山形 53">
            <a:extLst>
              <a:ext uri="{FF2B5EF4-FFF2-40B4-BE49-F238E27FC236}">
                <a16:creationId xmlns:a16="http://schemas.microsoft.com/office/drawing/2014/main" id="{C4BB4801-6655-47D9-9E01-968C7211F425}"/>
              </a:ext>
            </a:extLst>
          </p:cNvPr>
          <p:cNvSpPr/>
          <p:nvPr/>
        </p:nvSpPr>
        <p:spPr>
          <a:xfrm>
            <a:off x="9668628" y="63390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5" name="矢印: 山形 54">
            <a:extLst>
              <a:ext uri="{FF2B5EF4-FFF2-40B4-BE49-F238E27FC236}">
                <a16:creationId xmlns:a16="http://schemas.microsoft.com/office/drawing/2014/main" id="{1956957E-C7FA-4335-A706-90DE2FCE8D5C}"/>
              </a:ext>
            </a:extLst>
          </p:cNvPr>
          <p:cNvSpPr/>
          <p:nvPr/>
        </p:nvSpPr>
        <p:spPr>
          <a:xfrm>
            <a:off x="9971463" y="630053"/>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6" name="矢印: 山形 55">
            <a:extLst>
              <a:ext uri="{FF2B5EF4-FFF2-40B4-BE49-F238E27FC236}">
                <a16:creationId xmlns:a16="http://schemas.microsoft.com/office/drawing/2014/main" id="{3BF1348D-A7AB-445D-9D85-FB063B480C62}"/>
              </a:ext>
            </a:extLst>
          </p:cNvPr>
          <p:cNvSpPr/>
          <p:nvPr/>
        </p:nvSpPr>
        <p:spPr>
          <a:xfrm>
            <a:off x="10290903" y="62617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7" name="四角形: 角を丸くする 56">
            <a:extLst>
              <a:ext uri="{FF2B5EF4-FFF2-40B4-BE49-F238E27FC236}">
                <a16:creationId xmlns:a16="http://schemas.microsoft.com/office/drawing/2014/main" id="{3ED1EBA9-4DFE-4576-AB5A-213260DCDB1B}"/>
              </a:ext>
            </a:extLst>
          </p:cNvPr>
          <p:cNvSpPr/>
          <p:nvPr/>
        </p:nvSpPr>
        <p:spPr>
          <a:xfrm>
            <a:off x="8597954" y="5652930"/>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いいよ</a:t>
            </a:r>
            <a:endParaRPr kumimoji="1" lang="ja-JP" altLang="en-US" dirty="0"/>
          </a:p>
        </p:txBody>
      </p:sp>
      <p:sp>
        <p:nvSpPr>
          <p:cNvPr id="58" name="四角形: 角を丸くする 57">
            <a:extLst>
              <a:ext uri="{FF2B5EF4-FFF2-40B4-BE49-F238E27FC236}">
                <a16:creationId xmlns:a16="http://schemas.microsoft.com/office/drawing/2014/main" id="{8B8A052F-7A2A-43B7-AC93-5C0FA47935DE}"/>
              </a:ext>
            </a:extLst>
          </p:cNvPr>
          <p:cNvSpPr/>
          <p:nvPr/>
        </p:nvSpPr>
        <p:spPr>
          <a:xfrm>
            <a:off x="10241461" y="5652929"/>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考え直す</a:t>
            </a:r>
            <a:endParaRPr kumimoji="1" lang="ja-JP" altLang="en-US" dirty="0"/>
          </a:p>
        </p:txBody>
      </p:sp>
      <p:sp>
        <p:nvSpPr>
          <p:cNvPr id="5" name="吹き出し: 四角形 4">
            <a:extLst>
              <a:ext uri="{FF2B5EF4-FFF2-40B4-BE49-F238E27FC236}">
                <a16:creationId xmlns:a16="http://schemas.microsoft.com/office/drawing/2014/main" id="{20198D2D-8FCA-42F2-931A-E63B2C118470}"/>
              </a:ext>
            </a:extLst>
          </p:cNvPr>
          <p:cNvSpPr/>
          <p:nvPr/>
        </p:nvSpPr>
        <p:spPr>
          <a:xfrm>
            <a:off x="1646261" y="5346484"/>
            <a:ext cx="2712500" cy="1358229"/>
          </a:xfrm>
          <a:prstGeom prst="wedgeRectCallout">
            <a:avLst>
              <a:gd name="adj1" fmla="val 70367"/>
              <a:gd name="adj2" fmla="val -3247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a:t>PWA</a:t>
            </a:r>
            <a:r>
              <a:rPr lang="ja-JP" altLang="en-US"/>
              <a:t>などを使えばプッシュ通知も可能らしい</a:t>
            </a:r>
            <a:endParaRPr lang="ja-JP" altLang="en-US" dirty="0"/>
          </a:p>
        </p:txBody>
      </p:sp>
    </p:spTree>
    <p:extLst>
      <p:ext uri="{BB962C8B-B14F-4D97-AF65-F5344CB8AC3E}">
        <p14:creationId xmlns:p14="http://schemas.microsoft.com/office/powerpoint/2010/main" val="1530261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四角形: 角を丸くする 39">
            <a:extLst>
              <a:ext uri="{FF2B5EF4-FFF2-40B4-BE49-F238E27FC236}">
                <a16:creationId xmlns:a16="http://schemas.microsoft.com/office/drawing/2014/main" id="{1599D5C4-91FC-4E02-9C00-94D82337C16D}"/>
              </a:ext>
            </a:extLst>
          </p:cNvPr>
          <p:cNvSpPr/>
          <p:nvPr/>
        </p:nvSpPr>
        <p:spPr>
          <a:xfrm>
            <a:off x="9867485" y="4291317"/>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B954E25-EDBA-442F-A22F-79DE01D55378}"/>
              </a:ext>
            </a:extLst>
          </p:cNvPr>
          <p:cNvSpPr/>
          <p:nvPr/>
        </p:nvSpPr>
        <p:spPr>
          <a:xfrm>
            <a:off x="2719503" y="1249014"/>
            <a:ext cx="6762750" cy="49353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8D04756-2FC0-469E-B32F-6288BA44DDAA}"/>
              </a:ext>
            </a:extLst>
          </p:cNvPr>
          <p:cNvSpPr/>
          <p:nvPr/>
        </p:nvSpPr>
        <p:spPr>
          <a:xfrm>
            <a:off x="9844718" y="1249016"/>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723DF3E8-6B04-47AC-8988-E4F9B65C4355}"/>
              </a:ext>
            </a:extLst>
          </p:cNvPr>
          <p:cNvSpPr/>
          <p:nvPr/>
        </p:nvSpPr>
        <p:spPr>
          <a:xfrm>
            <a:off x="9935886" y="954419"/>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日常生活を記録</a:t>
            </a:r>
          </a:p>
        </p:txBody>
      </p:sp>
      <p:sp>
        <p:nvSpPr>
          <p:cNvPr id="16" name="四角形: 角を丸くする 15">
            <a:extLst>
              <a:ext uri="{FF2B5EF4-FFF2-40B4-BE49-F238E27FC236}">
                <a16:creationId xmlns:a16="http://schemas.microsoft.com/office/drawing/2014/main" id="{7272554D-ED74-422B-87AA-AC944E516D53}"/>
              </a:ext>
            </a:extLst>
          </p:cNvPr>
          <p:cNvSpPr/>
          <p:nvPr/>
        </p:nvSpPr>
        <p:spPr>
          <a:xfrm>
            <a:off x="4738803" y="954420"/>
            <a:ext cx="2724150"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自分を理解</a:t>
            </a:r>
            <a:r>
              <a:rPr kumimoji="1" lang="ja-JP" altLang="en-US" dirty="0"/>
              <a:t>する</a:t>
            </a:r>
          </a:p>
        </p:txBody>
      </p:sp>
      <p:sp>
        <p:nvSpPr>
          <p:cNvPr id="17" name="四角形: 角を丸くする 16">
            <a:extLst>
              <a:ext uri="{FF2B5EF4-FFF2-40B4-BE49-F238E27FC236}">
                <a16:creationId xmlns:a16="http://schemas.microsoft.com/office/drawing/2014/main" id="{7F0CECA0-F280-4F68-9556-7625373DADC1}"/>
              </a:ext>
            </a:extLst>
          </p:cNvPr>
          <p:cNvSpPr/>
          <p:nvPr/>
        </p:nvSpPr>
        <p:spPr>
          <a:xfrm>
            <a:off x="2867139" y="2627078"/>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862EB30B-356A-410E-82BD-0DDABFF5C73B}"/>
              </a:ext>
            </a:extLst>
          </p:cNvPr>
          <p:cNvSpPr/>
          <p:nvPr/>
        </p:nvSpPr>
        <p:spPr>
          <a:xfrm>
            <a:off x="7349334" y="2627078"/>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7061AFA-0067-41EE-9EB7-EFE7CA802F99}"/>
              </a:ext>
            </a:extLst>
          </p:cNvPr>
          <p:cNvSpPr/>
          <p:nvPr/>
        </p:nvSpPr>
        <p:spPr>
          <a:xfrm>
            <a:off x="5108237" y="2627079"/>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9542819D-E56C-41D3-879A-4E98E3278D74}"/>
              </a:ext>
            </a:extLst>
          </p:cNvPr>
          <p:cNvSpPr/>
          <p:nvPr/>
        </p:nvSpPr>
        <p:spPr>
          <a:xfrm>
            <a:off x="3155268" y="2423820"/>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平常活動</a:t>
            </a:r>
          </a:p>
        </p:txBody>
      </p:sp>
      <p:sp>
        <p:nvSpPr>
          <p:cNvPr id="21" name="四角形: 角を丸くする 20">
            <a:extLst>
              <a:ext uri="{FF2B5EF4-FFF2-40B4-BE49-F238E27FC236}">
                <a16:creationId xmlns:a16="http://schemas.microsoft.com/office/drawing/2014/main" id="{E58E5EF5-0C66-470A-AF7C-D6AD9ACE0B44}"/>
              </a:ext>
            </a:extLst>
          </p:cNvPr>
          <p:cNvSpPr/>
          <p:nvPr/>
        </p:nvSpPr>
        <p:spPr>
          <a:xfrm>
            <a:off x="7640690" y="2423820"/>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危険サイン</a:t>
            </a:r>
          </a:p>
        </p:txBody>
      </p:sp>
      <p:sp>
        <p:nvSpPr>
          <p:cNvPr id="22" name="四角形: 角を丸くする 21">
            <a:extLst>
              <a:ext uri="{FF2B5EF4-FFF2-40B4-BE49-F238E27FC236}">
                <a16:creationId xmlns:a16="http://schemas.microsoft.com/office/drawing/2014/main" id="{AD5EE2B2-C42B-45CD-AE6F-909002058162}"/>
              </a:ext>
            </a:extLst>
          </p:cNvPr>
          <p:cNvSpPr/>
          <p:nvPr/>
        </p:nvSpPr>
        <p:spPr>
          <a:xfrm>
            <a:off x="5396366" y="2423820"/>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過活動</a:t>
            </a:r>
            <a:endParaRPr kumimoji="1" lang="ja-JP" altLang="en-US" dirty="0"/>
          </a:p>
        </p:txBody>
      </p:sp>
      <p:sp>
        <p:nvSpPr>
          <p:cNvPr id="24" name="四角形: 角を丸くする 23">
            <a:extLst>
              <a:ext uri="{FF2B5EF4-FFF2-40B4-BE49-F238E27FC236}">
                <a16:creationId xmlns:a16="http://schemas.microsoft.com/office/drawing/2014/main" id="{17278E27-B2B6-489C-A184-C3B22DCE68D7}"/>
              </a:ext>
            </a:extLst>
          </p:cNvPr>
          <p:cNvSpPr/>
          <p:nvPr/>
        </p:nvSpPr>
        <p:spPr>
          <a:xfrm>
            <a:off x="3155268" y="1784455"/>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1</a:t>
            </a:r>
            <a:endParaRPr kumimoji="1" lang="ja-JP" altLang="en-US" dirty="0"/>
          </a:p>
        </p:txBody>
      </p:sp>
      <p:sp>
        <p:nvSpPr>
          <p:cNvPr id="25" name="四角形: 角を丸くする 24">
            <a:extLst>
              <a:ext uri="{FF2B5EF4-FFF2-40B4-BE49-F238E27FC236}">
                <a16:creationId xmlns:a16="http://schemas.microsoft.com/office/drawing/2014/main" id="{1A185884-C1DD-493E-A735-A00ABC6ED6E4}"/>
              </a:ext>
            </a:extLst>
          </p:cNvPr>
          <p:cNvSpPr/>
          <p:nvPr/>
        </p:nvSpPr>
        <p:spPr>
          <a:xfrm>
            <a:off x="5396366" y="1789557"/>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2</a:t>
            </a:r>
            <a:endParaRPr kumimoji="1" lang="ja-JP" altLang="en-US" dirty="0"/>
          </a:p>
        </p:txBody>
      </p:sp>
      <p:sp>
        <p:nvSpPr>
          <p:cNvPr id="26" name="四角形: 角を丸くする 25">
            <a:extLst>
              <a:ext uri="{FF2B5EF4-FFF2-40B4-BE49-F238E27FC236}">
                <a16:creationId xmlns:a16="http://schemas.microsoft.com/office/drawing/2014/main" id="{AA453D02-3F17-421B-A5BE-1C19CBD3577A}"/>
              </a:ext>
            </a:extLst>
          </p:cNvPr>
          <p:cNvSpPr/>
          <p:nvPr/>
        </p:nvSpPr>
        <p:spPr>
          <a:xfrm>
            <a:off x="7641367" y="1789557"/>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3</a:t>
            </a:r>
            <a:endParaRPr kumimoji="1" lang="ja-JP" altLang="en-US" dirty="0"/>
          </a:p>
        </p:txBody>
      </p:sp>
      <p:sp>
        <p:nvSpPr>
          <p:cNvPr id="36" name="矢印: 右 35">
            <a:extLst>
              <a:ext uri="{FF2B5EF4-FFF2-40B4-BE49-F238E27FC236}">
                <a16:creationId xmlns:a16="http://schemas.microsoft.com/office/drawing/2014/main" id="{481BA528-6DCB-4191-B30B-312704BAB7E2}"/>
              </a:ext>
            </a:extLst>
          </p:cNvPr>
          <p:cNvSpPr/>
          <p:nvPr/>
        </p:nvSpPr>
        <p:spPr>
          <a:xfrm>
            <a:off x="4650756" y="4140363"/>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D6DFC5D4-D097-49A4-A320-B76F340085E5}"/>
              </a:ext>
            </a:extLst>
          </p:cNvPr>
          <p:cNvSpPr/>
          <p:nvPr/>
        </p:nvSpPr>
        <p:spPr>
          <a:xfrm>
            <a:off x="6891854" y="4144784"/>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DC96A083-93D0-4BFD-9451-BAAD6C868138}"/>
              </a:ext>
            </a:extLst>
          </p:cNvPr>
          <p:cNvSpPr/>
          <p:nvPr/>
        </p:nvSpPr>
        <p:spPr>
          <a:xfrm rot="5400000">
            <a:off x="5185892" y="4075645"/>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7D12B20C-07CF-48B4-8D46-40781699C821}"/>
              </a:ext>
            </a:extLst>
          </p:cNvPr>
          <p:cNvSpPr/>
          <p:nvPr/>
        </p:nvSpPr>
        <p:spPr>
          <a:xfrm rot="5400000">
            <a:off x="7394272" y="4075646"/>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7056C19F-4FF7-465D-8749-240281481232}"/>
              </a:ext>
            </a:extLst>
          </p:cNvPr>
          <p:cNvSpPr/>
          <p:nvPr/>
        </p:nvSpPr>
        <p:spPr>
          <a:xfrm>
            <a:off x="311896" y="1249014"/>
            <a:ext cx="2041069" cy="49353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DB99DB77-EDDB-46BC-98CF-88EF9315A9F1}"/>
              </a:ext>
            </a:extLst>
          </p:cNvPr>
          <p:cNvSpPr/>
          <p:nvPr/>
        </p:nvSpPr>
        <p:spPr>
          <a:xfrm>
            <a:off x="403064" y="954418"/>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プロフィール</a:t>
            </a:r>
          </a:p>
        </p:txBody>
      </p:sp>
      <p:sp>
        <p:nvSpPr>
          <p:cNvPr id="3" name="フローチャート: 結合子 2">
            <a:extLst>
              <a:ext uri="{FF2B5EF4-FFF2-40B4-BE49-F238E27FC236}">
                <a16:creationId xmlns:a16="http://schemas.microsoft.com/office/drawing/2014/main" id="{FEE5117C-FC93-4B63-B79A-ED1E7B6456D5}"/>
              </a:ext>
            </a:extLst>
          </p:cNvPr>
          <p:cNvSpPr/>
          <p:nvPr/>
        </p:nvSpPr>
        <p:spPr>
          <a:xfrm>
            <a:off x="249454" y="2681165"/>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０</a:t>
            </a:r>
            <a:endParaRPr kumimoji="1" lang="ja-JP" altLang="en-US" sz="4400" dirty="0"/>
          </a:p>
        </p:txBody>
      </p:sp>
      <p:sp>
        <p:nvSpPr>
          <p:cNvPr id="27" name="フローチャート: 結合子 26">
            <a:extLst>
              <a:ext uri="{FF2B5EF4-FFF2-40B4-BE49-F238E27FC236}">
                <a16:creationId xmlns:a16="http://schemas.microsoft.com/office/drawing/2014/main" id="{14EF8D45-5042-4B97-9872-0EE6A5F56189}"/>
              </a:ext>
            </a:extLst>
          </p:cNvPr>
          <p:cNvSpPr/>
          <p:nvPr/>
        </p:nvSpPr>
        <p:spPr>
          <a:xfrm>
            <a:off x="2759522" y="3033592"/>
            <a:ext cx="2117611" cy="2171700"/>
          </a:xfrm>
          <a:prstGeom prst="flowChartConnector">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1-2</a:t>
            </a:r>
          </a:p>
          <a:p>
            <a:pPr algn="ctr"/>
            <a:r>
              <a:rPr kumimoji="1" lang="ja-JP" altLang="en-US" sz="2400" dirty="0"/>
              <a:t>習慣に関する質問</a:t>
            </a:r>
          </a:p>
        </p:txBody>
      </p:sp>
      <p:sp>
        <p:nvSpPr>
          <p:cNvPr id="28" name="フローチャート: 結合子 27">
            <a:extLst>
              <a:ext uri="{FF2B5EF4-FFF2-40B4-BE49-F238E27FC236}">
                <a16:creationId xmlns:a16="http://schemas.microsoft.com/office/drawing/2014/main" id="{E9E98D5F-586D-442A-AAAD-14B0A7EB60E8}"/>
              </a:ext>
            </a:extLst>
          </p:cNvPr>
          <p:cNvSpPr/>
          <p:nvPr/>
        </p:nvSpPr>
        <p:spPr>
          <a:xfrm>
            <a:off x="5042071" y="3051623"/>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２</a:t>
            </a:r>
            <a:endParaRPr kumimoji="1" lang="ja-JP" altLang="en-US" sz="4400" dirty="0"/>
          </a:p>
        </p:txBody>
      </p:sp>
      <p:sp>
        <p:nvSpPr>
          <p:cNvPr id="29" name="フローチャート: 結合子 28">
            <a:extLst>
              <a:ext uri="{FF2B5EF4-FFF2-40B4-BE49-F238E27FC236}">
                <a16:creationId xmlns:a16="http://schemas.microsoft.com/office/drawing/2014/main" id="{C9F0CD8F-F120-4E64-B0A5-918E7DC58DD5}"/>
              </a:ext>
            </a:extLst>
          </p:cNvPr>
          <p:cNvSpPr/>
          <p:nvPr/>
        </p:nvSpPr>
        <p:spPr>
          <a:xfrm>
            <a:off x="7273315" y="3058934"/>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３</a:t>
            </a:r>
          </a:p>
        </p:txBody>
      </p:sp>
      <p:sp>
        <p:nvSpPr>
          <p:cNvPr id="33" name="四角形: 角を丸くする 32">
            <a:extLst>
              <a:ext uri="{FF2B5EF4-FFF2-40B4-BE49-F238E27FC236}">
                <a16:creationId xmlns:a16="http://schemas.microsoft.com/office/drawing/2014/main" id="{84AD848F-A9EF-4A7C-8D0D-C02D031D43EB}"/>
              </a:ext>
            </a:extLst>
          </p:cNvPr>
          <p:cNvSpPr/>
          <p:nvPr/>
        </p:nvSpPr>
        <p:spPr>
          <a:xfrm>
            <a:off x="9935886" y="3904109"/>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ソーシャル</a:t>
            </a:r>
            <a:endParaRPr kumimoji="1" lang="ja-JP" altLang="en-US" dirty="0"/>
          </a:p>
        </p:txBody>
      </p:sp>
      <p:sp>
        <p:nvSpPr>
          <p:cNvPr id="32" name="フローチャート: 結合子 31">
            <a:extLst>
              <a:ext uri="{FF2B5EF4-FFF2-40B4-BE49-F238E27FC236}">
                <a16:creationId xmlns:a16="http://schemas.microsoft.com/office/drawing/2014/main" id="{8C8D485E-E42C-4B04-8EC0-5DFFC288FFE1}"/>
              </a:ext>
            </a:extLst>
          </p:cNvPr>
          <p:cNvSpPr/>
          <p:nvPr/>
        </p:nvSpPr>
        <p:spPr>
          <a:xfrm>
            <a:off x="9710768" y="4368899"/>
            <a:ext cx="2481232" cy="2061375"/>
          </a:xfrm>
          <a:prstGeom prst="flowChartConnector">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５</a:t>
            </a:r>
            <a:endParaRPr kumimoji="1" lang="en-US" altLang="ja-JP" sz="2000" dirty="0"/>
          </a:p>
          <a:p>
            <a:pPr algn="ctr"/>
            <a:r>
              <a:rPr kumimoji="1" lang="ja-JP" altLang="en-US" sz="2000" dirty="0"/>
              <a:t>他人の意見を参考にできる</a:t>
            </a:r>
          </a:p>
        </p:txBody>
      </p:sp>
      <p:sp>
        <p:nvSpPr>
          <p:cNvPr id="42" name="矢印: 上下 41">
            <a:extLst>
              <a:ext uri="{FF2B5EF4-FFF2-40B4-BE49-F238E27FC236}">
                <a16:creationId xmlns:a16="http://schemas.microsoft.com/office/drawing/2014/main" id="{A29E4F1E-B010-44B2-9662-6509C8402CA7}"/>
              </a:ext>
            </a:extLst>
          </p:cNvPr>
          <p:cNvSpPr/>
          <p:nvPr/>
        </p:nvSpPr>
        <p:spPr>
          <a:xfrm rot="5400000">
            <a:off x="9408369" y="1793952"/>
            <a:ext cx="486400" cy="9123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3" name="矢印: 上下 42">
            <a:extLst>
              <a:ext uri="{FF2B5EF4-FFF2-40B4-BE49-F238E27FC236}">
                <a16:creationId xmlns:a16="http://schemas.microsoft.com/office/drawing/2014/main" id="{548E46F5-7896-4DF4-9F95-21EA4FE8F4FF}"/>
              </a:ext>
            </a:extLst>
          </p:cNvPr>
          <p:cNvSpPr/>
          <p:nvPr/>
        </p:nvSpPr>
        <p:spPr>
          <a:xfrm rot="10800000">
            <a:off x="10595170" y="3081896"/>
            <a:ext cx="486400" cy="9123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0" name="フローチャート: 結合子 29">
            <a:extLst>
              <a:ext uri="{FF2B5EF4-FFF2-40B4-BE49-F238E27FC236}">
                <a16:creationId xmlns:a16="http://schemas.microsoft.com/office/drawing/2014/main" id="{CC04A3ED-236F-47D6-A9F3-41C38618AD23}"/>
              </a:ext>
            </a:extLst>
          </p:cNvPr>
          <p:cNvSpPr/>
          <p:nvPr/>
        </p:nvSpPr>
        <p:spPr>
          <a:xfrm>
            <a:off x="9993276" y="1396312"/>
            <a:ext cx="1956621" cy="1913674"/>
          </a:xfrm>
          <a:prstGeom prst="flowChartConnector">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a:t>4</a:t>
            </a:r>
          </a:p>
          <a:p>
            <a:pPr algn="ctr"/>
            <a:r>
              <a:rPr kumimoji="1" lang="ja-JP" altLang="en-US" sz="2000" dirty="0"/>
              <a:t>記録画面</a:t>
            </a:r>
          </a:p>
        </p:txBody>
      </p:sp>
      <p:sp>
        <p:nvSpPr>
          <p:cNvPr id="41" name="矢印: 上向き折線 40">
            <a:extLst>
              <a:ext uri="{FF2B5EF4-FFF2-40B4-BE49-F238E27FC236}">
                <a16:creationId xmlns:a16="http://schemas.microsoft.com/office/drawing/2014/main" id="{E3E72530-7805-4688-8B45-5D483FE1C42C}"/>
              </a:ext>
            </a:extLst>
          </p:cNvPr>
          <p:cNvSpPr/>
          <p:nvPr/>
        </p:nvSpPr>
        <p:spPr>
          <a:xfrm rot="16200000" flipV="1">
            <a:off x="6374259" y="-713236"/>
            <a:ext cx="1245120" cy="6571832"/>
          </a:xfrm>
          <a:prstGeom prst="bentUpArrow">
            <a:avLst>
              <a:gd name="adj1" fmla="val 16187"/>
              <a:gd name="adj2" fmla="val 29039"/>
              <a:gd name="adj3" fmla="val 36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79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0EB9B5E-C0A9-4EA5-A173-2AFD4B8EEA99}"/>
              </a:ext>
            </a:extLst>
          </p:cNvPr>
          <p:cNvSpPr/>
          <p:nvPr/>
        </p:nvSpPr>
        <p:spPr>
          <a:xfrm>
            <a:off x="4273259"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F7B6788F-0CB1-4F81-9E7F-C5E23D47534C}"/>
              </a:ext>
            </a:extLst>
          </p:cNvPr>
          <p:cNvSpPr/>
          <p:nvPr/>
        </p:nvSpPr>
        <p:spPr>
          <a:xfrm>
            <a:off x="4412051"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DCEDC2D-2B7D-4E8C-ABFE-E851C5953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88" y="2974862"/>
            <a:ext cx="1831897" cy="2243138"/>
          </a:xfrm>
          <a:prstGeom prst="rect">
            <a:avLst/>
          </a:prstGeom>
        </p:spPr>
      </p:pic>
      <p:sp>
        <p:nvSpPr>
          <p:cNvPr id="11" name="吹き出し: 角を丸めた四角形 10">
            <a:extLst>
              <a:ext uri="{FF2B5EF4-FFF2-40B4-BE49-F238E27FC236}">
                <a16:creationId xmlns:a16="http://schemas.microsoft.com/office/drawing/2014/main" id="{EBDE3A47-89DF-4A0B-9D1F-F1FCDA2969EB}"/>
              </a:ext>
            </a:extLst>
          </p:cNvPr>
          <p:cNvSpPr/>
          <p:nvPr/>
        </p:nvSpPr>
        <p:spPr>
          <a:xfrm>
            <a:off x="592653" y="1262700"/>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お疲れ！</a:t>
            </a:r>
            <a:endParaRPr lang="en-US" altLang="ja-JP" dirty="0"/>
          </a:p>
          <a:p>
            <a:pPr algn="ctr"/>
            <a:r>
              <a:rPr lang="ja-JP" altLang="en-US" dirty="0"/>
              <a:t>だいぶヨータについての</a:t>
            </a:r>
            <a:endParaRPr lang="en-US" altLang="ja-JP" dirty="0"/>
          </a:p>
          <a:p>
            <a:pPr algn="ctr"/>
            <a:r>
              <a:rPr lang="ja-JP" altLang="en-US" dirty="0"/>
              <a:t>ことが分かってきたよ！</a:t>
            </a:r>
            <a:endParaRPr lang="en-US" altLang="ja-JP" dirty="0"/>
          </a:p>
        </p:txBody>
      </p:sp>
      <p:pic>
        <p:nvPicPr>
          <p:cNvPr id="13" name="図 12">
            <a:extLst>
              <a:ext uri="{FF2B5EF4-FFF2-40B4-BE49-F238E27FC236}">
                <a16:creationId xmlns:a16="http://schemas.microsoft.com/office/drawing/2014/main" id="{F1C88D7D-1D31-4209-8E67-DAEB6D9C6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643" y="2974862"/>
            <a:ext cx="1831897" cy="2243138"/>
          </a:xfrm>
          <a:prstGeom prst="rect">
            <a:avLst/>
          </a:prstGeom>
        </p:spPr>
      </p:pic>
      <p:sp>
        <p:nvSpPr>
          <p:cNvPr id="14" name="吹き出し: 角を丸めた四角形 13">
            <a:extLst>
              <a:ext uri="{FF2B5EF4-FFF2-40B4-BE49-F238E27FC236}">
                <a16:creationId xmlns:a16="http://schemas.microsoft.com/office/drawing/2014/main" id="{01FA7D08-ADC2-4EEA-A906-B59655776671}"/>
              </a:ext>
            </a:extLst>
          </p:cNvPr>
          <p:cNvSpPr/>
          <p:nvPr/>
        </p:nvSpPr>
        <p:spPr>
          <a:xfrm>
            <a:off x="4652898" y="1262700"/>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今度はもっと深くヨータに</a:t>
            </a:r>
            <a:endParaRPr lang="en-US" altLang="ja-JP" sz="1600" dirty="0"/>
          </a:p>
          <a:p>
            <a:pPr algn="ctr"/>
            <a:r>
              <a:rPr lang="ja-JP" altLang="en-US" sz="1600" dirty="0"/>
              <a:t>ついて知りたいから</a:t>
            </a:r>
            <a:endParaRPr lang="en-US" altLang="ja-JP" sz="1600" dirty="0"/>
          </a:p>
          <a:p>
            <a:pPr algn="ctr"/>
            <a:r>
              <a:rPr lang="ja-JP" altLang="en-US" sz="1600" dirty="0"/>
              <a:t>いろいろ質問してもいい？</a:t>
            </a:r>
            <a:endParaRPr lang="en-US" altLang="ja-JP" sz="1600" dirty="0"/>
          </a:p>
        </p:txBody>
      </p:sp>
      <p:sp>
        <p:nvSpPr>
          <p:cNvPr id="8" name="テキスト ボックス 7">
            <a:extLst>
              <a:ext uri="{FF2B5EF4-FFF2-40B4-BE49-F238E27FC236}">
                <a16:creationId xmlns:a16="http://schemas.microsoft.com/office/drawing/2014/main" id="{D754F7D7-D517-4893-8619-F466AD5698AA}"/>
              </a:ext>
            </a:extLst>
          </p:cNvPr>
          <p:cNvSpPr txBox="1"/>
          <p:nvPr/>
        </p:nvSpPr>
        <p:spPr>
          <a:xfrm>
            <a:off x="8545538" y="214436"/>
            <a:ext cx="184731" cy="369332"/>
          </a:xfrm>
          <a:prstGeom prst="rect">
            <a:avLst/>
          </a:prstGeom>
          <a:noFill/>
        </p:spPr>
        <p:txBody>
          <a:bodyPr wrap="none" rtlCol="0">
            <a:spAutoFit/>
          </a:bodyPr>
          <a:lstStyle/>
          <a:p>
            <a:endParaRPr kumimoji="1" lang="ja-JP" altLang="en-US" dirty="0"/>
          </a:p>
        </p:txBody>
      </p:sp>
      <p:sp>
        <p:nvSpPr>
          <p:cNvPr id="27" name="正方形/長方形 26">
            <a:extLst>
              <a:ext uri="{FF2B5EF4-FFF2-40B4-BE49-F238E27FC236}">
                <a16:creationId xmlns:a16="http://schemas.microsoft.com/office/drawing/2014/main" id="{FDBD1741-16DE-49B0-9ABA-3CB0C9B4A176}"/>
              </a:ext>
            </a:extLst>
          </p:cNvPr>
          <p:cNvSpPr/>
          <p:nvPr/>
        </p:nvSpPr>
        <p:spPr>
          <a:xfrm>
            <a:off x="8333504"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3B8073C3-79A4-4280-8E3F-CDC694266FCB}"/>
              </a:ext>
            </a:extLst>
          </p:cNvPr>
          <p:cNvSpPr/>
          <p:nvPr/>
        </p:nvSpPr>
        <p:spPr>
          <a:xfrm>
            <a:off x="847229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29" name="図 28">
            <a:extLst>
              <a:ext uri="{FF2B5EF4-FFF2-40B4-BE49-F238E27FC236}">
                <a16:creationId xmlns:a16="http://schemas.microsoft.com/office/drawing/2014/main" id="{F7963B49-0C69-410C-9D48-167D38A68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888" y="2987531"/>
            <a:ext cx="1831897" cy="2243138"/>
          </a:xfrm>
          <a:prstGeom prst="rect">
            <a:avLst/>
          </a:prstGeom>
        </p:spPr>
      </p:pic>
      <p:sp>
        <p:nvSpPr>
          <p:cNvPr id="30" name="吹き出し: 角を丸めた四角形 29">
            <a:extLst>
              <a:ext uri="{FF2B5EF4-FFF2-40B4-BE49-F238E27FC236}">
                <a16:creationId xmlns:a16="http://schemas.microsoft.com/office/drawing/2014/main" id="{09ADF436-E744-4B1A-A0AA-F3A9DE2E989E}"/>
              </a:ext>
            </a:extLst>
          </p:cNvPr>
          <p:cNvSpPr/>
          <p:nvPr/>
        </p:nvSpPr>
        <p:spPr>
          <a:xfrm>
            <a:off x="8713143" y="1275369"/>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ありがとう！</a:t>
            </a:r>
            <a:endParaRPr lang="en-US" altLang="ja-JP" sz="1600" dirty="0"/>
          </a:p>
          <a:p>
            <a:pPr algn="ctr"/>
            <a:r>
              <a:rPr lang="ja-JP" altLang="en-US" sz="1600" dirty="0"/>
              <a:t>じゃあこれからいくつかの</a:t>
            </a:r>
            <a:endParaRPr lang="en-US" altLang="ja-JP" sz="1600" dirty="0"/>
          </a:p>
          <a:p>
            <a:pPr algn="ctr"/>
            <a:r>
              <a:rPr lang="ja-JP" altLang="en-US" sz="1600" dirty="0"/>
              <a:t>質問をするからできるだけ</a:t>
            </a:r>
            <a:endParaRPr lang="en-US" altLang="ja-JP" sz="1600" dirty="0"/>
          </a:p>
          <a:p>
            <a:pPr algn="ctr"/>
            <a:r>
              <a:rPr lang="ja-JP" altLang="en-US" sz="1600" dirty="0"/>
              <a:t>回答してね！</a:t>
            </a:r>
            <a:endParaRPr lang="en-US" altLang="ja-JP" sz="1600" dirty="0"/>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F6E660A5-AC3D-4F7A-B8E8-FE18C046DDDD}"/>
              </a:ext>
            </a:extLst>
          </p:cNvPr>
          <p:cNvSpPr/>
          <p:nvPr/>
        </p:nvSpPr>
        <p:spPr>
          <a:xfrm>
            <a:off x="6432174" y="5508913"/>
            <a:ext cx="1151702" cy="54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いいえ</a:t>
            </a:r>
            <a:endParaRPr kumimoji="1" lang="ja-JP" altLang="en-US" sz="2000" dirty="0">
              <a:solidFill>
                <a:schemeClr val="tx1"/>
              </a:solidFill>
            </a:endParaRPr>
          </a:p>
        </p:txBody>
      </p:sp>
      <p:sp>
        <p:nvSpPr>
          <p:cNvPr id="41" name="四角形: 角を丸くする 40">
            <a:extLst>
              <a:ext uri="{FF2B5EF4-FFF2-40B4-BE49-F238E27FC236}">
                <a16:creationId xmlns:a16="http://schemas.microsoft.com/office/drawing/2014/main" id="{704C0484-14C0-4E68-9DAD-3F2AB53A131E}"/>
              </a:ext>
            </a:extLst>
          </p:cNvPr>
          <p:cNvSpPr/>
          <p:nvPr/>
        </p:nvSpPr>
        <p:spPr>
          <a:xfrm>
            <a:off x="4846262" y="5508913"/>
            <a:ext cx="1151702" cy="54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はい</a:t>
            </a:r>
          </a:p>
        </p:txBody>
      </p:sp>
      <p:sp>
        <p:nvSpPr>
          <p:cNvPr id="2" name="テキスト ボックス 1">
            <a:extLst>
              <a:ext uri="{FF2B5EF4-FFF2-40B4-BE49-F238E27FC236}">
                <a16:creationId xmlns:a16="http://schemas.microsoft.com/office/drawing/2014/main" id="{E249A649-C7FB-4BC0-90F8-A606C0692AD6}"/>
              </a:ext>
            </a:extLst>
          </p:cNvPr>
          <p:cNvSpPr txBox="1"/>
          <p:nvPr/>
        </p:nvSpPr>
        <p:spPr>
          <a:xfrm>
            <a:off x="6740396" y="3069292"/>
            <a:ext cx="2723823" cy="369332"/>
          </a:xfrm>
          <a:prstGeom prst="rect">
            <a:avLst/>
          </a:prstGeom>
          <a:noFill/>
        </p:spPr>
        <p:txBody>
          <a:bodyPr wrap="none" rtlCol="0">
            <a:spAutoFit/>
          </a:bodyPr>
          <a:lstStyle/>
          <a:p>
            <a:r>
              <a:rPr kumimoji="1" lang="ja-JP" altLang="en-US" b="1" dirty="0"/>
              <a:t>「はい」を選択した場合</a:t>
            </a:r>
          </a:p>
        </p:txBody>
      </p:sp>
      <p:sp>
        <p:nvSpPr>
          <p:cNvPr id="5" name="テキスト ボックス 4">
            <a:extLst>
              <a:ext uri="{FF2B5EF4-FFF2-40B4-BE49-F238E27FC236}">
                <a16:creationId xmlns:a16="http://schemas.microsoft.com/office/drawing/2014/main" id="{1A4E0DC8-7BAE-46C9-8315-A30EA3DFCF8F}"/>
              </a:ext>
            </a:extLst>
          </p:cNvPr>
          <p:cNvSpPr txBox="1"/>
          <p:nvPr/>
        </p:nvSpPr>
        <p:spPr>
          <a:xfrm>
            <a:off x="6601967" y="3928568"/>
            <a:ext cx="3185487" cy="646331"/>
          </a:xfrm>
          <a:prstGeom prst="rect">
            <a:avLst/>
          </a:prstGeom>
          <a:noFill/>
        </p:spPr>
        <p:txBody>
          <a:bodyPr wrap="none" rtlCol="0">
            <a:spAutoFit/>
          </a:bodyPr>
          <a:lstStyle/>
          <a:p>
            <a:r>
              <a:rPr kumimoji="1" lang="ja-JP" altLang="en-US" b="1" dirty="0"/>
              <a:t>「いいえ」を選択した場合は</a:t>
            </a:r>
            <a:endParaRPr kumimoji="1" lang="en-US" altLang="ja-JP" b="1" dirty="0"/>
          </a:p>
          <a:p>
            <a:r>
              <a:rPr lang="ja-JP" altLang="en-US" b="1" dirty="0"/>
              <a:t>メインメニューに戻る</a:t>
            </a:r>
            <a:endParaRPr kumimoji="1" lang="ja-JP" altLang="en-US" b="1" dirty="0"/>
          </a:p>
        </p:txBody>
      </p:sp>
    </p:spTree>
    <p:extLst>
      <p:ext uri="{BB962C8B-B14F-4D97-AF65-F5344CB8AC3E}">
        <p14:creationId xmlns:p14="http://schemas.microsoft.com/office/powerpoint/2010/main" val="156047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DCEDC2D-2B7D-4E8C-ABFE-E851C5953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70" y="2661003"/>
            <a:ext cx="1831897" cy="2243138"/>
          </a:xfrm>
          <a:prstGeom prst="rect">
            <a:avLst/>
          </a:prstGeom>
        </p:spPr>
      </p:pic>
      <p:sp>
        <p:nvSpPr>
          <p:cNvPr id="11" name="吹き出し: 角を丸めた四角形 10">
            <a:extLst>
              <a:ext uri="{FF2B5EF4-FFF2-40B4-BE49-F238E27FC236}">
                <a16:creationId xmlns:a16="http://schemas.microsoft.com/office/drawing/2014/main" id="{EBDE3A47-89DF-4A0B-9D1F-F1FCDA2969EB}"/>
              </a:ext>
            </a:extLst>
          </p:cNvPr>
          <p:cNvSpPr/>
          <p:nvPr/>
        </p:nvSpPr>
        <p:spPr>
          <a:xfrm>
            <a:off x="592653" y="1191756"/>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dirty="0"/>
              <a:t>質問１</a:t>
            </a:r>
            <a:endParaRPr lang="en-US" altLang="ja-JP" dirty="0"/>
          </a:p>
          <a:p>
            <a:pPr algn="ctr"/>
            <a:r>
              <a:rPr lang="ja-JP" altLang="en-US" dirty="0"/>
              <a:t>ヨータは朝食に必ず</a:t>
            </a:r>
            <a:endParaRPr lang="en-US" altLang="ja-JP" dirty="0"/>
          </a:p>
          <a:p>
            <a:pPr algn="ctr"/>
            <a:r>
              <a:rPr lang="ja-JP" altLang="en-US" dirty="0"/>
              <a:t>食べるものはある？</a:t>
            </a:r>
            <a:endParaRPr lang="en-US" altLang="ja-JP" dirty="0"/>
          </a:p>
          <a:p>
            <a:pPr algn="ctr"/>
            <a:endParaRPr lang="en-US" altLang="ja-JP" dirty="0"/>
          </a:p>
        </p:txBody>
      </p:sp>
      <p:sp>
        <p:nvSpPr>
          <p:cNvPr id="8" name="テキスト ボックス 7">
            <a:extLst>
              <a:ext uri="{FF2B5EF4-FFF2-40B4-BE49-F238E27FC236}">
                <a16:creationId xmlns:a16="http://schemas.microsoft.com/office/drawing/2014/main" id="{D754F7D7-D517-4893-8619-F466AD5698AA}"/>
              </a:ext>
            </a:extLst>
          </p:cNvPr>
          <p:cNvSpPr txBox="1"/>
          <p:nvPr/>
        </p:nvSpPr>
        <p:spPr>
          <a:xfrm>
            <a:off x="8377569" y="6479567"/>
            <a:ext cx="3185487" cy="369332"/>
          </a:xfrm>
          <a:prstGeom prst="rect">
            <a:avLst/>
          </a:prstGeom>
          <a:noFill/>
        </p:spPr>
        <p:txBody>
          <a:bodyPr wrap="none" rtlCol="0">
            <a:spAutoFit/>
          </a:bodyPr>
          <a:lstStyle/>
          <a:p>
            <a:r>
              <a:rPr kumimoji="1" lang="ja-JP" altLang="en-US" dirty="0"/>
              <a:t>「困ったら</a:t>
            </a:r>
            <a:r>
              <a:rPr kumimoji="1" lang="en-US" altLang="ja-JP" dirty="0"/>
              <a:t>…</a:t>
            </a:r>
            <a:r>
              <a:rPr kumimoji="1" lang="ja-JP" altLang="en-US" dirty="0"/>
              <a:t>」が押されたら</a:t>
            </a:r>
          </a:p>
        </p:txBody>
      </p:sp>
      <p:sp>
        <p:nvSpPr>
          <p:cNvPr id="19" name="四角形: 角を丸くする 18">
            <a:extLst>
              <a:ext uri="{FF2B5EF4-FFF2-40B4-BE49-F238E27FC236}">
                <a16:creationId xmlns:a16="http://schemas.microsoft.com/office/drawing/2014/main" id="{DFE1E8FD-932D-43B5-ADFE-790416615507}"/>
              </a:ext>
            </a:extLst>
          </p:cNvPr>
          <p:cNvSpPr/>
          <p:nvPr/>
        </p:nvSpPr>
        <p:spPr>
          <a:xfrm>
            <a:off x="418512" y="4981701"/>
            <a:ext cx="3220811"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t>
            </a:r>
            <a:r>
              <a:rPr kumimoji="1" lang="ja-JP" altLang="en-US" dirty="0"/>
              <a:t>入力欄</a:t>
            </a:r>
            <a:r>
              <a:rPr kumimoji="1" lang="en-US" altLang="ja-JP" dirty="0"/>
              <a:t>】</a:t>
            </a:r>
            <a:r>
              <a:rPr kumimoji="1" lang="ja-JP" altLang="en-US" dirty="0"/>
              <a:t>味噌汁</a:t>
            </a:r>
            <a:endParaRPr kumimoji="1" lang="en-US" altLang="ja-JP" dirty="0"/>
          </a:p>
        </p:txBody>
      </p:sp>
      <p:sp>
        <p:nvSpPr>
          <p:cNvPr id="20" name="四角形: 角を丸くする 19">
            <a:extLst>
              <a:ext uri="{FF2B5EF4-FFF2-40B4-BE49-F238E27FC236}">
                <a16:creationId xmlns:a16="http://schemas.microsoft.com/office/drawing/2014/main" id="{548568F3-9284-41F6-830D-DC238CC7B1FD}"/>
              </a:ext>
            </a:extLst>
          </p:cNvPr>
          <p:cNvSpPr/>
          <p:nvPr/>
        </p:nvSpPr>
        <p:spPr>
          <a:xfrm>
            <a:off x="2102396" y="5610350"/>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21" name="四角形: 角を丸くする 20">
            <a:extLst>
              <a:ext uri="{FF2B5EF4-FFF2-40B4-BE49-F238E27FC236}">
                <a16:creationId xmlns:a16="http://schemas.microsoft.com/office/drawing/2014/main" id="{3879DA0A-D281-4A39-8DE8-1E7AC1568B56}"/>
              </a:ext>
            </a:extLst>
          </p:cNvPr>
          <p:cNvSpPr/>
          <p:nvPr/>
        </p:nvSpPr>
        <p:spPr>
          <a:xfrm>
            <a:off x="418512" y="5608374"/>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23" name="正方形/長方形 22">
            <a:extLst>
              <a:ext uri="{FF2B5EF4-FFF2-40B4-BE49-F238E27FC236}">
                <a16:creationId xmlns:a16="http://schemas.microsoft.com/office/drawing/2014/main" id="{9035C2AA-C31A-4CF4-B0D1-6E697408937C}"/>
              </a:ext>
            </a:extLst>
          </p:cNvPr>
          <p:cNvSpPr/>
          <p:nvPr/>
        </p:nvSpPr>
        <p:spPr>
          <a:xfrm>
            <a:off x="4220451"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F4912D7-8829-4250-9057-D9BC046AA496}"/>
              </a:ext>
            </a:extLst>
          </p:cNvPr>
          <p:cNvSpPr/>
          <p:nvPr/>
        </p:nvSpPr>
        <p:spPr>
          <a:xfrm>
            <a:off x="4359243"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73D4D729-67BF-4DFE-9E91-9E8BD433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407" y="2673672"/>
            <a:ext cx="1831897" cy="2243138"/>
          </a:xfrm>
          <a:prstGeom prst="rect">
            <a:avLst/>
          </a:prstGeom>
        </p:spPr>
      </p:pic>
      <p:sp>
        <p:nvSpPr>
          <p:cNvPr id="26" name="吹き出し: 角を丸めた四角形 25">
            <a:extLst>
              <a:ext uri="{FF2B5EF4-FFF2-40B4-BE49-F238E27FC236}">
                <a16:creationId xmlns:a16="http://schemas.microsoft.com/office/drawing/2014/main" id="{534FEAD2-D713-4C05-A937-41772154AFC4}"/>
              </a:ext>
            </a:extLst>
          </p:cNvPr>
          <p:cNvSpPr/>
          <p:nvPr/>
        </p:nvSpPr>
        <p:spPr>
          <a:xfrm>
            <a:off x="4600090"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dirty="0"/>
              <a:t>この回答は</a:t>
            </a:r>
            <a:endParaRPr lang="en-US" altLang="ja-JP" dirty="0"/>
          </a:p>
          <a:p>
            <a:pPr algn="ctr"/>
            <a:r>
              <a:rPr lang="ja-JP" altLang="en-US" dirty="0"/>
              <a:t>おかしいからもう一度</a:t>
            </a:r>
            <a:endParaRPr lang="en-US" altLang="ja-JP" dirty="0"/>
          </a:p>
          <a:p>
            <a:pPr algn="ctr"/>
            <a:r>
              <a:rPr lang="ja-JP" altLang="en-US" dirty="0"/>
              <a:t>入力してね</a:t>
            </a:r>
            <a:endParaRPr lang="en-US" altLang="ja-JP" dirty="0"/>
          </a:p>
          <a:p>
            <a:pPr algn="ctr"/>
            <a:endParaRPr lang="en-US" altLang="ja-JP" dirty="0"/>
          </a:p>
        </p:txBody>
      </p:sp>
      <p:sp>
        <p:nvSpPr>
          <p:cNvPr id="31" name="四角形: 角を丸くする 30">
            <a:extLst>
              <a:ext uri="{FF2B5EF4-FFF2-40B4-BE49-F238E27FC236}">
                <a16:creationId xmlns:a16="http://schemas.microsoft.com/office/drawing/2014/main" id="{643ED522-EDF1-46E2-AA86-66E1DC90DCA6}"/>
              </a:ext>
            </a:extLst>
          </p:cNvPr>
          <p:cNvSpPr/>
          <p:nvPr/>
        </p:nvSpPr>
        <p:spPr>
          <a:xfrm>
            <a:off x="4425949" y="4994370"/>
            <a:ext cx="3220811"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t>
            </a:r>
            <a:r>
              <a:rPr kumimoji="1" lang="ja-JP" altLang="en-US" dirty="0"/>
              <a:t>入力欄</a:t>
            </a:r>
            <a:r>
              <a:rPr kumimoji="1" lang="en-US" altLang="ja-JP" dirty="0"/>
              <a:t>】</a:t>
            </a:r>
            <a:r>
              <a:rPr kumimoji="1" lang="ja-JP" altLang="en-US" dirty="0"/>
              <a:t>味噌汁</a:t>
            </a:r>
            <a:endParaRPr kumimoji="1" lang="en-US" altLang="ja-JP" dirty="0"/>
          </a:p>
        </p:txBody>
      </p:sp>
      <p:sp>
        <p:nvSpPr>
          <p:cNvPr id="32" name="四角形: 角を丸くする 31">
            <a:extLst>
              <a:ext uri="{FF2B5EF4-FFF2-40B4-BE49-F238E27FC236}">
                <a16:creationId xmlns:a16="http://schemas.microsoft.com/office/drawing/2014/main" id="{1DDAA86C-617B-49CC-A780-D75DE5C3134F}"/>
              </a:ext>
            </a:extLst>
          </p:cNvPr>
          <p:cNvSpPr/>
          <p:nvPr/>
        </p:nvSpPr>
        <p:spPr>
          <a:xfrm>
            <a:off x="6109833" y="5623019"/>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33" name="四角形: 角を丸くする 32">
            <a:extLst>
              <a:ext uri="{FF2B5EF4-FFF2-40B4-BE49-F238E27FC236}">
                <a16:creationId xmlns:a16="http://schemas.microsoft.com/office/drawing/2014/main" id="{08097361-DF8B-4E9A-9035-ACD729E7E2AD}"/>
              </a:ext>
            </a:extLst>
          </p:cNvPr>
          <p:cNvSpPr/>
          <p:nvPr/>
        </p:nvSpPr>
        <p:spPr>
          <a:xfrm>
            <a:off x="4425949" y="5621043"/>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2" name="テキスト ボックス 1">
            <a:extLst>
              <a:ext uri="{FF2B5EF4-FFF2-40B4-BE49-F238E27FC236}">
                <a16:creationId xmlns:a16="http://schemas.microsoft.com/office/drawing/2014/main" id="{65D41541-B112-4469-BC3B-A81CC463A128}"/>
              </a:ext>
            </a:extLst>
          </p:cNvPr>
          <p:cNvSpPr txBox="1"/>
          <p:nvPr/>
        </p:nvSpPr>
        <p:spPr>
          <a:xfrm>
            <a:off x="4284351" y="6467120"/>
            <a:ext cx="3416320" cy="369332"/>
          </a:xfrm>
          <a:prstGeom prst="rect">
            <a:avLst/>
          </a:prstGeom>
          <a:noFill/>
        </p:spPr>
        <p:txBody>
          <a:bodyPr wrap="none" rtlCol="0">
            <a:spAutoFit/>
          </a:bodyPr>
          <a:lstStyle/>
          <a:p>
            <a:r>
              <a:rPr kumimoji="1" lang="ja-JP" altLang="en-US" dirty="0"/>
              <a:t>質問に合わない回答があったら</a:t>
            </a:r>
          </a:p>
        </p:txBody>
      </p:sp>
      <p:sp>
        <p:nvSpPr>
          <p:cNvPr id="34" name="正方形/長方形 33">
            <a:extLst>
              <a:ext uri="{FF2B5EF4-FFF2-40B4-BE49-F238E27FC236}">
                <a16:creationId xmlns:a16="http://schemas.microsoft.com/office/drawing/2014/main" id="{560BA409-7D66-42A6-841D-64FEFB4AD26A}"/>
              </a:ext>
            </a:extLst>
          </p:cNvPr>
          <p:cNvSpPr/>
          <p:nvPr/>
        </p:nvSpPr>
        <p:spPr>
          <a:xfrm>
            <a:off x="8227888"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02E80D0D-2B0A-4CD3-893C-CF36451B5533}"/>
              </a:ext>
            </a:extLst>
          </p:cNvPr>
          <p:cNvSpPr/>
          <p:nvPr/>
        </p:nvSpPr>
        <p:spPr>
          <a:xfrm>
            <a:off x="8366680"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3188DB08-DE27-4BE1-9941-61ACFE3C0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844" y="2673672"/>
            <a:ext cx="1831897" cy="2243138"/>
          </a:xfrm>
          <a:prstGeom prst="rect">
            <a:avLst/>
          </a:prstGeom>
        </p:spPr>
      </p:pic>
      <p:sp>
        <p:nvSpPr>
          <p:cNvPr id="37" name="吹き出し: 角を丸めた四角形 36">
            <a:extLst>
              <a:ext uri="{FF2B5EF4-FFF2-40B4-BE49-F238E27FC236}">
                <a16:creationId xmlns:a16="http://schemas.microsoft.com/office/drawing/2014/main" id="{F2098734-DA9C-464F-93F1-10C2D05C2DCE}"/>
              </a:ext>
            </a:extLst>
          </p:cNvPr>
          <p:cNvSpPr/>
          <p:nvPr/>
        </p:nvSpPr>
        <p:spPr>
          <a:xfrm>
            <a:off x="8607527"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sz="1600" dirty="0"/>
              <a:t>この質問にはよく</a:t>
            </a:r>
            <a:endParaRPr lang="en-US" altLang="ja-JP" sz="1600" dirty="0"/>
          </a:p>
          <a:p>
            <a:pPr algn="ctr"/>
            <a:r>
              <a:rPr lang="ja-JP" altLang="en-US" sz="1600" dirty="0"/>
              <a:t>「パン」や「味噌汁」などの</a:t>
            </a:r>
            <a:endParaRPr lang="en-US" altLang="ja-JP" sz="1600" dirty="0"/>
          </a:p>
          <a:p>
            <a:pPr algn="ctr"/>
            <a:r>
              <a:rPr lang="ja-JP" altLang="en-US" sz="1600" dirty="0"/>
              <a:t>回答がされてるよ</a:t>
            </a:r>
            <a:endParaRPr lang="en-US" altLang="ja-JP" sz="1600" dirty="0"/>
          </a:p>
          <a:p>
            <a:pPr algn="ctr"/>
            <a:endParaRPr lang="en-US" altLang="ja-JP" dirty="0"/>
          </a:p>
        </p:txBody>
      </p:sp>
      <p:sp>
        <p:nvSpPr>
          <p:cNvPr id="38" name="四角形: 角を丸くする 37">
            <a:extLst>
              <a:ext uri="{FF2B5EF4-FFF2-40B4-BE49-F238E27FC236}">
                <a16:creationId xmlns:a16="http://schemas.microsoft.com/office/drawing/2014/main" id="{13020334-F6DF-4887-92E9-6A0D6B4F8EBD}"/>
              </a:ext>
            </a:extLst>
          </p:cNvPr>
          <p:cNvSpPr/>
          <p:nvPr/>
        </p:nvSpPr>
        <p:spPr>
          <a:xfrm>
            <a:off x="8433386" y="4994370"/>
            <a:ext cx="3220811"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t>
            </a:r>
            <a:r>
              <a:rPr kumimoji="1" lang="ja-JP" altLang="en-US" dirty="0"/>
              <a:t>入力欄</a:t>
            </a:r>
            <a:r>
              <a:rPr kumimoji="1" lang="en-US" altLang="ja-JP" dirty="0"/>
              <a:t>】</a:t>
            </a:r>
            <a:r>
              <a:rPr kumimoji="1" lang="ja-JP" altLang="en-US" dirty="0"/>
              <a:t>味噌汁</a:t>
            </a:r>
            <a:endParaRPr kumimoji="1" lang="en-US" altLang="ja-JP" dirty="0"/>
          </a:p>
        </p:txBody>
      </p:sp>
      <p:sp>
        <p:nvSpPr>
          <p:cNvPr id="39" name="四角形: 角を丸くする 38">
            <a:extLst>
              <a:ext uri="{FF2B5EF4-FFF2-40B4-BE49-F238E27FC236}">
                <a16:creationId xmlns:a16="http://schemas.microsoft.com/office/drawing/2014/main" id="{DDDACCB1-FD90-4027-B96F-7DFCE8AC5EFB}"/>
              </a:ext>
            </a:extLst>
          </p:cNvPr>
          <p:cNvSpPr/>
          <p:nvPr/>
        </p:nvSpPr>
        <p:spPr>
          <a:xfrm>
            <a:off x="10117270" y="5623019"/>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40" name="四角形: 角を丸くする 39">
            <a:extLst>
              <a:ext uri="{FF2B5EF4-FFF2-40B4-BE49-F238E27FC236}">
                <a16:creationId xmlns:a16="http://schemas.microsoft.com/office/drawing/2014/main" id="{E445B61C-25D5-464F-9994-E5B0C1F0AD6E}"/>
              </a:ext>
            </a:extLst>
          </p:cNvPr>
          <p:cNvSpPr/>
          <p:nvPr/>
        </p:nvSpPr>
        <p:spPr>
          <a:xfrm>
            <a:off x="8433386" y="5621043"/>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27" name="矢印: 山形 26">
            <a:extLst>
              <a:ext uri="{FF2B5EF4-FFF2-40B4-BE49-F238E27FC236}">
                <a16:creationId xmlns:a16="http://schemas.microsoft.com/office/drawing/2014/main" id="{5CC5D5C7-E761-422F-BBF8-6B99394D2203}"/>
              </a:ext>
            </a:extLst>
          </p:cNvPr>
          <p:cNvSpPr/>
          <p:nvPr/>
        </p:nvSpPr>
        <p:spPr>
          <a:xfrm>
            <a:off x="1548138" y="63390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8" name="矢印: 山形 27">
            <a:extLst>
              <a:ext uri="{FF2B5EF4-FFF2-40B4-BE49-F238E27FC236}">
                <a16:creationId xmlns:a16="http://schemas.microsoft.com/office/drawing/2014/main" id="{8811D129-9972-48A5-B8CC-891CD27E19AA}"/>
              </a:ext>
            </a:extLst>
          </p:cNvPr>
          <p:cNvSpPr/>
          <p:nvPr/>
        </p:nvSpPr>
        <p:spPr>
          <a:xfrm>
            <a:off x="1850973" y="630053"/>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9" name="矢印: 山形 28">
            <a:extLst>
              <a:ext uri="{FF2B5EF4-FFF2-40B4-BE49-F238E27FC236}">
                <a16:creationId xmlns:a16="http://schemas.microsoft.com/office/drawing/2014/main" id="{FF610DA3-B0F3-47F8-B5CE-11B8D6D10FCD}"/>
              </a:ext>
            </a:extLst>
          </p:cNvPr>
          <p:cNvSpPr/>
          <p:nvPr/>
        </p:nvSpPr>
        <p:spPr>
          <a:xfrm>
            <a:off x="2170413" y="62617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0" name="矢印: 山形 29">
            <a:extLst>
              <a:ext uri="{FF2B5EF4-FFF2-40B4-BE49-F238E27FC236}">
                <a16:creationId xmlns:a16="http://schemas.microsoft.com/office/drawing/2014/main" id="{4DDD364A-6AD4-40BE-8E43-C5021EF4018B}"/>
              </a:ext>
            </a:extLst>
          </p:cNvPr>
          <p:cNvSpPr/>
          <p:nvPr/>
        </p:nvSpPr>
        <p:spPr>
          <a:xfrm>
            <a:off x="5594777" y="64569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1" name="矢印: 山形 40">
            <a:extLst>
              <a:ext uri="{FF2B5EF4-FFF2-40B4-BE49-F238E27FC236}">
                <a16:creationId xmlns:a16="http://schemas.microsoft.com/office/drawing/2014/main" id="{E30E2650-5BC0-4518-BDDC-8F5D38BE7BCB}"/>
              </a:ext>
            </a:extLst>
          </p:cNvPr>
          <p:cNvSpPr/>
          <p:nvPr/>
        </p:nvSpPr>
        <p:spPr>
          <a:xfrm>
            <a:off x="5897612" y="641846"/>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矢印: 山形 41">
            <a:extLst>
              <a:ext uri="{FF2B5EF4-FFF2-40B4-BE49-F238E27FC236}">
                <a16:creationId xmlns:a16="http://schemas.microsoft.com/office/drawing/2014/main" id="{6DC44271-F107-40AF-AC1E-24526A6672C3}"/>
              </a:ext>
            </a:extLst>
          </p:cNvPr>
          <p:cNvSpPr/>
          <p:nvPr/>
        </p:nvSpPr>
        <p:spPr>
          <a:xfrm>
            <a:off x="6217052" y="637968"/>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矢印: 山形 42">
            <a:extLst>
              <a:ext uri="{FF2B5EF4-FFF2-40B4-BE49-F238E27FC236}">
                <a16:creationId xmlns:a16="http://schemas.microsoft.com/office/drawing/2014/main" id="{9ADEC73D-EDA4-4BE5-AF17-F67B06F465E4}"/>
              </a:ext>
            </a:extLst>
          </p:cNvPr>
          <p:cNvSpPr/>
          <p:nvPr/>
        </p:nvSpPr>
        <p:spPr>
          <a:xfrm>
            <a:off x="9623853" y="658137"/>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4" name="矢印: 山形 43">
            <a:extLst>
              <a:ext uri="{FF2B5EF4-FFF2-40B4-BE49-F238E27FC236}">
                <a16:creationId xmlns:a16="http://schemas.microsoft.com/office/drawing/2014/main" id="{35452838-46E1-4ECB-B199-3A564D2C6812}"/>
              </a:ext>
            </a:extLst>
          </p:cNvPr>
          <p:cNvSpPr/>
          <p:nvPr/>
        </p:nvSpPr>
        <p:spPr>
          <a:xfrm>
            <a:off x="9926688" y="654288"/>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7" name="矢印: 山形 46">
            <a:extLst>
              <a:ext uri="{FF2B5EF4-FFF2-40B4-BE49-F238E27FC236}">
                <a16:creationId xmlns:a16="http://schemas.microsoft.com/office/drawing/2014/main" id="{B8C5FB78-F3DE-4CC8-97C1-C7177B15EC15}"/>
              </a:ext>
            </a:extLst>
          </p:cNvPr>
          <p:cNvSpPr/>
          <p:nvPr/>
        </p:nvSpPr>
        <p:spPr>
          <a:xfrm>
            <a:off x="10246128" y="650410"/>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8833352F-11C3-4114-954D-7B0D76C6691A}"/>
              </a:ext>
            </a:extLst>
          </p:cNvPr>
          <p:cNvSpPr txBox="1"/>
          <p:nvPr/>
        </p:nvSpPr>
        <p:spPr>
          <a:xfrm>
            <a:off x="-55871" y="94352"/>
            <a:ext cx="8186857" cy="461665"/>
          </a:xfrm>
          <a:prstGeom prst="rect">
            <a:avLst/>
          </a:prstGeom>
          <a:noFill/>
        </p:spPr>
        <p:txBody>
          <a:bodyPr wrap="none" rtlCol="0">
            <a:spAutoFit/>
          </a:bodyPr>
          <a:lstStyle/>
          <a:p>
            <a:r>
              <a:rPr kumimoji="1" lang="en-US" altLang="ja-JP" sz="2400" dirty="0"/>
              <a:t>【</a:t>
            </a:r>
            <a:r>
              <a:rPr kumimoji="1" lang="ja-JP" altLang="en-US" sz="2400" dirty="0"/>
              <a:t>ステージ</a:t>
            </a:r>
            <a:r>
              <a:rPr lang="ja-JP" altLang="en-US" sz="2400" dirty="0"/>
              <a:t>１　平常活動における質問の流れ　初期設定</a:t>
            </a:r>
            <a:r>
              <a:rPr lang="en-US" altLang="ja-JP" sz="2400" dirty="0"/>
              <a:t>】</a:t>
            </a:r>
            <a:endParaRPr kumimoji="1" lang="ja-JP" altLang="en-US" sz="2400" dirty="0"/>
          </a:p>
        </p:txBody>
      </p:sp>
      <p:sp>
        <p:nvSpPr>
          <p:cNvPr id="49" name="矢印: 上下 48">
            <a:extLst>
              <a:ext uri="{FF2B5EF4-FFF2-40B4-BE49-F238E27FC236}">
                <a16:creationId xmlns:a16="http://schemas.microsoft.com/office/drawing/2014/main" id="{3B8ADF51-6A88-4169-A25F-D58E7007ABD0}"/>
              </a:ext>
            </a:extLst>
          </p:cNvPr>
          <p:cNvSpPr/>
          <p:nvPr/>
        </p:nvSpPr>
        <p:spPr>
          <a:xfrm rot="5400000">
            <a:off x="3756124" y="2929020"/>
            <a:ext cx="589857" cy="999959"/>
          </a:xfrm>
          <a:prstGeom prst="upDownArrow">
            <a:avLst>
              <a:gd name="adj1" fmla="val 41523"/>
              <a:gd name="adj2" fmla="val 58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矢印: 上下 49">
            <a:extLst>
              <a:ext uri="{FF2B5EF4-FFF2-40B4-BE49-F238E27FC236}">
                <a16:creationId xmlns:a16="http://schemas.microsoft.com/office/drawing/2014/main" id="{ADF6FCCF-7B70-4718-9B21-1A91C2B76DBD}"/>
              </a:ext>
            </a:extLst>
          </p:cNvPr>
          <p:cNvSpPr/>
          <p:nvPr/>
        </p:nvSpPr>
        <p:spPr>
          <a:xfrm rot="5400000">
            <a:off x="7777161" y="2929020"/>
            <a:ext cx="589857" cy="999959"/>
          </a:xfrm>
          <a:prstGeom prst="upDownArrow">
            <a:avLst>
              <a:gd name="adj1" fmla="val 41523"/>
              <a:gd name="adj2" fmla="val 583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872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EB64C715-1D4E-438A-A72E-49D19A06E8D9}"/>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5C3A3BD6-9525-45DC-97B3-78191A1C8BE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9" name="図 28">
            <a:extLst>
              <a:ext uri="{FF2B5EF4-FFF2-40B4-BE49-F238E27FC236}">
                <a16:creationId xmlns:a16="http://schemas.microsoft.com/office/drawing/2014/main" id="{B1907572-405D-4388-98B1-1FD45F1DD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88" y="2974862"/>
            <a:ext cx="1831897" cy="2243138"/>
          </a:xfrm>
          <a:prstGeom prst="rect">
            <a:avLst/>
          </a:prstGeom>
        </p:spPr>
      </p:pic>
      <p:sp>
        <p:nvSpPr>
          <p:cNvPr id="41" name="正方形/長方形 40">
            <a:extLst>
              <a:ext uri="{FF2B5EF4-FFF2-40B4-BE49-F238E27FC236}">
                <a16:creationId xmlns:a16="http://schemas.microsoft.com/office/drawing/2014/main" id="{EE679614-F2ED-4E29-997A-D4EB986FB70E}"/>
              </a:ext>
            </a:extLst>
          </p:cNvPr>
          <p:cNvSpPr/>
          <p:nvPr/>
        </p:nvSpPr>
        <p:spPr>
          <a:xfrm>
            <a:off x="4220451"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A5750014-7130-48CF-B1AE-EAD1F7BD3231}"/>
              </a:ext>
            </a:extLst>
          </p:cNvPr>
          <p:cNvSpPr/>
          <p:nvPr/>
        </p:nvSpPr>
        <p:spPr>
          <a:xfrm>
            <a:off x="4359243"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43" name="図 42">
            <a:extLst>
              <a:ext uri="{FF2B5EF4-FFF2-40B4-BE49-F238E27FC236}">
                <a16:creationId xmlns:a16="http://schemas.microsoft.com/office/drawing/2014/main" id="{2F320E0B-1B9F-401C-BCD8-E87D5441F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225" y="2974862"/>
            <a:ext cx="1831897" cy="2243138"/>
          </a:xfrm>
          <a:prstGeom prst="rect">
            <a:avLst/>
          </a:prstGeom>
        </p:spPr>
      </p:pic>
      <p:sp>
        <p:nvSpPr>
          <p:cNvPr id="44" name="吹き出し: 角を丸めた四角形 43">
            <a:extLst>
              <a:ext uri="{FF2B5EF4-FFF2-40B4-BE49-F238E27FC236}">
                <a16:creationId xmlns:a16="http://schemas.microsoft.com/office/drawing/2014/main" id="{86428686-D015-4B22-A769-C52B86C45D3D}"/>
              </a:ext>
            </a:extLst>
          </p:cNvPr>
          <p:cNvSpPr/>
          <p:nvPr/>
        </p:nvSpPr>
        <p:spPr>
          <a:xfrm>
            <a:off x="647045" y="1262698"/>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a:t>ここで質問から分かった</a:t>
            </a:r>
            <a:endParaRPr lang="en-US" altLang="ja-JP" sz="1400" dirty="0"/>
          </a:p>
          <a:p>
            <a:pPr algn="ctr"/>
            <a:r>
              <a:rPr lang="ja-JP" altLang="en-US" sz="1400" dirty="0"/>
              <a:t>ユーザーの特徴を述べたい</a:t>
            </a:r>
            <a:endParaRPr lang="en-US" altLang="ja-JP" sz="1400" dirty="0"/>
          </a:p>
          <a:p>
            <a:pPr algn="ctr"/>
            <a:r>
              <a:rPr lang="ja-JP" altLang="en-US" sz="1400" dirty="0"/>
              <a:t>例）ヨータは○○をよく食べる</a:t>
            </a:r>
            <a:endParaRPr lang="en-US" altLang="ja-JP" sz="1400" dirty="0"/>
          </a:p>
          <a:p>
            <a:pPr algn="ctr"/>
            <a:r>
              <a:rPr lang="ja-JP" altLang="en-US" sz="1400" dirty="0"/>
              <a:t>毎日○○する</a:t>
            </a:r>
            <a:endParaRPr lang="en-US" altLang="ja-JP" sz="1400" dirty="0"/>
          </a:p>
          <a:p>
            <a:pPr algn="ctr"/>
            <a:r>
              <a:rPr lang="ja-JP" altLang="en-US" sz="1400" dirty="0"/>
              <a:t>○○なことが好き　など</a:t>
            </a:r>
            <a:endParaRPr lang="en-US" altLang="ja-JP" sz="1400" dirty="0"/>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山形 11">
            <a:extLst>
              <a:ext uri="{FF2B5EF4-FFF2-40B4-BE49-F238E27FC236}">
                <a16:creationId xmlns:a16="http://schemas.microsoft.com/office/drawing/2014/main" id="{14BA1E07-7846-454A-A793-660C5C651C0E}"/>
              </a:ext>
            </a:extLst>
          </p:cNvPr>
          <p:cNvSpPr/>
          <p:nvPr/>
        </p:nvSpPr>
        <p:spPr>
          <a:xfrm>
            <a:off x="1548138" y="63390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3" name="矢印: 山形 12">
            <a:extLst>
              <a:ext uri="{FF2B5EF4-FFF2-40B4-BE49-F238E27FC236}">
                <a16:creationId xmlns:a16="http://schemas.microsoft.com/office/drawing/2014/main" id="{2A8293ED-BED9-49E4-9E68-7E2DED95E14F}"/>
              </a:ext>
            </a:extLst>
          </p:cNvPr>
          <p:cNvSpPr/>
          <p:nvPr/>
        </p:nvSpPr>
        <p:spPr>
          <a:xfrm>
            <a:off x="1850973" y="630053"/>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 name="矢印: 山形 13">
            <a:extLst>
              <a:ext uri="{FF2B5EF4-FFF2-40B4-BE49-F238E27FC236}">
                <a16:creationId xmlns:a16="http://schemas.microsoft.com/office/drawing/2014/main" id="{77727762-988F-461B-9DD3-FFA91EF0497C}"/>
              </a:ext>
            </a:extLst>
          </p:cNvPr>
          <p:cNvSpPr/>
          <p:nvPr/>
        </p:nvSpPr>
        <p:spPr>
          <a:xfrm>
            <a:off x="2170413" y="62617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矢印: 山形 14">
            <a:extLst>
              <a:ext uri="{FF2B5EF4-FFF2-40B4-BE49-F238E27FC236}">
                <a16:creationId xmlns:a16="http://schemas.microsoft.com/office/drawing/2014/main" id="{E3D3EF2E-655D-4403-B91E-41F8729AA1FB}"/>
              </a:ext>
            </a:extLst>
          </p:cNvPr>
          <p:cNvSpPr/>
          <p:nvPr/>
        </p:nvSpPr>
        <p:spPr>
          <a:xfrm>
            <a:off x="5594298" y="637751"/>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6" name="矢印: 山形 15">
            <a:extLst>
              <a:ext uri="{FF2B5EF4-FFF2-40B4-BE49-F238E27FC236}">
                <a16:creationId xmlns:a16="http://schemas.microsoft.com/office/drawing/2014/main" id="{BA873DA3-8333-4646-9C83-D58FED5BE8EF}"/>
              </a:ext>
            </a:extLst>
          </p:cNvPr>
          <p:cNvSpPr/>
          <p:nvPr/>
        </p:nvSpPr>
        <p:spPr>
          <a:xfrm>
            <a:off x="5897133" y="63390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7" name="矢印: 山形 16">
            <a:extLst>
              <a:ext uri="{FF2B5EF4-FFF2-40B4-BE49-F238E27FC236}">
                <a16:creationId xmlns:a16="http://schemas.microsoft.com/office/drawing/2014/main" id="{C37AD6E7-52DA-479F-B1D3-4DCD8BD47C00}"/>
              </a:ext>
            </a:extLst>
          </p:cNvPr>
          <p:cNvSpPr/>
          <p:nvPr/>
        </p:nvSpPr>
        <p:spPr>
          <a:xfrm>
            <a:off x="6216573" y="630024"/>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7B177535-0ACA-47B9-AA8D-CB8BB0B7A4A7}"/>
              </a:ext>
            </a:extLst>
          </p:cNvPr>
          <p:cNvSpPr txBox="1"/>
          <p:nvPr/>
        </p:nvSpPr>
        <p:spPr>
          <a:xfrm>
            <a:off x="-55871" y="94352"/>
            <a:ext cx="8186857" cy="461665"/>
          </a:xfrm>
          <a:prstGeom prst="rect">
            <a:avLst/>
          </a:prstGeom>
          <a:noFill/>
        </p:spPr>
        <p:txBody>
          <a:bodyPr wrap="none" rtlCol="0">
            <a:spAutoFit/>
          </a:bodyPr>
          <a:lstStyle/>
          <a:p>
            <a:r>
              <a:rPr kumimoji="1" lang="en-US" altLang="ja-JP" sz="2400" dirty="0"/>
              <a:t>【</a:t>
            </a:r>
            <a:r>
              <a:rPr kumimoji="1" lang="ja-JP" altLang="en-US" sz="2400" dirty="0"/>
              <a:t>ステージ</a:t>
            </a:r>
            <a:r>
              <a:rPr lang="ja-JP" altLang="en-US" sz="2400" dirty="0"/>
              <a:t>１　平常活動における質問の流れ　初期設定</a:t>
            </a:r>
            <a:r>
              <a:rPr lang="en-US" altLang="ja-JP" sz="2400" dirty="0"/>
              <a:t>】</a:t>
            </a:r>
            <a:endParaRPr kumimoji="1" lang="ja-JP" altLang="en-US" sz="2400" dirty="0"/>
          </a:p>
        </p:txBody>
      </p:sp>
      <p:sp>
        <p:nvSpPr>
          <p:cNvPr id="21" name="正方形/長方形 20">
            <a:extLst>
              <a:ext uri="{FF2B5EF4-FFF2-40B4-BE49-F238E27FC236}">
                <a16:creationId xmlns:a16="http://schemas.microsoft.com/office/drawing/2014/main" id="{507F06EA-041B-4F23-9116-D96C0A6EAF9E}"/>
              </a:ext>
            </a:extLst>
          </p:cNvPr>
          <p:cNvSpPr/>
          <p:nvPr/>
        </p:nvSpPr>
        <p:spPr>
          <a:xfrm>
            <a:off x="8234339"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C758659-1A3E-4AFA-9BAB-05C123D9C5AC}"/>
              </a:ext>
            </a:extLst>
          </p:cNvPr>
          <p:cNvSpPr/>
          <p:nvPr/>
        </p:nvSpPr>
        <p:spPr>
          <a:xfrm>
            <a:off x="8373131"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EF060F4B-28D8-4225-A5AA-159F4218552C}"/>
              </a:ext>
            </a:extLst>
          </p:cNvPr>
          <p:cNvSpPr/>
          <p:nvPr/>
        </p:nvSpPr>
        <p:spPr>
          <a:xfrm>
            <a:off x="7550251" y="33800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a:extLst>
              <a:ext uri="{FF2B5EF4-FFF2-40B4-BE49-F238E27FC236}">
                <a16:creationId xmlns:a16="http://schemas.microsoft.com/office/drawing/2014/main" id="{F01F430A-DEA4-43AC-AD53-95ADDBE90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3518" y="2974862"/>
            <a:ext cx="1831897" cy="2243138"/>
          </a:xfrm>
          <a:prstGeom prst="rect">
            <a:avLst/>
          </a:prstGeom>
        </p:spPr>
      </p:pic>
      <p:sp>
        <p:nvSpPr>
          <p:cNvPr id="33" name="吹き出し: 角を丸めた四角形 32">
            <a:extLst>
              <a:ext uri="{FF2B5EF4-FFF2-40B4-BE49-F238E27FC236}">
                <a16:creationId xmlns:a16="http://schemas.microsoft.com/office/drawing/2014/main" id="{20436290-6C77-43B1-A93F-95E809DEFAC9}"/>
              </a:ext>
            </a:extLst>
          </p:cNvPr>
          <p:cNvSpPr/>
          <p:nvPr/>
        </p:nvSpPr>
        <p:spPr>
          <a:xfrm>
            <a:off x="8613977" y="1262700"/>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a:t>これからよろしく</a:t>
            </a:r>
            <a:r>
              <a:rPr lang="ja-JP" altLang="en-US" sz="1400" dirty="0" err="1"/>
              <a:t>ね</a:t>
            </a:r>
            <a:r>
              <a:rPr lang="ja-JP" altLang="en-US" sz="1400" dirty="0"/>
              <a:t>！！てきな</a:t>
            </a:r>
            <a:endParaRPr lang="en-US" altLang="ja-JP" sz="1400" dirty="0"/>
          </a:p>
        </p:txBody>
      </p:sp>
      <p:sp>
        <p:nvSpPr>
          <p:cNvPr id="30" name="吹き出し: 角を丸めた四角形 29">
            <a:extLst>
              <a:ext uri="{FF2B5EF4-FFF2-40B4-BE49-F238E27FC236}">
                <a16:creationId xmlns:a16="http://schemas.microsoft.com/office/drawing/2014/main" id="{DA9192B9-FABC-43F0-AE8D-7DA90CA73178}"/>
              </a:ext>
            </a:extLst>
          </p:cNvPr>
          <p:cNvSpPr/>
          <p:nvPr/>
        </p:nvSpPr>
        <p:spPr>
          <a:xfrm>
            <a:off x="4600090" y="1262699"/>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お疲れ！！</a:t>
            </a:r>
            <a:endParaRPr lang="en-US" altLang="ja-JP" sz="1600" dirty="0"/>
          </a:p>
          <a:p>
            <a:pPr algn="ctr"/>
            <a:r>
              <a:rPr lang="ja-JP" altLang="en-US" sz="1600" dirty="0"/>
              <a:t>これで普段のヨータのことがだいぶ分かってきたよ</a:t>
            </a:r>
            <a:endParaRPr lang="en-US" altLang="ja-JP" sz="1600" dirty="0"/>
          </a:p>
        </p:txBody>
      </p:sp>
    </p:spTree>
    <p:extLst>
      <p:ext uri="{BB962C8B-B14F-4D97-AF65-F5344CB8AC3E}">
        <p14:creationId xmlns:p14="http://schemas.microsoft.com/office/powerpoint/2010/main" val="4245546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C856A-7E9D-4AE4-BFDD-D8800C9915D0}"/>
              </a:ext>
            </a:extLst>
          </p:cNvPr>
          <p:cNvSpPr>
            <a:spLocks noGrp="1"/>
          </p:cNvSpPr>
          <p:nvPr>
            <p:ph type="title"/>
          </p:nvPr>
        </p:nvSpPr>
        <p:spPr/>
        <p:txBody>
          <a:bodyPr/>
          <a:lstStyle/>
          <a:p>
            <a:r>
              <a:rPr kumimoji="1" lang="ja-JP" altLang="en-US" dirty="0"/>
              <a:t>ここまでが初期設定です</a:t>
            </a:r>
          </a:p>
        </p:txBody>
      </p:sp>
    </p:spTree>
    <p:extLst>
      <p:ext uri="{BB962C8B-B14F-4D97-AF65-F5344CB8AC3E}">
        <p14:creationId xmlns:p14="http://schemas.microsoft.com/office/powerpoint/2010/main" val="80433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A9968-CC08-4B18-91B5-7C5888B6FEA6}"/>
              </a:ext>
            </a:extLst>
          </p:cNvPr>
          <p:cNvSpPr>
            <a:spLocks noGrp="1"/>
          </p:cNvSpPr>
          <p:nvPr>
            <p:ph type="ctrTitle"/>
          </p:nvPr>
        </p:nvSpPr>
        <p:spPr/>
        <p:txBody>
          <a:bodyPr/>
          <a:lstStyle/>
          <a:p>
            <a:r>
              <a:rPr kumimoji="1" lang="ja-JP" altLang="en-US" dirty="0"/>
              <a:t>記録画面</a:t>
            </a:r>
          </a:p>
        </p:txBody>
      </p:sp>
      <p:sp>
        <p:nvSpPr>
          <p:cNvPr id="3" name="字幕 2">
            <a:extLst>
              <a:ext uri="{FF2B5EF4-FFF2-40B4-BE49-F238E27FC236}">
                <a16:creationId xmlns:a16="http://schemas.microsoft.com/office/drawing/2014/main" id="{DF7905DE-8F8C-4FA6-B8EC-7B79DC8C481D}"/>
              </a:ext>
            </a:extLst>
          </p:cNvPr>
          <p:cNvSpPr>
            <a:spLocks noGrp="1"/>
          </p:cNvSpPr>
          <p:nvPr>
            <p:ph type="subTitle" idx="1"/>
          </p:nvPr>
        </p:nvSpPr>
        <p:spPr/>
        <p:txBody>
          <a:bodyPr/>
          <a:lstStyle/>
          <a:p>
            <a:r>
              <a:rPr kumimoji="1" lang="ja-JP" altLang="en-US" dirty="0"/>
              <a:t>ログインしたときに最初に表示されるメイン画面</a:t>
            </a:r>
            <a:endParaRPr kumimoji="1" lang="en-US" altLang="ja-JP" dirty="0"/>
          </a:p>
          <a:p>
            <a:r>
              <a:rPr lang="ja-JP" altLang="en-US" dirty="0"/>
              <a:t>自分のキャラクターや調子の折れ線グラフが表示される</a:t>
            </a:r>
            <a:endParaRPr lang="en-US" altLang="ja-JP" dirty="0"/>
          </a:p>
        </p:txBody>
      </p:sp>
    </p:spTree>
    <p:extLst>
      <p:ext uri="{BB962C8B-B14F-4D97-AF65-F5344CB8AC3E}">
        <p14:creationId xmlns:p14="http://schemas.microsoft.com/office/powerpoint/2010/main" val="71694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7F0D012-E940-4463-82E0-FE5A6EC1E9FD}"/>
              </a:ext>
            </a:extLst>
          </p:cNvPr>
          <p:cNvSpPr/>
          <p:nvPr/>
        </p:nvSpPr>
        <p:spPr>
          <a:xfrm>
            <a:off x="4297947" y="575201"/>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EC9B9B4-E330-4AFB-811A-8663CCD4B953}"/>
              </a:ext>
            </a:extLst>
          </p:cNvPr>
          <p:cNvSpPr/>
          <p:nvPr/>
        </p:nvSpPr>
        <p:spPr>
          <a:xfrm>
            <a:off x="4436739" y="1048729"/>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2" name="四角形: 角を丸くする 61">
            <a:extLst>
              <a:ext uri="{FF2B5EF4-FFF2-40B4-BE49-F238E27FC236}">
                <a16:creationId xmlns:a16="http://schemas.microsoft.com/office/drawing/2014/main" id="{B0B42474-F9C7-4415-B57B-DA005AB459F7}"/>
              </a:ext>
            </a:extLst>
          </p:cNvPr>
          <p:cNvSpPr/>
          <p:nvPr/>
        </p:nvSpPr>
        <p:spPr>
          <a:xfrm>
            <a:off x="2470727" y="1129725"/>
            <a:ext cx="1217601" cy="3292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メニュー</a:t>
            </a:r>
          </a:p>
        </p:txBody>
      </p:sp>
      <p:pic>
        <p:nvPicPr>
          <p:cNvPr id="64" name="図 63">
            <a:extLst>
              <a:ext uri="{FF2B5EF4-FFF2-40B4-BE49-F238E27FC236}">
                <a16:creationId xmlns:a16="http://schemas.microsoft.com/office/drawing/2014/main" id="{8ED13450-420A-4A97-BD4E-17074383C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412" y="4144311"/>
            <a:ext cx="1143554" cy="1400269"/>
          </a:xfrm>
          <a:prstGeom prst="rect">
            <a:avLst/>
          </a:prstGeom>
        </p:spPr>
      </p:pic>
      <p:grpSp>
        <p:nvGrpSpPr>
          <p:cNvPr id="65" name="グループ化 64">
            <a:extLst>
              <a:ext uri="{FF2B5EF4-FFF2-40B4-BE49-F238E27FC236}">
                <a16:creationId xmlns:a16="http://schemas.microsoft.com/office/drawing/2014/main" id="{2B08EA70-427A-4F1E-BA8B-8A14F785E572}"/>
              </a:ext>
            </a:extLst>
          </p:cNvPr>
          <p:cNvGrpSpPr/>
          <p:nvPr/>
        </p:nvGrpSpPr>
        <p:grpSpPr>
          <a:xfrm>
            <a:off x="4718115" y="2299884"/>
            <a:ext cx="902247" cy="1400269"/>
            <a:chOff x="4711406" y="1567489"/>
            <a:chExt cx="1477259" cy="2471476"/>
          </a:xfrm>
        </p:grpSpPr>
        <p:sp>
          <p:nvSpPr>
            <p:cNvPr id="66" name="楕円 65">
              <a:extLst>
                <a:ext uri="{FF2B5EF4-FFF2-40B4-BE49-F238E27FC236}">
                  <a16:creationId xmlns:a16="http://schemas.microsoft.com/office/drawing/2014/main" id="{B0505158-7987-4B69-9136-DDCCA331E822}"/>
                </a:ext>
              </a:extLst>
            </p:cNvPr>
            <p:cNvSpPr/>
            <p:nvPr/>
          </p:nvSpPr>
          <p:spPr>
            <a:xfrm rot="20603443">
              <a:off x="4852250" y="3700719"/>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DEEF4457-46A4-4AF1-95FB-E25E27A15DF0}"/>
                </a:ext>
              </a:extLst>
            </p:cNvPr>
            <p:cNvSpPr/>
            <p:nvPr/>
          </p:nvSpPr>
          <p:spPr>
            <a:xfrm rot="1090522">
              <a:off x="5464857" y="3704229"/>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2AA54A8B-92AF-47F5-B0E3-1291DF28C2FA}"/>
                </a:ext>
              </a:extLst>
            </p:cNvPr>
            <p:cNvSpPr/>
            <p:nvPr/>
          </p:nvSpPr>
          <p:spPr>
            <a:xfrm rot="737068">
              <a:off x="5780450" y="3209442"/>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A997B245-2AAF-4F85-8A03-780FFE584546}"/>
                </a:ext>
              </a:extLst>
            </p:cNvPr>
            <p:cNvSpPr/>
            <p:nvPr/>
          </p:nvSpPr>
          <p:spPr>
            <a:xfrm rot="20449686">
              <a:off x="4711406" y="320944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D4A6FEC2-EA21-4BFC-9C95-9B24BA80EF64}"/>
                </a:ext>
              </a:extLst>
            </p:cNvPr>
            <p:cNvSpPr/>
            <p:nvPr/>
          </p:nvSpPr>
          <p:spPr>
            <a:xfrm>
              <a:off x="4993688" y="3020785"/>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9F8E15CD-B82E-4B50-AC31-E5EE6898C366}"/>
                </a:ext>
              </a:extLst>
            </p:cNvPr>
            <p:cNvSpPr/>
            <p:nvPr/>
          </p:nvSpPr>
          <p:spPr>
            <a:xfrm rot="935523">
              <a:off x="5725627" y="1567489"/>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25B1D71C-973B-42A7-AA9F-ADCD8D6C6733}"/>
                </a:ext>
              </a:extLst>
            </p:cNvPr>
            <p:cNvSpPr/>
            <p:nvPr/>
          </p:nvSpPr>
          <p:spPr>
            <a:xfrm rot="20796865">
              <a:off x="4895973" y="1567543"/>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フローチャート: 結合子 72">
              <a:extLst>
                <a:ext uri="{FF2B5EF4-FFF2-40B4-BE49-F238E27FC236}">
                  <a16:creationId xmlns:a16="http://schemas.microsoft.com/office/drawing/2014/main" id="{31D2EF46-3DCE-4240-B3AC-2365105EE3FA}"/>
                </a:ext>
              </a:extLst>
            </p:cNvPr>
            <p:cNvSpPr/>
            <p:nvPr/>
          </p:nvSpPr>
          <p:spPr>
            <a:xfrm>
              <a:off x="4875306" y="2191091"/>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フローチャート: 結合子 74">
              <a:extLst>
                <a:ext uri="{FF2B5EF4-FFF2-40B4-BE49-F238E27FC236}">
                  <a16:creationId xmlns:a16="http://schemas.microsoft.com/office/drawing/2014/main" id="{0B23126F-10A4-443D-9F5D-00FA2371443B}"/>
                </a:ext>
              </a:extLst>
            </p:cNvPr>
            <p:cNvSpPr/>
            <p:nvPr/>
          </p:nvSpPr>
          <p:spPr>
            <a:xfrm>
              <a:off x="5168242" y="2606335"/>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フローチャート: 結合子 76">
              <a:extLst>
                <a:ext uri="{FF2B5EF4-FFF2-40B4-BE49-F238E27FC236}">
                  <a16:creationId xmlns:a16="http://schemas.microsoft.com/office/drawing/2014/main" id="{BE09F56E-137E-440E-858D-6B3BE6FFB4BC}"/>
                </a:ext>
              </a:extLst>
            </p:cNvPr>
            <p:cNvSpPr/>
            <p:nvPr/>
          </p:nvSpPr>
          <p:spPr>
            <a:xfrm>
              <a:off x="5626326" y="260378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フローチャート: 結合子 87">
              <a:extLst>
                <a:ext uri="{FF2B5EF4-FFF2-40B4-BE49-F238E27FC236}">
                  <a16:creationId xmlns:a16="http://schemas.microsoft.com/office/drawing/2014/main" id="{87492BF3-2271-4FAB-934B-B4D311D98D73}"/>
                </a:ext>
              </a:extLst>
            </p:cNvPr>
            <p:cNvSpPr/>
            <p:nvPr/>
          </p:nvSpPr>
          <p:spPr>
            <a:xfrm>
              <a:off x="5368917" y="2870411"/>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3" name="フローチャート: 結合子 102">
            <a:extLst>
              <a:ext uri="{FF2B5EF4-FFF2-40B4-BE49-F238E27FC236}">
                <a16:creationId xmlns:a16="http://schemas.microsoft.com/office/drawing/2014/main" id="{CDD22770-820B-4597-B5BB-1FCCC8E260F6}"/>
              </a:ext>
            </a:extLst>
          </p:cNvPr>
          <p:cNvSpPr/>
          <p:nvPr/>
        </p:nvSpPr>
        <p:spPr>
          <a:xfrm>
            <a:off x="5095517" y="5459125"/>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自分</a:t>
            </a:r>
            <a:endParaRPr kumimoji="1" lang="en-US" altLang="ja-JP" dirty="0"/>
          </a:p>
        </p:txBody>
      </p:sp>
      <p:sp>
        <p:nvSpPr>
          <p:cNvPr id="104" name="フローチャート: 結合子 103">
            <a:extLst>
              <a:ext uri="{FF2B5EF4-FFF2-40B4-BE49-F238E27FC236}">
                <a16:creationId xmlns:a16="http://schemas.microsoft.com/office/drawing/2014/main" id="{8BEC8F56-7AFE-437B-888D-2FA5BAEE4BD3}"/>
              </a:ext>
            </a:extLst>
          </p:cNvPr>
          <p:cNvSpPr/>
          <p:nvPr/>
        </p:nvSpPr>
        <p:spPr>
          <a:xfrm>
            <a:off x="4679753" y="3735451"/>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他人</a:t>
            </a:r>
            <a:endParaRPr kumimoji="1" lang="en-US" altLang="ja-JP" dirty="0"/>
          </a:p>
        </p:txBody>
      </p:sp>
      <p:sp>
        <p:nvSpPr>
          <p:cNvPr id="63" name="四角形: 角を丸くする 62">
            <a:extLst>
              <a:ext uri="{FF2B5EF4-FFF2-40B4-BE49-F238E27FC236}">
                <a16:creationId xmlns:a16="http://schemas.microsoft.com/office/drawing/2014/main" id="{EC5DC174-855C-468E-85E2-693F0BC805DE}"/>
              </a:ext>
            </a:extLst>
          </p:cNvPr>
          <p:cNvSpPr/>
          <p:nvPr/>
        </p:nvSpPr>
        <p:spPr>
          <a:xfrm>
            <a:off x="4548445" y="1125260"/>
            <a:ext cx="3212079" cy="2964101"/>
          </a:xfrm>
          <a:prstGeom prst="roundRect">
            <a:avLst>
              <a:gd name="adj" fmla="val 4582"/>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5" name="四角形: 角を丸くする 104">
            <a:extLst>
              <a:ext uri="{FF2B5EF4-FFF2-40B4-BE49-F238E27FC236}">
                <a16:creationId xmlns:a16="http://schemas.microsoft.com/office/drawing/2014/main" id="{5622677F-5949-4FB4-9CCB-EE9B67FC6B65}"/>
              </a:ext>
            </a:extLst>
          </p:cNvPr>
          <p:cNvSpPr/>
          <p:nvPr/>
        </p:nvSpPr>
        <p:spPr>
          <a:xfrm>
            <a:off x="4624343" y="2357392"/>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広場</a:t>
            </a:r>
            <a:r>
              <a:rPr kumimoji="1" lang="en-US" altLang="ja-JP" dirty="0"/>
              <a:t>(</a:t>
            </a:r>
            <a:r>
              <a:rPr kumimoji="1" lang="ja-JP" altLang="en-US" dirty="0"/>
              <a:t>仮</a:t>
            </a:r>
            <a:r>
              <a:rPr kumimoji="1" lang="en-US" altLang="ja-JP" dirty="0"/>
              <a:t>)</a:t>
            </a:r>
            <a:endParaRPr kumimoji="1" lang="ja-JP" altLang="en-US" dirty="0"/>
          </a:p>
        </p:txBody>
      </p:sp>
      <p:sp>
        <p:nvSpPr>
          <p:cNvPr id="106" name="矢印: 右 105">
            <a:extLst>
              <a:ext uri="{FF2B5EF4-FFF2-40B4-BE49-F238E27FC236}">
                <a16:creationId xmlns:a16="http://schemas.microsoft.com/office/drawing/2014/main" id="{F788CCF1-D36D-4D3E-ACEB-7F3B1478001C}"/>
              </a:ext>
            </a:extLst>
          </p:cNvPr>
          <p:cNvSpPr/>
          <p:nvPr/>
        </p:nvSpPr>
        <p:spPr>
          <a:xfrm rot="9546299">
            <a:off x="3488495" y="956106"/>
            <a:ext cx="719253" cy="43270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7" name="四角形: 角を丸くする 106">
            <a:extLst>
              <a:ext uri="{FF2B5EF4-FFF2-40B4-BE49-F238E27FC236}">
                <a16:creationId xmlns:a16="http://schemas.microsoft.com/office/drawing/2014/main" id="{7C55792C-1595-40EE-BAB4-2A507E38E557}"/>
              </a:ext>
            </a:extLst>
          </p:cNvPr>
          <p:cNvSpPr/>
          <p:nvPr/>
        </p:nvSpPr>
        <p:spPr>
          <a:xfrm>
            <a:off x="4624343" y="1821858"/>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指標探し</a:t>
            </a:r>
            <a:r>
              <a:rPr kumimoji="1" lang="en-US" altLang="ja-JP" dirty="0"/>
              <a:t>(</a:t>
            </a:r>
            <a:r>
              <a:rPr kumimoji="1" lang="ja-JP" altLang="en-US" dirty="0"/>
              <a:t>対話形式</a:t>
            </a:r>
            <a:r>
              <a:rPr kumimoji="1" lang="en-US" altLang="ja-JP" dirty="0"/>
              <a:t>)</a:t>
            </a:r>
            <a:endParaRPr kumimoji="1" lang="ja-JP" altLang="en-US" dirty="0"/>
          </a:p>
        </p:txBody>
      </p:sp>
      <p:sp>
        <p:nvSpPr>
          <p:cNvPr id="108" name="四角形: 角を丸くする 107">
            <a:extLst>
              <a:ext uri="{FF2B5EF4-FFF2-40B4-BE49-F238E27FC236}">
                <a16:creationId xmlns:a16="http://schemas.microsoft.com/office/drawing/2014/main" id="{DD383D81-27B7-4F7E-B441-0D0131F7596B}"/>
              </a:ext>
            </a:extLst>
          </p:cNvPr>
          <p:cNvSpPr/>
          <p:nvPr/>
        </p:nvSpPr>
        <p:spPr>
          <a:xfrm>
            <a:off x="4641836" y="1293653"/>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日常生活の入力</a:t>
            </a:r>
            <a:r>
              <a:rPr kumimoji="1" lang="en-US" altLang="ja-JP" dirty="0"/>
              <a:t>(</a:t>
            </a:r>
            <a:r>
              <a:rPr kumimoji="1" lang="ja-JP" altLang="en-US" dirty="0"/>
              <a:t>円グラフ</a:t>
            </a:r>
            <a:r>
              <a:rPr kumimoji="1" lang="en-US" altLang="ja-JP" dirty="0"/>
              <a:t>)</a:t>
            </a:r>
            <a:endParaRPr kumimoji="1" lang="ja-JP" altLang="en-US" dirty="0"/>
          </a:p>
        </p:txBody>
      </p:sp>
      <p:sp>
        <p:nvSpPr>
          <p:cNvPr id="109" name="四角形: 角を丸くする 108">
            <a:extLst>
              <a:ext uri="{FF2B5EF4-FFF2-40B4-BE49-F238E27FC236}">
                <a16:creationId xmlns:a16="http://schemas.microsoft.com/office/drawing/2014/main" id="{61BACCAD-0F08-4B4B-B4FD-1E840C5FB732}"/>
              </a:ext>
            </a:extLst>
          </p:cNvPr>
          <p:cNvSpPr/>
          <p:nvPr/>
        </p:nvSpPr>
        <p:spPr>
          <a:xfrm>
            <a:off x="4624343" y="2898209"/>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プロフィール編集</a:t>
            </a:r>
            <a:endParaRPr kumimoji="1" lang="ja-JP" altLang="en-US" dirty="0"/>
          </a:p>
        </p:txBody>
      </p:sp>
      <p:sp>
        <p:nvSpPr>
          <p:cNvPr id="110" name="四角形: 角を丸くする 109">
            <a:extLst>
              <a:ext uri="{FF2B5EF4-FFF2-40B4-BE49-F238E27FC236}">
                <a16:creationId xmlns:a16="http://schemas.microsoft.com/office/drawing/2014/main" id="{0B65E8CB-33E6-4E26-9C29-20D9EC89DDB0}"/>
              </a:ext>
            </a:extLst>
          </p:cNvPr>
          <p:cNvSpPr/>
          <p:nvPr/>
        </p:nvSpPr>
        <p:spPr>
          <a:xfrm>
            <a:off x="4635927" y="3471896"/>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閉じる</a:t>
            </a:r>
          </a:p>
        </p:txBody>
      </p:sp>
      <p:sp>
        <p:nvSpPr>
          <p:cNvPr id="111" name="フローチャート: 結合子 110">
            <a:extLst>
              <a:ext uri="{FF2B5EF4-FFF2-40B4-BE49-F238E27FC236}">
                <a16:creationId xmlns:a16="http://schemas.microsoft.com/office/drawing/2014/main" id="{2CCD5550-644F-4813-967E-7983A01FE0C0}"/>
              </a:ext>
            </a:extLst>
          </p:cNvPr>
          <p:cNvSpPr/>
          <p:nvPr/>
        </p:nvSpPr>
        <p:spPr>
          <a:xfrm>
            <a:off x="8445495" y="385812"/>
            <a:ext cx="3412672" cy="246052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b="1" dirty="0"/>
              <a:t>メインメニュー</a:t>
            </a:r>
            <a:endParaRPr lang="en-US" altLang="ja-JP" b="1" dirty="0"/>
          </a:p>
          <a:p>
            <a:pPr algn="ctr"/>
            <a:r>
              <a:rPr lang="ja-JP" altLang="en-US" dirty="0"/>
              <a:t>友達が増える？要素が増える？自己診断が進む？</a:t>
            </a:r>
            <a:endParaRPr lang="en-US" altLang="ja-JP" dirty="0"/>
          </a:p>
          <a:p>
            <a:pPr algn="ctr"/>
            <a:r>
              <a:rPr kumimoji="1" lang="ja-JP" altLang="en-US" dirty="0"/>
              <a:t>↓</a:t>
            </a:r>
            <a:endParaRPr kumimoji="1" lang="en-US" altLang="ja-JP" dirty="0"/>
          </a:p>
          <a:p>
            <a:pPr algn="ctr"/>
            <a:r>
              <a:rPr lang="ja-JP" altLang="en-US" dirty="0"/>
              <a:t>背景が豪華になる？？</a:t>
            </a:r>
            <a:endParaRPr kumimoji="1" lang="en-US" altLang="ja-JP" dirty="0"/>
          </a:p>
        </p:txBody>
      </p:sp>
      <p:sp>
        <p:nvSpPr>
          <p:cNvPr id="114" name="矢印: 右 113">
            <a:extLst>
              <a:ext uri="{FF2B5EF4-FFF2-40B4-BE49-F238E27FC236}">
                <a16:creationId xmlns:a16="http://schemas.microsoft.com/office/drawing/2014/main" id="{3BA761E4-C197-4A34-9586-A50239486EE2}"/>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9DCEA42-FAF0-41E1-A374-0BDD873E6655}"/>
              </a:ext>
            </a:extLst>
          </p:cNvPr>
          <p:cNvSpPr txBox="1"/>
          <p:nvPr/>
        </p:nvSpPr>
        <p:spPr>
          <a:xfrm>
            <a:off x="751346" y="178628"/>
            <a:ext cx="1723549" cy="400110"/>
          </a:xfrm>
          <a:prstGeom prst="rect">
            <a:avLst/>
          </a:prstGeom>
          <a:noFill/>
        </p:spPr>
        <p:txBody>
          <a:bodyPr wrap="none" rtlCol="0">
            <a:spAutoFit/>
          </a:bodyPr>
          <a:lstStyle/>
          <a:p>
            <a:r>
              <a:rPr kumimoji="1" lang="ja-JP" altLang="en-US" sz="2000" b="1" dirty="0"/>
              <a:t>「記録画面」</a:t>
            </a:r>
          </a:p>
        </p:txBody>
      </p:sp>
      <p:sp>
        <p:nvSpPr>
          <p:cNvPr id="76" name="テキスト ボックス 75">
            <a:extLst>
              <a:ext uri="{FF2B5EF4-FFF2-40B4-BE49-F238E27FC236}">
                <a16:creationId xmlns:a16="http://schemas.microsoft.com/office/drawing/2014/main" id="{3E9C952A-CECC-4EE1-8478-97F02A370117}"/>
              </a:ext>
            </a:extLst>
          </p:cNvPr>
          <p:cNvSpPr txBox="1"/>
          <p:nvPr/>
        </p:nvSpPr>
        <p:spPr>
          <a:xfrm>
            <a:off x="4861956" y="133337"/>
            <a:ext cx="2236510" cy="400110"/>
          </a:xfrm>
          <a:prstGeom prst="rect">
            <a:avLst/>
          </a:prstGeom>
          <a:noFill/>
        </p:spPr>
        <p:txBody>
          <a:bodyPr wrap="none" rtlCol="0">
            <a:spAutoFit/>
          </a:bodyPr>
          <a:lstStyle/>
          <a:p>
            <a:r>
              <a:rPr kumimoji="1" lang="ja-JP" altLang="en-US" sz="2000" b="1" dirty="0"/>
              <a:t>「メニュー一覧」</a:t>
            </a:r>
          </a:p>
        </p:txBody>
      </p:sp>
      <p:pic>
        <p:nvPicPr>
          <p:cNvPr id="78" name="図 77">
            <a:extLst>
              <a:ext uri="{FF2B5EF4-FFF2-40B4-BE49-F238E27FC236}">
                <a16:creationId xmlns:a16="http://schemas.microsoft.com/office/drawing/2014/main" id="{7112CC24-AEA9-42EB-9581-66F1D0675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656" y="3701228"/>
            <a:ext cx="1532464" cy="1876485"/>
          </a:xfrm>
          <a:prstGeom prst="rect">
            <a:avLst/>
          </a:prstGeom>
        </p:spPr>
      </p:pic>
      <p:pic>
        <p:nvPicPr>
          <p:cNvPr id="79" name="図 78">
            <a:extLst>
              <a:ext uri="{FF2B5EF4-FFF2-40B4-BE49-F238E27FC236}">
                <a16:creationId xmlns:a16="http://schemas.microsoft.com/office/drawing/2014/main" id="{DC22E693-607C-44FA-BF0E-BC4FD3E4E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16" y="2042575"/>
            <a:ext cx="2753909" cy="1607514"/>
          </a:xfrm>
          <a:prstGeom prst="rect">
            <a:avLst/>
          </a:prstGeom>
        </p:spPr>
      </p:pic>
      <p:sp>
        <p:nvSpPr>
          <p:cNvPr id="9" name="四角形: 角を丸くする 8">
            <a:extLst>
              <a:ext uri="{FF2B5EF4-FFF2-40B4-BE49-F238E27FC236}">
                <a16:creationId xmlns:a16="http://schemas.microsoft.com/office/drawing/2014/main" id="{D44DFA2E-5378-42DC-95F4-0FF811CFAC68}"/>
              </a:ext>
            </a:extLst>
          </p:cNvPr>
          <p:cNvSpPr/>
          <p:nvPr/>
        </p:nvSpPr>
        <p:spPr>
          <a:xfrm>
            <a:off x="696713" y="1616072"/>
            <a:ext cx="2722857" cy="3292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毎日の調子の変化</a:t>
            </a:r>
          </a:p>
        </p:txBody>
      </p:sp>
      <p:sp>
        <p:nvSpPr>
          <p:cNvPr id="10" name="四角形: 角を丸くする 9">
            <a:extLst>
              <a:ext uri="{FF2B5EF4-FFF2-40B4-BE49-F238E27FC236}">
                <a16:creationId xmlns:a16="http://schemas.microsoft.com/office/drawing/2014/main" id="{F5463271-852B-4B90-BB6B-1CEE117C7E55}"/>
              </a:ext>
            </a:extLst>
          </p:cNvPr>
          <p:cNvSpPr/>
          <p:nvPr/>
        </p:nvSpPr>
        <p:spPr>
          <a:xfrm>
            <a:off x="1062800" y="5572481"/>
            <a:ext cx="2064865" cy="432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タロウ</a:t>
            </a:r>
          </a:p>
        </p:txBody>
      </p:sp>
    </p:spTree>
    <p:extLst>
      <p:ext uri="{BB962C8B-B14F-4D97-AF65-F5344CB8AC3E}">
        <p14:creationId xmlns:p14="http://schemas.microsoft.com/office/powerpoint/2010/main" val="411914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A9743-22D2-4136-A98A-D21437EA1956}"/>
              </a:ext>
            </a:extLst>
          </p:cNvPr>
          <p:cNvSpPr>
            <a:spLocks noGrp="1"/>
          </p:cNvSpPr>
          <p:nvPr>
            <p:ph type="ctrTitle"/>
          </p:nvPr>
        </p:nvSpPr>
        <p:spPr>
          <a:xfrm>
            <a:off x="952767" y="2232602"/>
            <a:ext cx="6789951" cy="1030704"/>
          </a:xfrm>
        </p:spPr>
        <p:txBody>
          <a:bodyPr/>
          <a:lstStyle/>
          <a:p>
            <a:r>
              <a:rPr kumimoji="1" lang="ja-JP" altLang="en-US" dirty="0"/>
              <a:t>広場画面</a:t>
            </a:r>
          </a:p>
        </p:txBody>
      </p:sp>
      <p:sp>
        <p:nvSpPr>
          <p:cNvPr id="3" name="字幕 2">
            <a:extLst>
              <a:ext uri="{FF2B5EF4-FFF2-40B4-BE49-F238E27FC236}">
                <a16:creationId xmlns:a16="http://schemas.microsoft.com/office/drawing/2014/main" id="{D0F357DD-FE0B-4511-929F-55007C7AB125}"/>
              </a:ext>
            </a:extLst>
          </p:cNvPr>
          <p:cNvSpPr>
            <a:spLocks noGrp="1"/>
          </p:cNvSpPr>
          <p:nvPr>
            <p:ph type="subTitle" idx="1"/>
          </p:nvPr>
        </p:nvSpPr>
        <p:spPr>
          <a:xfrm>
            <a:off x="1666196" y="3766090"/>
            <a:ext cx="5113564" cy="2758762"/>
          </a:xfrm>
        </p:spPr>
        <p:txBody>
          <a:bodyPr>
            <a:normAutofit lnSpcReduction="10000"/>
          </a:bodyPr>
          <a:lstStyle/>
          <a:p>
            <a:r>
              <a:rPr lang="ja-JP" altLang="en-US" dirty="0"/>
              <a:t>他の</a:t>
            </a:r>
            <a:r>
              <a:rPr kumimoji="1" lang="ja-JP" altLang="en-US" dirty="0"/>
              <a:t>ユーザーのキャラクターたちが指標？を持って</a:t>
            </a:r>
            <a:r>
              <a:rPr lang="ja-JP" altLang="en-US" dirty="0"/>
              <a:t>やってくる</a:t>
            </a:r>
            <a:endParaRPr lang="en-US" altLang="ja-JP" dirty="0"/>
          </a:p>
          <a:p>
            <a:endParaRPr kumimoji="1" lang="en-US" altLang="ja-JP" dirty="0"/>
          </a:p>
          <a:p>
            <a:r>
              <a:rPr kumimoji="1" lang="ja-JP" altLang="en-US" b="1" dirty="0"/>
              <a:t>目的</a:t>
            </a:r>
            <a:endParaRPr kumimoji="1" lang="en-US" altLang="ja-JP" b="1" dirty="0"/>
          </a:p>
          <a:p>
            <a:r>
              <a:rPr kumimoji="1" lang="ja-JP" altLang="en-US" dirty="0"/>
              <a:t>ユーザがグループワークをしている時のような、別視点からユーザーの指標を発見できないかを探る。</a:t>
            </a:r>
          </a:p>
        </p:txBody>
      </p:sp>
      <p:sp>
        <p:nvSpPr>
          <p:cNvPr id="4" name="正方形/長方形 3">
            <a:extLst>
              <a:ext uri="{FF2B5EF4-FFF2-40B4-BE49-F238E27FC236}">
                <a16:creationId xmlns:a16="http://schemas.microsoft.com/office/drawing/2014/main" id="{CEFEA01B-9C25-47D6-B28F-24F14F950C54}"/>
              </a:ext>
            </a:extLst>
          </p:cNvPr>
          <p:cNvSpPr/>
          <p:nvPr/>
        </p:nvSpPr>
        <p:spPr>
          <a:xfrm>
            <a:off x="7258298" y="711881"/>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58C05A2E-69A4-43A7-9AC1-2CB3A9AFC6F3}"/>
              </a:ext>
            </a:extLst>
          </p:cNvPr>
          <p:cNvSpPr/>
          <p:nvPr/>
        </p:nvSpPr>
        <p:spPr>
          <a:xfrm>
            <a:off x="7397090" y="1185409"/>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1923AA31-018D-4448-B640-0DCA3E216887}"/>
              </a:ext>
            </a:extLst>
          </p:cNvPr>
          <p:cNvGrpSpPr/>
          <p:nvPr/>
        </p:nvGrpSpPr>
        <p:grpSpPr>
          <a:xfrm>
            <a:off x="7505688" y="1275856"/>
            <a:ext cx="1438935" cy="2280249"/>
            <a:chOff x="9563933" y="657684"/>
            <a:chExt cx="3283373" cy="5542663"/>
          </a:xfrm>
        </p:grpSpPr>
        <p:sp>
          <p:nvSpPr>
            <p:cNvPr id="7" name="楕円 6">
              <a:extLst>
                <a:ext uri="{FF2B5EF4-FFF2-40B4-BE49-F238E27FC236}">
                  <a16:creationId xmlns:a16="http://schemas.microsoft.com/office/drawing/2014/main" id="{7A1F3B70-69AE-4D0B-8907-BEABB6D2BA6F}"/>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60B1022-643B-485A-84A4-95976D5773A8}"/>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23F28FB-D416-411E-9E71-C30ED0538A30}"/>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DB3ED6A-BBB1-422D-99DE-E486D0DD8FA7}"/>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767D2CB6-D75E-42D6-9DED-CBD49417A48C}"/>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D1A1EB69-9DFF-4226-ADE5-52F603DE33B5}"/>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9F93E15-D65B-42BA-A502-FC020FBDC846}"/>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859D90C1-4445-46CF-B22B-86E8FC8429D8}"/>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0E670C1E-52B3-484B-8124-9D92A12C8238}"/>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台形 15">
              <a:extLst>
                <a:ext uri="{FF2B5EF4-FFF2-40B4-BE49-F238E27FC236}">
                  <a16:creationId xmlns:a16="http://schemas.microsoft.com/office/drawing/2014/main" id="{9487CCB6-C092-4748-8731-E6135FE8F049}"/>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E4CCC4-8CD8-4302-9AA2-B74235CC6137}"/>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5A67E7C-08A8-4BE4-BD27-6109B09C53D7}"/>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弦 18">
              <a:extLst>
                <a:ext uri="{FF2B5EF4-FFF2-40B4-BE49-F238E27FC236}">
                  <a16:creationId xmlns:a16="http://schemas.microsoft.com/office/drawing/2014/main" id="{8F9B82B6-BB36-4171-A676-40811D0E6204}"/>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B35A771A-50A6-451C-8C8A-C950F85305FC}"/>
                </a:ext>
              </a:extLst>
            </p:cNvPr>
            <p:cNvCxnSpPr>
              <a:stCxn id="19"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8F43E60C-4F44-4D39-B470-AF05D767F6B0}"/>
                </a:ext>
              </a:extLst>
            </p:cNvPr>
            <p:cNvCxnSpPr>
              <a:stCxn id="19"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23" name="グループ化 22">
            <a:extLst>
              <a:ext uri="{FF2B5EF4-FFF2-40B4-BE49-F238E27FC236}">
                <a16:creationId xmlns:a16="http://schemas.microsoft.com/office/drawing/2014/main" id="{9D8FD997-EFA0-4511-9552-CE247AB1B13B}"/>
              </a:ext>
            </a:extLst>
          </p:cNvPr>
          <p:cNvGrpSpPr/>
          <p:nvPr/>
        </p:nvGrpSpPr>
        <p:grpSpPr>
          <a:xfrm>
            <a:off x="9268467" y="2109114"/>
            <a:ext cx="1438309" cy="2292765"/>
            <a:chOff x="8605151" y="826289"/>
            <a:chExt cx="3283373" cy="5542663"/>
          </a:xfrm>
        </p:grpSpPr>
        <p:sp>
          <p:nvSpPr>
            <p:cNvPr id="24" name="二等辺三角形 23">
              <a:extLst>
                <a:ext uri="{FF2B5EF4-FFF2-40B4-BE49-F238E27FC236}">
                  <a16:creationId xmlns:a16="http://schemas.microsoft.com/office/drawing/2014/main" id="{F2E54124-1E0D-48A2-B20E-BFAF4F85803F}"/>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A52C3712-A7D9-4CCE-9DBD-CD4590B8607D}"/>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020E4CAF-A034-4718-96B9-F2EA84641907}"/>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8C1E0F02-CC41-4558-9644-A69691A45368}"/>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6E43350-72D4-44C4-8885-33B9E81141A8}"/>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フローチャート: 結合子 28">
              <a:extLst>
                <a:ext uri="{FF2B5EF4-FFF2-40B4-BE49-F238E27FC236}">
                  <a16:creationId xmlns:a16="http://schemas.microsoft.com/office/drawing/2014/main" id="{D82CA021-E45D-44AE-A2D5-4C0643CE9025}"/>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フローチャート: 結合子 29">
              <a:extLst>
                <a:ext uri="{FF2B5EF4-FFF2-40B4-BE49-F238E27FC236}">
                  <a16:creationId xmlns:a16="http://schemas.microsoft.com/office/drawing/2014/main" id="{B3B7DBF7-D92D-435D-9632-B1E6F89B1B44}"/>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フローチャート: 結合子 30">
              <a:extLst>
                <a:ext uri="{FF2B5EF4-FFF2-40B4-BE49-F238E27FC236}">
                  <a16:creationId xmlns:a16="http://schemas.microsoft.com/office/drawing/2014/main" id="{E72435BC-EE14-42BB-BE80-6A7155EB3DB9}"/>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フローチャート: 結合子 31">
              <a:extLst>
                <a:ext uri="{FF2B5EF4-FFF2-40B4-BE49-F238E27FC236}">
                  <a16:creationId xmlns:a16="http://schemas.microsoft.com/office/drawing/2014/main" id="{6E8B40D6-94C1-4AFC-AFC4-B9CFDEB62061}"/>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台形 32">
              <a:extLst>
                <a:ext uri="{FF2B5EF4-FFF2-40B4-BE49-F238E27FC236}">
                  <a16:creationId xmlns:a16="http://schemas.microsoft.com/office/drawing/2014/main" id="{827CFFCE-F327-443C-A51E-48E5BEA15665}"/>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E53A827-B399-4126-9483-C1F617DBCADE}"/>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6B06A13-B2E0-4C59-9EC5-70B3BDA3A476}"/>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弦 35">
              <a:extLst>
                <a:ext uri="{FF2B5EF4-FFF2-40B4-BE49-F238E27FC236}">
                  <a16:creationId xmlns:a16="http://schemas.microsoft.com/office/drawing/2014/main" id="{F5B36F07-CE8F-4CDD-9B40-479F335C8583}"/>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6C97EB93-6C60-4B0C-BA7C-3AC3EE13BDAE}"/>
                </a:ext>
              </a:extLst>
            </p:cNvPr>
            <p:cNvCxnSpPr>
              <a:stCxn id="36"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A95BAD64-C2C7-4398-9F49-B660741F5204}"/>
                </a:ext>
              </a:extLst>
            </p:cNvPr>
            <p:cNvCxnSpPr>
              <a:stCxn id="36"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40" name="グループ化 39">
            <a:extLst>
              <a:ext uri="{FF2B5EF4-FFF2-40B4-BE49-F238E27FC236}">
                <a16:creationId xmlns:a16="http://schemas.microsoft.com/office/drawing/2014/main" id="{80146CA5-5B83-4078-9434-65FDA3BFE944}"/>
              </a:ext>
            </a:extLst>
          </p:cNvPr>
          <p:cNvGrpSpPr/>
          <p:nvPr/>
        </p:nvGrpSpPr>
        <p:grpSpPr>
          <a:xfrm>
            <a:off x="7845353" y="3746149"/>
            <a:ext cx="1438936" cy="2292765"/>
            <a:chOff x="4804174" y="710471"/>
            <a:chExt cx="3283373" cy="5542663"/>
          </a:xfrm>
        </p:grpSpPr>
        <p:sp>
          <p:nvSpPr>
            <p:cNvPr id="41" name="フローチャート: 結合子 40">
              <a:extLst>
                <a:ext uri="{FF2B5EF4-FFF2-40B4-BE49-F238E27FC236}">
                  <a16:creationId xmlns:a16="http://schemas.microsoft.com/office/drawing/2014/main" id="{424F4E37-EEB7-4D00-A3F5-0D2E8BB39C99}"/>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フローチャート: 結合子 41">
              <a:extLst>
                <a:ext uri="{FF2B5EF4-FFF2-40B4-BE49-F238E27FC236}">
                  <a16:creationId xmlns:a16="http://schemas.microsoft.com/office/drawing/2014/main" id="{0FCBEF86-9179-48E6-9144-1C36E4AAED2B}"/>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ACA4157B-8325-4193-970C-8A97669770AD}"/>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47EC2965-BEA9-4071-8713-B052923BAABC}"/>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6789A9D1-9697-4F6A-93B6-BEBA9CCBABDE}"/>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136084E3-6154-48AE-856A-ECB2978DA01C}"/>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783A530F-8CCC-4D69-9730-451AC6F50F88}"/>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8DB1CFF4-5218-49DF-A28A-6C697D28D96B}"/>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フローチャート: 結合子 48">
              <a:extLst>
                <a:ext uri="{FF2B5EF4-FFF2-40B4-BE49-F238E27FC236}">
                  <a16:creationId xmlns:a16="http://schemas.microsoft.com/office/drawing/2014/main" id="{7F11FFF5-B76C-4A21-8D32-6ABF9C56E2C9}"/>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台形 49">
              <a:extLst>
                <a:ext uri="{FF2B5EF4-FFF2-40B4-BE49-F238E27FC236}">
                  <a16:creationId xmlns:a16="http://schemas.microsoft.com/office/drawing/2014/main" id="{9D731D77-1C03-4F48-87DA-FD3DE0130864}"/>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734F7EDE-ACBB-420A-97BB-1A6405DCB823}"/>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00AB139-3192-4276-B5FB-F3003644BD3F}"/>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弦 52">
              <a:extLst>
                <a:ext uri="{FF2B5EF4-FFF2-40B4-BE49-F238E27FC236}">
                  <a16:creationId xmlns:a16="http://schemas.microsoft.com/office/drawing/2014/main" id="{0B2BB1E3-03D3-4483-9D9E-6424091E3637}"/>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6997F39A-172E-4DA8-997E-8D5829EE744E}"/>
                </a:ext>
              </a:extLst>
            </p:cNvPr>
            <p:cNvCxnSpPr>
              <a:stCxn id="53"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8AE81853-DC8A-4E07-B641-CB0CEF55D457}"/>
                </a:ext>
              </a:extLst>
            </p:cNvPr>
            <p:cNvCxnSpPr>
              <a:stCxn id="53"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58" name="テキスト ボックス 57">
            <a:extLst>
              <a:ext uri="{FF2B5EF4-FFF2-40B4-BE49-F238E27FC236}">
                <a16:creationId xmlns:a16="http://schemas.microsoft.com/office/drawing/2014/main" id="{84965B74-AEA7-4BF4-A6D6-4147111327CC}"/>
              </a:ext>
            </a:extLst>
          </p:cNvPr>
          <p:cNvSpPr txBox="1"/>
          <p:nvPr/>
        </p:nvSpPr>
        <p:spPr>
          <a:xfrm>
            <a:off x="7799238" y="1757035"/>
            <a:ext cx="898939" cy="369332"/>
          </a:xfrm>
          <a:prstGeom prst="rect">
            <a:avLst/>
          </a:prstGeom>
          <a:noFill/>
        </p:spPr>
        <p:txBody>
          <a:bodyPr wrap="square" rtlCol="0">
            <a:spAutoFit/>
          </a:bodyPr>
          <a:lstStyle/>
          <a:p>
            <a:r>
              <a:rPr kumimoji="1" lang="ja-JP" altLang="en-US" dirty="0"/>
              <a:t>味噌汁</a:t>
            </a:r>
          </a:p>
        </p:txBody>
      </p:sp>
      <p:sp>
        <p:nvSpPr>
          <p:cNvPr id="59" name="テキスト ボックス 58">
            <a:extLst>
              <a:ext uri="{FF2B5EF4-FFF2-40B4-BE49-F238E27FC236}">
                <a16:creationId xmlns:a16="http://schemas.microsoft.com/office/drawing/2014/main" id="{9434581F-2225-4CF4-ABF8-EC80F1EDE5A2}"/>
              </a:ext>
            </a:extLst>
          </p:cNvPr>
          <p:cNvSpPr txBox="1"/>
          <p:nvPr/>
        </p:nvSpPr>
        <p:spPr>
          <a:xfrm>
            <a:off x="9672182" y="2645438"/>
            <a:ext cx="675370" cy="369332"/>
          </a:xfrm>
          <a:prstGeom prst="rect">
            <a:avLst/>
          </a:prstGeom>
          <a:noFill/>
        </p:spPr>
        <p:txBody>
          <a:bodyPr wrap="square" rtlCol="0">
            <a:spAutoFit/>
          </a:bodyPr>
          <a:lstStyle/>
          <a:p>
            <a:r>
              <a:rPr kumimoji="1" lang="ja-JP" altLang="en-US" dirty="0"/>
              <a:t>散財</a:t>
            </a:r>
          </a:p>
        </p:txBody>
      </p:sp>
      <p:sp>
        <p:nvSpPr>
          <p:cNvPr id="60" name="テキスト ボックス 59">
            <a:extLst>
              <a:ext uri="{FF2B5EF4-FFF2-40B4-BE49-F238E27FC236}">
                <a16:creationId xmlns:a16="http://schemas.microsoft.com/office/drawing/2014/main" id="{6F2A5F85-B54C-41B8-99FB-05BCE5CDF03A}"/>
              </a:ext>
            </a:extLst>
          </p:cNvPr>
          <p:cNvSpPr txBox="1"/>
          <p:nvPr/>
        </p:nvSpPr>
        <p:spPr>
          <a:xfrm>
            <a:off x="8100197" y="4226900"/>
            <a:ext cx="898939" cy="369332"/>
          </a:xfrm>
          <a:prstGeom prst="rect">
            <a:avLst/>
          </a:prstGeom>
          <a:noFill/>
        </p:spPr>
        <p:txBody>
          <a:bodyPr wrap="square" rtlCol="0">
            <a:spAutoFit/>
          </a:bodyPr>
          <a:lstStyle/>
          <a:p>
            <a:r>
              <a:rPr kumimoji="1" lang="ja-JP" altLang="en-US" dirty="0"/>
              <a:t>ゲーム</a:t>
            </a:r>
          </a:p>
        </p:txBody>
      </p:sp>
    </p:spTree>
    <p:extLst>
      <p:ext uri="{BB962C8B-B14F-4D97-AF65-F5344CB8AC3E}">
        <p14:creationId xmlns:p14="http://schemas.microsoft.com/office/powerpoint/2010/main" val="25105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E6CBF81-CC48-4CA4-9092-74E47CAE180D}"/>
              </a:ext>
            </a:extLst>
          </p:cNvPr>
          <p:cNvSpPr txBox="1"/>
          <p:nvPr/>
        </p:nvSpPr>
        <p:spPr>
          <a:xfrm>
            <a:off x="-55871" y="94352"/>
            <a:ext cx="8802410" cy="461665"/>
          </a:xfrm>
          <a:prstGeom prst="rect">
            <a:avLst/>
          </a:prstGeom>
          <a:noFill/>
        </p:spPr>
        <p:txBody>
          <a:bodyPr wrap="none" rtlCol="0">
            <a:spAutoFit/>
          </a:bodyPr>
          <a:lstStyle/>
          <a:p>
            <a:r>
              <a:rPr kumimoji="1" lang="en-US" altLang="ja-JP" sz="2400" dirty="0"/>
              <a:t>【</a:t>
            </a:r>
            <a:r>
              <a:rPr kumimoji="1" lang="ja-JP" altLang="en-US" sz="2400" dirty="0"/>
              <a:t>ステージ５</a:t>
            </a:r>
            <a:r>
              <a:rPr lang="ja-JP" altLang="en-US" sz="2400" dirty="0"/>
              <a:t>　広場画面　他ユーザーのキャラクターがいる</a:t>
            </a:r>
            <a:r>
              <a:rPr lang="en-US" altLang="ja-JP" sz="2400" dirty="0"/>
              <a:t>】</a:t>
            </a:r>
            <a:endParaRPr kumimoji="1" lang="ja-JP" altLang="en-US" sz="2400" dirty="0"/>
          </a:p>
        </p:txBody>
      </p:sp>
      <p:sp>
        <p:nvSpPr>
          <p:cNvPr id="6" name="正方形/長方形 5">
            <a:extLst>
              <a:ext uri="{FF2B5EF4-FFF2-40B4-BE49-F238E27FC236}">
                <a16:creationId xmlns:a16="http://schemas.microsoft.com/office/drawing/2014/main" id="{213DED87-620B-4442-BE77-33D9F3DDBF24}"/>
              </a:ext>
            </a:extLst>
          </p:cNvPr>
          <p:cNvSpPr/>
          <p:nvPr/>
        </p:nvSpPr>
        <p:spPr>
          <a:xfrm>
            <a:off x="600933" y="950677"/>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0E0F734-15EF-40E4-826E-0B8F9CE12F58}"/>
              </a:ext>
            </a:extLst>
          </p:cNvPr>
          <p:cNvSpPr/>
          <p:nvPr/>
        </p:nvSpPr>
        <p:spPr>
          <a:xfrm>
            <a:off x="739725" y="1424205"/>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F5C72E30-2F95-4518-9446-3B5EDA934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398" y="4519787"/>
            <a:ext cx="1143554" cy="1400269"/>
          </a:xfrm>
          <a:prstGeom prst="rect">
            <a:avLst/>
          </a:prstGeom>
        </p:spPr>
      </p:pic>
      <p:grpSp>
        <p:nvGrpSpPr>
          <p:cNvPr id="9" name="グループ化 8">
            <a:extLst>
              <a:ext uri="{FF2B5EF4-FFF2-40B4-BE49-F238E27FC236}">
                <a16:creationId xmlns:a16="http://schemas.microsoft.com/office/drawing/2014/main" id="{79B6DB71-CD82-4047-8B7A-821C6CEADCBB}"/>
              </a:ext>
            </a:extLst>
          </p:cNvPr>
          <p:cNvGrpSpPr/>
          <p:nvPr/>
        </p:nvGrpSpPr>
        <p:grpSpPr>
          <a:xfrm>
            <a:off x="1021101" y="2675360"/>
            <a:ext cx="902247" cy="1400269"/>
            <a:chOff x="4711406" y="1567489"/>
            <a:chExt cx="1477259" cy="2471476"/>
          </a:xfrm>
        </p:grpSpPr>
        <p:sp>
          <p:nvSpPr>
            <p:cNvPr id="10" name="楕円 9">
              <a:extLst>
                <a:ext uri="{FF2B5EF4-FFF2-40B4-BE49-F238E27FC236}">
                  <a16:creationId xmlns:a16="http://schemas.microsoft.com/office/drawing/2014/main" id="{07296155-FE10-49DE-9C45-486B4F92F29B}"/>
                </a:ext>
              </a:extLst>
            </p:cNvPr>
            <p:cNvSpPr/>
            <p:nvPr/>
          </p:nvSpPr>
          <p:spPr>
            <a:xfrm rot="20603443">
              <a:off x="4852250" y="3700719"/>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ABF89661-7DA5-478D-9817-4568D5766418}"/>
                </a:ext>
              </a:extLst>
            </p:cNvPr>
            <p:cNvSpPr/>
            <p:nvPr/>
          </p:nvSpPr>
          <p:spPr>
            <a:xfrm rot="1090522">
              <a:off x="5464857" y="3704229"/>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CE16EE8F-CD92-4138-BC4E-1275C6E5C0A1}"/>
                </a:ext>
              </a:extLst>
            </p:cNvPr>
            <p:cNvSpPr/>
            <p:nvPr/>
          </p:nvSpPr>
          <p:spPr>
            <a:xfrm rot="737068">
              <a:off x="5780450" y="3209442"/>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56BDB15-AE7C-472C-9B31-E4836AB02E96}"/>
                </a:ext>
              </a:extLst>
            </p:cNvPr>
            <p:cNvSpPr/>
            <p:nvPr/>
          </p:nvSpPr>
          <p:spPr>
            <a:xfrm rot="20449686">
              <a:off x="4711406" y="320944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AB14C5E-BF72-4240-AB68-1B355B0B283D}"/>
                </a:ext>
              </a:extLst>
            </p:cNvPr>
            <p:cNvSpPr/>
            <p:nvPr/>
          </p:nvSpPr>
          <p:spPr>
            <a:xfrm>
              <a:off x="4993688" y="3020785"/>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5505492-2B23-4014-951C-A66942A4CDDA}"/>
                </a:ext>
              </a:extLst>
            </p:cNvPr>
            <p:cNvSpPr/>
            <p:nvPr/>
          </p:nvSpPr>
          <p:spPr>
            <a:xfrm rot="935523">
              <a:off x="5725627" y="1567489"/>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E2FD87A-5081-4F07-89E7-1F4B7F805A90}"/>
                </a:ext>
              </a:extLst>
            </p:cNvPr>
            <p:cNvSpPr/>
            <p:nvPr/>
          </p:nvSpPr>
          <p:spPr>
            <a:xfrm rot="20796865">
              <a:off x="4895973" y="1567543"/>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EB3CCC9B-8B75-4478-B3EC-576B67985A85}"/>
                </a:ext>
              </a:extLst>
            </p:cNvPr>
            <p:cNvSpPr/>
            <p:nvPr/>
          </p:nvSpPr>
          <p:spPr>
            <a:xfrm>
              <a:off x="4875306" y="2191091"/>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フローチャート: 結合子 17">
              <a:extLst>
                <a:ext uri="{FF2B5EF4-FFF2-40B4-BE49-F238E27FC236}">
                  <a16:creationId xmlns:a16="http://schemas.microsoft.com/office/drawing/2014/main" id="{8DF4DBD8-AA88-4C8B-B67C-FD3A138756C7}"/>
                </a:ext>
              </a:extLst>
            </p:cNvPr>
            <p:cNvSpPr/>
            <p:nvPr/>
          </p:nvSpPr>
          <p:spPr>
            <a:xfrm>
              <a:off x="5168242" y="2606335"/>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フローチャート: 結合子 18">
              <a:extLst>
                <a:ext uri="{FF2B5EF4-FFF2-40B4-BE49-F238E27FC236}">
                  <a16:creationId xmlns:a16="http://schemas.microsoft.com/office/drawing/2014/main" id="{10BDFAB8-0C10-4F19-80E2-E81CACB9B890}"/>
                </a:ext>
              </a:extLst>
            </p:cNvPr>
            <p:cNvSpPr/>
            <p:nvPr/>
          </p:nvSpPr>
          <p:spPr>
            <a:xfrm>
              <a:off x="5626326" y="260378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81B3C5AD-8EF1-456D-9111-E47D0EAE9F3F}"/>
                </a:ext>
              </a:extLst>
            </p:cNvPr>
            <p:cNvSpPr/>
            <p:nvPr/>
          </p:nvSpPr>
          <p:spPr>
            <a:xfrm>
              <a:off x="5368917" y="2870411"/>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 name="フローチャート: 結合子 20">
            <a:extLst>
              <a:ext uri="{FF2B5EF4-FFF2-40B4-BE49-F238E27FC236}">
                <a16:creationId xmlns:a16="http://schemas.microsoft.com/office/drawing/2014/main" id="{8B39B16C-7D5F-421F-A464-9AD6B8C25319}"/>
              </a:ext>
            </a:extLst>
          </p:cNvPr>
          <p:cNvSpPr/>
          <p:nvPr/>
        </p:nvSpPr>
        <p:spPr>
          <a:xfrm>
            <a:off x="1398503" y="5834601"/>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自分</a:t>
            </a:r>
            <a:endParaRPr kumimoji="1" lang="en-US" altLang="ja-JP" dirty="0"/>
          </a:p>
        </p:txBody>
      </p:sp>
      <p:sp>
        <p:nvSpPr>
          <p:cNvPr id="22" name="フローチャート: 結合子 21">
            <a:extLst>
              <a:ext uri="{FF2B5EF4-FFF2-40B4-BE49-F238E27FC236}">
                <a16:creationId xmlns:a16="http://schemas.microsoft.com/office/drawing/2014/main" id="{876CD7FA-AC97-421E-91C5-C0F687DCB60D}"/>
              </a:ext>
            </a:extLst>
          </p:cNvPr>
          <p:cNvSpPr/>
          <p:nvPr/>
        </p:nvSpPr>
        <p:spPr>
          <a:xfrm>
            <a:off x="982739" y="4110927"/>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他人</a:t>
            </a:r>
            <a:endParaRPr kumimoji="1" lang="en-US" altLang="ja-JP" dirty="0"/>
          </a:p>
        </p:txBody>
      </p:sp>
      <p:sp>
        <p:nvSpPr>
          <p:cNvPr id="23" name="四角形: 角を丸くする 22">
            <a:extLst>
              <a:ext uri="{FF2B5EF4-FFF2-40B4-BE49-F238E27FC236}">
                <a16:creationId xmlns:a16="http://schemas.microsoft.com/office/drawing/2014/main" id="{666F4D96-520F-4FDD-8698-FE3B4DB3EBEA}"/>
              </a:ext>
            </a:extLst>
          </p:cNvPr>
          <p:cNvSpPr/>
          <p:nvPr/>
        </p:nvSpPr>
        <p:spPr>
          <a:xfrm>
            <a:off x="851431" y="1500736"/>
            <a:ext cx="3212079" cy="2964101"/>
          </a:xfrm>
          <a:prstGeom prst="roundRect">
            <a:avLst>
              <a:gd name="adj" fmla="val 4582"/>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4" name="四角形: 角を丸くする 23">
            <a:extLst>
              <a:ext uri="{FF2B5EF4-FFF2-40B4-BE49-F238E27FC236}">
                <a16:creationId xmlns:a16="http://schemas.microsoft.com/office/drawing/2014/main" id="{41239848-17CC-4B5E-9067-63AD7CBEBFE1}"/>
              </a:ext>
            </a:extLst>
          </p:cNvPr>
          <p:cNvSpPr/>
          <p:nvPr/>
        </p:nvSpPr>
        <p:spPr>
          <a:xfrm>
            <a:off x="927329" y="2732868"/>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広場</a:t>
            </a:r>
            <a:r>
              <a:rPr kumimoji="1" lang="en-US" altLang="ja-JP" dirty="0"/>
              <a:t>(</a:t>
            </a:r>
            <a:r>
              <a:rPr kumimoji="1" lang="ja-JP" altLang="en-US" dirty="0"/>
              <a:t>仮</a:t>
            </a:r>
            <a:r>
              <a:rPr kumimoji="1" lang="en-US" altLang="ja-JP" dirty="0"/>
              <a:t>)</a:t>
            </a:r>
            <a:endParaRPr kumimoji="1" lang="ja-JP" altLang="en-US" dirty="0"/>
          </a:p>
        </p:txBody>
      </p:sp>
      <p:sp>
        <p:nvSpPr>
          <p:cNvPr id="25" name="四角形: 角を丸くする 24">
            <a:extLst>
              <a:ext uri="{FF2B5EF4-FFF2-40B4-BE49-F238E27FC236}">
                <a16:creationId xmlns:a16="http://schemas.microsoft.com/office/drawing/2014/main" id="{27160D7B-57DA-458B-8FFE-E86115D70D3C}"/>
              </a:ext>
            </a:extLst>
          </p:cNvPr>
          <p:cNvSpPr/>
          <p:nvPr/>
        </p:nvSpPr>
        <p:spPr>
          <a:xfrm>
            <a:off x="927329" y="2197334"/>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指標探し</a:t>
            </a:r>
            <a:r>
              <a:rPr kumimoji="1" lang="en-US" altLang="ja-JP" dirty="0"/>
              <a:t>(</a:t>
            </a:r>
            <a:r>
              <a:rPr kumimoji="1" lang="ja-JP" altLang="en-US" dirty="0"/>
              <a:t>対話形式</a:t>
            </a:r>
            <a:r>
              <a:rPr kumimoji="1" lang="en-US" altLang="ja-JP" dirty="0"/>
              <a:t>)</a:t>
            </a:r>
            <a:endParaRPr kumimoji="1" lang="ja-JP" altLang="en-US" dirty="0"/>
          </a:p>
        </p:txBody>
      </p:sp>
      <p:sp>
        <p:nvSpPr>
          <p:cNvPr id="26" name="四角形: 角を丸くする 25">
            <a:extLst>
              <a:ext uri="{FF2B5EF4-FFF2-40B4-BE49-F238E27FC236}">
                <a16:creationId xmlns:a16="http://schemas.microsoft.com/office/drawing/2014/main" id="{24CAEFEC-99CC-45F7-92CC-852BAD4EADAC}"/>
              </a:ext>
            </a:extLst>
          </p:cNvPr>
          <p:cNvSpPr/>
          <p:nvPr/>
        </p:nvSpPr>
        <p:spPr>
          <a:xfrm>
            <a:off x="944822" y="1669129"/>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日常生活の入力</a:t>
            </a:r>
            <a:r>
              <a:rPr kumimoji="1" lang="en-US" altLang="ja-JP" dirty="0"/>
              <a:t>(</a:t>
            </a:r>
            <a:r>
              <a:rPr kumimoji="1" lang="ja-JP" altLang="en-US" dirty="0"/>
              <a:t>円グラフ</a:t>
            </a:r>
            <a:r>
              <a:rPr kumimoji="1" lang="en-US" altLang="ja-JP" dirty="0"/>
              <a:t>)</a:t>
            </a:r>
            <a:endParaRPr kumimoji="1" lang="ja-JP" altLang="en-US" dirty="0"/>
          </a:p>
        </p:txBody>
      </p:sp>
      <p:sp>
        <p:nvSpPr>
          <p:cNvPr id="27" name="四角形: 角を丸くする 26">
            <a:extLst>
              <a:ext uri="{FF2B5EF4-FFF2-40B4-BE49-F238E27FC236}">
                <a16:creationId xmlns:a16="http://schemas.microsoft.com/office/drawing/2014/main" id="{7D5215EB-DFAF-45DF-99D1-A46713DAD246}"/>
              </a:ext>
            </a:extLst>
          </p:cNvPr>
          <p:cNvSpPr/>
          <p:nvPr/>
        </p:nvSpPr>
        <p:spPr>
          <a:xfrm>
            <a:off x="927329" y="3273685"/>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プロフィール編集</a:t>
            </a:r>
            <a:endParaRPr kumimoji="1" lang="ja-JP" altLang="en-US" dirty="0"/>
          </a:p>
        </p:txBody>
      </p:sp>
      <p:sp>
        <p:nvSpPr>
          <p:cNvPr id="28" name="四角形: 角を丸くする 27">
            <a:extLst>
              <a:ext uri="{FF2B5EF4-FFF2-40B4-BE49-F238E27FC236}">
                <a16:creationId xmlns:a16="http://schemas.microsoft.com/office/drawing/2014/main" id="{4376E467-256F-4B0C-B9CA-5DB088BD71C9}"/>
              </a:ext>
            </a:extLst>
          </p:cNvPr>
          <p:cNvSpPr/>
          <p:nvPr/>
        </p:nvSpPr>
        <p:spPr>
          <a:xfrm>
            <a:off x="938913" y="3847372"/>
            <a:ext cx="3037113"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閉じる</a:t>
            </a:r>
          </a:p>
        </p:txBody>
      </p:sp>
      <p:sp>
        <p:nvSpPr>
          <p:cNvPr id="29" name="テキスト ボックス 28">
            <a:extLst>
              <a:ext uri="{FF2B5EF4-FFF2-40B4-BE49-F238E27FC236}">
                <a16:creationId xmlns:a16="http://schemas.microsoft.com/office/drawing/2014/main" id="{1306BD4B-516E-4067-A427-8F3F33D4E0EF}"/>
              </a:ext>
            </a:extLst>
          </p:cNvPr>
          <p:cNvSpPr txBox="1"/>
          <p:nvPr/>
        </p:nvSpPr>
        <p:spPr>
          <a:xfrm>
            <a:off x="1193507" y="550567"/>
            <a:ext cx="2236510" cy="400110"/>
          </a:xfrm>
          <a:prstGeom prst="rect">
            <a:avLst/>
          </a:prstGeom>
          <a:noFill/>
        </p:spPr>
        <p:txBody>
          <a:bodyPr wrap="none" rtlCol="0">
            <a:spAutoFit/>
          </a:bodyPr>
          <a:lstStyle/>
          <a:p>
            <a:r>
              <a:rPr kumimoji="1" lang="ja-JP" altLang="en-US" sz="2000" b="1" dirty="0"/>
              <a:t>「メニュー一覧」</a:t>
            </a:r>
          </a:p>
        </p:txBody>
      </p:sp>
      <p:sp>
        <p:nvSpPr>
          <p:cNvPr id="2" name="矢印: 右 1">
            <a:extLst>
              <a:ext uri="{FF2B5EF4-FFF2-40B4-BE49-F238E27FC236}">
                <a16:creationId xmlns:a16="http://schemas.microsoft.com/office/drawing/2014/main" id="{2146592E-F677-4138-9E43-CD8928155E16}"/>
              </a:ext>
            </a:extLst>
          </p:cNvPr>
          <p:cNvSpPr/>
          <p:nvPr/>
        </p:nvSpPr>
        <p:spPr>
          <a:xfrm>
            <a:off x="3730469" y="2686984"/>
            <a:ext cx="178746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A770F5-5235-418A-9477-47940A39BBCD}"/>
              </a:ext>
            </a:extLst>
          </p:cNvPr>
          <p:cNvSpPr txBox="1"/>
          <p:nvPr/>
        </p:nvSpPr>
        <p:spPr>
          <a:xfrm>
            <a:off x="4152397" y="2363536"/>
            <a:ext cx="1787462" cy="369332"/>
          </a:xfrm>
          <a:prstGeom prst="rect">
            <a:avLst/>
          </a:prstGeom>
          <a:noFill/>
        </p:spPr>
        <p:txBody>
          <a:bodyPr wrap="square" rtlCol="0">
            <a:spAutoFit/>
          </a:bodyPr>
          <a:lstStyle/>
          <a:p>
            <a:r>
              <a:rPr kumimoji="1" lang="ja-JP" altLang="en-US" b="1" dirty="0"/>
              <a:t>「タップ」する</a:t>
            </a:r>
          </a:p>
        </p:txBody>
      </p:sp>
      <p:sp>
        <p:nvSpPr>
          <p:cNvPr id="30" name="正方形/長方形 29">
            <a:extLst>
              <a:ext uri="{FF2B5EF4-FFF2-40B4-BE49-F238E27FC236}">
                <a16:creationId xmlns:a16="http://schemas.microsoft.com/office/drawing/2014/main" id="{63518277-CFAB-41EF-97B4-B385FA633AD8}"/>
              </a:ext>
            </a:extLst>
          </p:cNvPr>
          <p:cNvSpPr/>
          <p:nvPr/>
        </p:nvSpPr>
        <p:spPr>
          <a:xfrm>
            <a:off x="5939859" y="950677"/>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A470B6CE-0DE0-4A3E-9DB5-AA665479268F}"/>
              </a:ext>
            </a:extLst>
          </p:cNvPr>
          <p:cNvSpPr/>
          <p:nvPr/>
        </p:nvSpPr>
        <p:spPr>
          <a:xfrm>
            <a:off x="6078651" y="1424205"/>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A56F437E-C185-45EB-A2DB-2476E5731518}"/>
              </a:ext>
            </a:extLst>
          </p:cNvPr>
          <p:cNvGrpSpPr/>
          <p:nvPr/>
        </p:nvGrpSpPr>
        <p:grpSpPr>
          <a:xfrm>
            <a:off x="6187249" y="1514652"/>
            <a:ext cx="1438935" cy="2280249"/>
            <a:chOff x="9563933" y="657684"/>
            <a:chExt cx="3283373" cy="5542663"/>
          </a:xfrm>
        </p:grpSpPr>
        <p:sp>
          <p:nvSpPr>
            <p:cNvPr id="33" name="楕円 32">
              <a:extLst>
                <a:ext uri="{FF2B5EF4-FFF2-40B4-BE49-F238E27FC236}">
                  <a16:creationId xmlns:a16="http://schemas.microsoft.com/office/drawing/2014/main" id="{1BBBD891-F6F9-4E86-AABF-7D812A9D222A}"/>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B579080-AF2D-4DD1-AA6A-8AA3DAEADAC8}"/>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86847F0-82F7-4F4A-A8CB-B44D0DF3399E}"/>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AD135D4-907E-4AAA-B1D6-D636B4B57403}"/>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29C96EB-FC8B-4F4F-AED5-A03D0BC1B341}"/>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フローチャート: 結合子 37">
              <a:extLst>
                <a:ext uri="{FF2B5EF4-FFF2-40B4-BE49-F238E27FC236}">
                  <a16:creationId xmlns:a16="http://schemas.microsoft.com/office/drawing/2014/main" id="{9238A9F9-7D83-4B4D-AAB3-EDC77BE47458}"/>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フローチャート: 結合子 38">
              <a:extLst>
                <a:ext uri="{FF2B5EF4-FFF2-40B4-BE49-F238E27FC236}">
                  <a16:creationId xmlns:a16="http://schemas.microsoft.com/office/drawing/2014/main" id="{1D2400E4-F544-4EC1-8A98-30D60E2BC545}"/>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フローチャート: 結合子 39">
              <a:extLst>
                <a:ext uri="{FF2B5EF4-FFF2-40B4-BE49-F238E27FC236}">
                  <a16:creationId xmlns:a16="http://schemas.microsoft.com/office/drawing/2014/main" id="{83239AD6-C1F1-4FC5-840F-613EAD1B17C4}"/>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フローチャート: 結合子 40">
              <a:extLst>
                <a:ext uri="{FF2B5EF4-FFF2-40B4-BE49-F238E27FC236}">
                  <a16:creationId xmlns:a16="http://schemas.microsoft.com/office/drawing/2014/main" id="{D8B36375-0275-43CF-A22A-4F277E288A98}"/>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台形 41">
              <a:extLst>
                <a:ext uri="{FF2B5EF4-FFF2-40B4-BE49-F238E27FC236}">
                  <a16:creationId xmlns:a16="http://schemas.microsoft.com/office/drawing/2014/main" id="{481F1926-C1EC-4D98-9A18-3732D6132376}"/>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542C225D-9649-41BB-AFDD-10F3FEF28DAD}"/>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4E58F17C-F16A-40E4-AA43-D9C42C4886C4}"/>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弦 44">
              <a:extLst>
                <a:ext uri="{FF2B5EF4-FFF2-40B4-BE49-F238E27FC236}">
                  <a16:creationId xmlns:a16="http://schemas.microsoft.com/office/drawing/2014/main" id="{308C9E1D-C1FA-4A1C-B13D-41231EFCA831}"/>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E3ABDFB0-96FD-4814-85E9-0D25F3AE5364}"/>
                </a:ext>
              </a:extLst>
            </p:cNvPr>
            <p:cNvCxnSpPr>
              <a:stCxn id="45"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C56F9B16-47AF-469B-92E3-6B6A83502990}"/>
                </a:ext>
              </a:extLst>
            </p:cNvPr>
            <p:cNvCxnSpPr>
              <a:stCxn id="45"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48" name="フローチャート: 結合子 47">
            <a:extLst>
              <a:ext uri="{FF2B5EF4-FFF2-40B4-BE49-F238E27FC236}">
                <a16:creationId xmlns:a16="http://schemas.microsoft.com/office/drawing/2014/main" id="{C2FB6072-1A41-4DCA-9CF9-A3DDFE67E841}"/>
              </a:ext>
            </a:extLst>
          </p:cNvPr>
          <p:cNvSpPr/>
          <p:nvPr/>
        </p:nvSpPr>
        <p:spPr>
          <a:xfrm>
            <a:off x="6480799" y="3746886"/>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他人</a:t>
            </a:r>
            <a:endParaRPr kumimoji="1" lang="en-US" altLang="ja-JP" dirty="0"/>
          </a:p>
        </p:txBody>
      </p:sp>
      <p:grpSp>
        <p:nvGrpSpPr>
          <p:cNvPr id="49" name="グループ化 48">
            <a:extLst>
              <a:ext uri="{FF2B5EF4-FFF2-40B4-BE49-F238E27FC236}">
                <a16:creationId xmlns:a16="http://schemas.microsoft.com/office/drawing/2014/main" id="{289180D7-5CB5-49F9-BC3C-F12A7210E544}"/>
              </a:ext>
            </a:extLst>
          </p:cNvPr>
          <p:cNvGrpSpPr/>
          <p:nvPr/>
        </p:nvGrpSpPr>
        <p:grpSpPr>
          <a:xfrm>
            <a:off x="7950028" y="2347910"/>
            <a:ext cx="1438309" cy="2292765"/>
            <a:chOff x="8605151" y="826289"/>
            <a:chExt cx="3283373" cy="5542663"/>
          </a:xfrm>
        </p:grpSpPr>
        <p:sp>
          <p:nvSpPr>
            <p:cNvPr id="50" name="二等辺三角形 49">
              <a:extLst>
                <a:ext uri="{FF2B5EF4-FFF2-40B4-BE49-F238E27FC236}">
                  <a16:creationId xmlns:a16="http://schemas.microsoft.com/office/drawing/2014/main" id="{C282A1CE-236A-4BDA-B829-9346BDBB17C0}"/>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C9A585D7-001C-4857-AFD1-53C42A3515AD}"/>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0D3024C7-9F22-4B70-B746-0875E73C2DE8}"/>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0B16D4E7-A0BD-40B7-9676-7622CE8D263D}"/>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E18A1ED6-58CC-4DC9-8233-58C6E10FF672}"/>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5" name="フローチャート: 結合子 54">
              <a:extLst>
                <a:ext uri="{FF2B5EF4-FFF2-40B4-BE49-F238E27FC236}">
                  <a16:creationId xmlns:a16="http://schemas.microsoft.com/office/drawing/2014/main" id="{C0E0D248-6673-4A09-8593-C815DD14DABA}"/>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6" name="フローチャート: 結合子 55">
              <a:extLst>
                <a:ext uri="{FF2B5EF4-FFF2-40B4-BE49-F238E27FC236}">
                  <a16:creationId xmlns:a16="http://schemas.microsoft.com/office/drawing/2014/main" id="{F7634769-A2E9-41A4-8D21-3ECE7C356AF2}"/>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フローチャート: 結合子 56">
              <a:extLst>
                <a:ext uri="{FF2B5EF4-FFF2-40B4-BE49-F238E27FC236}">
                  <a16:creationId xmlns:a16="http://schemas.microsoft.com/office/drawing/2014/main" id="{43852F4E-C1E3-498B-8004-5E072F46B07B}"/>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フローチャート: 結合子 57">
              <a:extLst>
                <a:ext uri="{FF2B5EF4-FFF2-40B4-BE49-F238E27FC236}">
                  <a16:creationId xmlns:a16="http://schemas.microsoft.com/office/drawing/2014/main" id="{7FA7B38B-BCE3-4AB7-BE61-CAEF1680E8A8}"/>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台形 58">
              <a:extLst>
                <a:ext uri="{FF2B5EF4-FFF2-40B4-BE49-F238E27FC236}">
                  <a16:creationId xmlns:a16="http://schemas.microsoft.com/office/drawing/2014/main" id="{73E269CA-2BDF-409B-ADBE-FE07E5D232FD}"/>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737482EB-E73B-49A2-B802-D0AB10C710FA}"/>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1F20BB7A-D313-458A-93FF-0F621CC8245B}"/>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弦 61">
              <a:extLst>
                <a:ext uri="{FF2B5EF4-FFF2-40B4-BE49-F238E27FC236}">
                  <a16:creationId xmlns:a16="http://schemas.microsoft.com/office/drawing/2014/main" id="{C58F9127-9718-4284-9E7C-E8A7E2006B75}"/>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3926FA65-9067-4FB4-A9CD-1E682106E4B0}"/>
                </a:ext>
              </a:extLst>
            </p:cNvPr>
            <p:cNvCxnSpPr>
              <a:stCxn id="62"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9186233C-B702-4F93-A990-B8267A5579A1}"/>
                </a:ext>
              </a:extLst>
            </p:cNvPr>
            <p:cNvCxnSpPr>
              <a:stCxn id="62"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65" name="フローチャート: 結合子 64">
            <a:extLst>
              <a:ext uri="{FF2B5EF4-FFF2-40B4-BE49-F238E27FC236}">
                <a16:creationId xmlns:a16="http://schemas.microsoft.com/office/drawing/2014/main" id="{4C709ECA-E982-41B5-999F-7A9A70A437CC}"/>
              </a:ext>
            </a:extLst>
          </p:cNvPr>
          <p:cNvSpPr/>
          <p:nvPr/>
        </p:nvSpPr>
        <p:spPr>
          <a:xfrm>
            <a:off x="8196643" y="4556255"/>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他人</a:t>
            </a:r>
            <a:endParaRPr kumimoji="1" lang="en-US" altLang="ja-JP" dirty="0"/>
          </a:p>
        </p:txBody>
      </p:sp>
      <p:grpSp>
        <p:nvGrpSpPr>
          <p:cNvPr id="66" name="グループ化 65">
            <a:extLst>
              <a:ext uri="{FF2B5EF4-FFF2-40B4-BE49-F238E27FC236}">
                <a16:creationId xmlns:a16="http://schemas.microsoft.com/office/drawing/2014/main" id="{1E881FE3-C26D-4600-B065-879F3CD3ADA1}"/>
              </a:ext>
            </a:extLst>
          </p:cNvPr>
          <p:cNvGrpSpPr/>
          <p:nvPr/>
        </p:nvGrpSpPr>
        <p:grpSpPr>
          <a:xfrm>
            <a:off x="6526914" y="3984945"/>
            <a:ext cx="1438936" cy="2292765"/>
            <a:chOff x="4804174" y="710471"/>
            <a:chExt cx="3283373" cy="5542663"/>
          </a:xfrm>
        </p:grpSpPr>
        <p:sp>
          <p:nvSpPr>
            <p:cNvPr id="67" name="フローチャート: 結合子 66">
              <a:extLst>
                <a:ext uri="{FF2B5EF4-FFF2-40B4-BE49-F238E27FC236}">
                  <a16:creationId xmlns:a16="http://schemas.microsoft.com/office/drawing/2014/main" id="{8AF14094-B146-4758-AF7C-7DA09166F3FF}"/>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フローチャート: 結合子 67">
              <a:extLst>
                <a:ext uri="{FF2B5EF4-FFF2-40B4-BE49-F238E27FC236}">
                  <a16:creationId xmlns:a16="http://schemas.microsoft.com/office/drawing/2014/main" id="{002A316F-2310-4CEE-9991-74A7AB0D11C8}"/>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51700F87-CB29-44FF-89FE-E70B7B080011}"/>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E33F997F-8FFE-4B3F-9ECC-4BD7C880FBE3}"/>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A64DD5A-4677-4607-B047-3CB6D6241462}"/>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2" name="フローチャート: 結合子 71">
              <a:extLst>
                <a:ext uri="{FF2B5EF4-FFF2-40B4-BE49-F238E27FC236}">
                  <a16:creationId xmlns:a16="http://schemas.microsoft.com/office/drawing/2014/main" id="{BBDE94D8-0B3B-4DF9-A133-E00FF52270D4}"/>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フローチャート: 結合子 72">
              <a:extLst>
                <a:ext uri="{FF2B5EF4-FFF2-40B4-BE49-F238E27FC236}">
                  <a16:creationId xmlns:a16="http://schemas.microsoft.com/office/drawing/2014/main" id="{307DEC84-CBE5-468F-8845-486CD90EE155}"/>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フローチャート: 結合子 73">
              <a:extLst>
                <a:ext uri="{FF2B5EF4-FFF2-40B4-BE49-F238E27FC236}">
                  <a16:creationId xmlns:a16="http://schemas.microsoft.com/office/drawing/2014/main" id="{0A97A05E-5034-416B-8A75-E52157A5978C}"/>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フローチャート: 結合子 74">
              <a:extLst>
                <a:ext uri="{FF2B5EF4-FFF2-40B4-BE49-F238E27FC236}">
                  <a16:creationId xmlns:a16="http://schemas.microsoft.com/office/drawing/2014/main" id="{C1E23127-EB41-40CF-B53B-822D6B24FA34}"/>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台形 75">
              <a:extLst>
                <a:ext uri="{FF2B5EF4-FFF2-40B4-BE49-F238E27FC236}">
                  <a16:creationId xmlns:a16="http://schemas.microsoft.com/office/drawing/2014/main" id="{5575EF79-ED22-48EA-B9BE-8035F8A31B02}"/>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26B417E3-6120-4C2E-BEF2-86736553D505}"/>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9A2A252-708C-4435-8683-46B18FA0E8A7}"/>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9" name="弦 78">
              <a:extLst>
                <a:ext uri="{FF2B5EF4-FFF2-40B4-BE49-F238E27FC236}">
                  <a16:creationId xmlns:a16="http://schemas.microsoft.com/office/drawing/2014/main" id="{58AA31B2-5CD9-4EED-A309-4E4F533F1D03}"/>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96448D25-25C4-42C2-9178-D63D2CC25524}"/>
                </a:ext>
              </a:extLst>
            </p:cNvPr>
            <p:cNvCxnSpPr>
              <a:stCxn id="79"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34C45FD2-F7EA-4542-8D16-B012755C78F1}"/>
                </a:ext>
              </a:extLst>
            </p:cNvPr>
            <p:cNvCxnSpPr>
              <a:stCxn id="79"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82" name="フローチャート: 結合子 81">
            <a:extLst>
              <a:ext uri="{FF2B5EF4-FFF2-40B4-BE49-F238E27FC236}">
                <a16:creationId xmlns:a16="http://schemas.microsoft.com/office/drawing/2014/main" id="{53B62260-CCDA-4449-A1EC-E89570B36959}"/>
              </a:ext>
            </a:extLst>
          </p:cNvPr>
          <p:cNvSpPr/>
          <p:nvPr/>
        </p:nvSpPr>
        <p:spPr>
          <a:xfrm>
            <a:off x="6814563" y="6190640"/>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他人</a:t>
            </a:r>
            <a:endParaRPr kumimoji="1" lang="en-US" altLang="ja-JP" dirty="0"/>
          </a:p>
        </p:txBody>
      </p:sp>
      <p:sp>
        <p:nvSpPr>
          <p:cNvPr id="84" name="テキスト ボックス 83">
            <a:extLst>
              <a:ext uri="{FF2B5EF4-FFF2-40B4-BE49-F238E27FC236}">
                <a16:creationId xmlns:a16="http://schemas.microsoft.com/office/drawing/2014/main" id="{1F95EC4B-E38F-469D-95ED-83009EA3BC19}"/>
              </a:ext>
            </a:extLst>
          </p:cNvPr>
          <p:cNvSpPr txBox="1"/>
          <p:nvPr/>
        </p:nvSpPr>
        <p:spPr>
          <a:xfrm>
            <a:off x="6480799" y="1995831"/>
            <a:ext cx="898939" cy="369332"/>
          </a:xfrm>
          <a:prstGeom prst="rect">
            <a:avLst/>
          </a:prstGeom>
          <a:noFill/>
        </p:spPr>
        <p:txBody>
          <a:bodyPr wrap="square" rtlCol="0">
            <a:spAutoFit/>
          </a:bodyPr>
          <a:lstStyle/>
          <a:p>
            <a:r>
              <a:rPr kumimoji="1" lang="ja-JP" altLang="en-US" dirty="0"/>
              <a:t>味噌汁</a:t>
            </a:r>
          </a:p>
        </p:txBody>
      </p:sp>
      <p:sp>
        <p:nvSpPr>
          <p:cNvPr id="85" name="テキスト ボックス 84">
            <a:extLst>
              <a:ext uri="{FF2B5EF4-FFF2-40B4-BE49-F238E27FC236}">
                <a16:creationId xmlns:a16="http://schemas.microsoft.com/office/drawing/2014/main" id="{4F683472-7D09-4D2B-99B3-26F93A5F59A4}"/>
              </a:ext>
            </a:extLst>
          </p:cNvPr>
          <p:cNvSpPr txBox="1"/>
          <p:nvPr/>
        </p:nvSpPr>
        <p:spPr>
          <a:xfrm>
            <a:off x="8353743" y="2884234"/>
            <a:ext cx="675370" cy="369332"/>
          </a:xfrm>
          <a:prstGeom prst="rect">
            <a:avLst/>
          </a:prstGeom>
          <a:noFill/>
        </p:spPr>
        <p:txBody>
          <a:bodyPr wrap="square" rtlCol="0">
            <a:spAutoFit/>
          </a:bodyPr>
          <a:lstStyle/>
          <a:p>
            <a:r>
              <a:rPr kumimoji="1" lang="ja-JP" altLang="en-US" dirty="0"/>
              <a:t>散財</a:t>
            </a:r>
          </a:p>
        </p:txBody>
      </p:sp>
      <p:sp>
        <p:nvSpPr>
          <p:cNvPr id="86" name="テキスト ボックス 85">
            <a:extLst>
              <a:ext uri="{FF2B5EF4-FFF2-40B4-BE49-F238E27FC236}">
                <a16:creationId xmlns:a16="http://schemas.microsoft.com/office/drawing/2014/main" id="{D725503D-CD89-406E-994F-C90234BA6832}"/>
              </a:ext>
            </a:extLst>
          </p:cNvPr>
          <p:cNvSpPr txBox="1"/>
          <p:nvPr/>
        </p:nvSpPr>
        <p:spPr>
          <a:xfrm>
            <a:off x="6781758" y="4465696"/>
            <a:ext cx="898939" cy="369332"/>
          </a:xfrm>
          <a:prstGeom prst="rect">
            <a:avLst/>
          </a:prstGeom>
          <a:noFill/>
        </p:spPr>
        <p:txBody>
          <a:bodyPr wrap="square" rtlCol="0">
            <a:spAutoFit/>
          </a:bodyPr>
          <a:lstStyle/>
          <a:p>
            <a:r>
              <a:rPr kumimoji="1" lang="ja-JP" altLang="en-US" dirty="0"/>
              <a:t>ゲーム</a:t>
            </a:r>
          </a:p>
        </p:txBody>
      </p:sp>
      <p:sp>
        <p:nvSpPr>
          <p:cNvPr id="87" name="矢印: 五方向 86">
            <a:extLst>
              <a:ext uri="{FF2B5EF4-FFF2-40B4-BE49-F238E27FC236}">
                <a16:creationId xmlns:a16="http://schemas.microsoft.com/office/drawing/2014/main" id="{F743D972-5543-4C81-AD74-FA23EEDC9319}"/>
              </a:ext>
            </a:extLst>
          </p:cNvPr>
          <p:cNvSpPr/>
          <p:nvPr/>
        </p:nvSpPr>
        <p:spPr>
          <a:xfrm rot="10800000" flipV="1">
            <a:off x="6125609" y="1027721"/>
            <a:ext cx="816429" cy="34552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Tree>
    <p:extLst>
      <p:ext uri="{BB962C8B-B14F-4D97-AF65-F5344CB8AC3E}">
        <p14:creationId xmlns:p14="http://schemas.microsoft.com/office/powerpoint/2010/main" val="333340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5DD88-0A02-471F-A9D6-03E059B95F09}"/>
              </a:ext>
            </a:extLst>
          </p:cNvPr>
          <p:cNvSpPr>
            <a:spLocks noGrp="1"/>
          </p:cNvSpPr>
          <p:nvPr>
            <p:ph type="ctrTitle"/>
          </p:nvPr>
        </p:nvSpPr>
        <p:spPr/>
        <p:txBody>
          <a:bodyPr/>
          <a:lstStyle/>
          <a:p>
            <a:r>
              <a:rPr lang="ja-JP" altLang="en-US" dirty="0"/>
              <a:t>初期設定画面</a:t>
            </a:r>
            <a:endParaRPr kumimoji="1" lang="ja-JP" altLang="en-US" dirty="0"/>
          </a:p>
        </p:txBody>
      </p:sp>
      <p:sp>
        <p:nvSpPr>
          <p:cNvPr id="3" name="字幕 2">
            <a:extLst>
              <a:ext uri="{FF2B5EF4-FFF2-40B4-BE49-F238E27FC236}">
                <a16:creationId xmlns:a16="http://schemas.microsoft.com/office/drawing/2014/main" id="{50413D53-FBD3-41CC-A3DE-C057CC2722E3}"/>
              </a:ext>
            </a:extLst>
          </p:cNvPr>
          <p:cNvSpPr>
            <a:spLocks noGrp="1"/>
          </p:cNvSpPr>
          <p:nvPr>
            <p:ph type="subTitle" idx="1"/>
          </p:nvPr>
        </p:nvSpPr>
        <p:spPr>
          <a:xfrm>
            <a:off x="1524000" y="3830638"/>
            <a:ext cx="9144000" cy="1655762"/>
          </a:xfrm>
        </p:spPr>
        <p:txBody>
          <a:bodyPr/>
          <a:lstStyle/>
          <a:p>
            <a:r>
              <a:rPr kumimoji="1" lang="ja-JP" altLang="en-US" dirty="0"/>
              <a:t>新規ユーザー登録＆日常生活の円グラフの作成</a:t>
            </a:r>
            <a:endParaRPr kumimoji="1" lang="en-US" altLang="ja-JP" dirty="0"/>
          </a:p>
          <a:p>
            <a:endParaRPr lang="en-US" altLang="ja-JP" dirty="0"/>
          </a:p>
          <a:p>
            <a:r>
              <a:rPr lang="ja-JP" altLang="en-US" dirty="0"/>
              <a:t>変更が少ない部分を初期設定として扱う</a:t>
            </a:r>
            <a:endParaRPr kumimoji="1" lang="ja-JP" altLang="en-US" dirty="0"/>
          </a:p>
        </p:txBody>
      </p:sp>
    </p:spTree>
    <p:extLst>
      <p:ext uri="{BB962C8B-B14F-4D97-AF65-F5344CB8AC3E}">
        <p14:creationId xmlns:p14="http://schemas.microsoft.com/office/powerpoint/2010/main" val="339434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FD58174-40F9-44BB-AA8D-2463976CA947}"/>
              </a:ext>
            </a:extLst>
          </p:cNvPr>
          <p:cNvSpPr/>
          <p:nvPr/>
        </p:nvSpPr>
        <p:spPr>
          <a:xfrm>
            <a:off x="4230970" y="768501"/>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4369762" y="1242029"/>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34" name="グループ化 133">
            <a:extLst>
              <a:ext uri="{FF2B5EF4-FFF2-40B4-BE49-F238E27FC236}">
                <a16:creationId xmlns:a16="http://schemas.microsoft.com/office/drawing/2014/main" id="{25DA407E-BE35-4851-B9AE-9C25E2DF3CAD}"/>
              </a:ext>
            </a:extLst>
          </p:cNvPr>
          <p:cNvGrpSpPr/>
          <p:nvPr/>
        </p:nvGrpSpPr>
        <p:grpSpPr>
          <a:xfrm>
            <a:off x="6241139" y="2165734"/>
            <a:ext cx="1438309" cy="2292765"/>
            <a:chOff x="8605151" y="826289"/>
            <a:chExt cx="3283373" cy="5542663"/>
          </a:xfrm>
        </p:grpSpPr>
        <p:sp>
          <p:nvSpPr>
            <p:cNvPr id="135" name="二等辺三角形 134">
              <a:extLst>
                <a:ext uri="{FF2B5EF4-FFF2-40B4-BE49-F238E27FC236}">
                  <a16:creationId xmlns:a16="http://schemas.microsoft.com/office/drawing/2014/main" id="{0F71CE71-C713-4283-BF5D-F5E1A8AE4390}"/>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6" name="二等辺三角形 135">
              <a:extLst>
                <a:ext uri="{FF2B5EF4-FFF2-40B4-BE49-F238E27FC236}">
                  <a16:creationId xmlns:a16="http://schemas.microsoft.com/office/drawing/2014/main" id="{ACF196BA-A287-4C83-936B-F60DCBC51FBA}"/>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F3B8F699-B8A9-47E5-BC44-0841F9C6A249}"/>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8" name="楕円 137">
              <a:extLst>
                <a:ext uri="{FF2B5EF4-FFF2-40B4-BE49-F238E27FC236}">
                  <a16:creationId xmlns:a16="http://schemas.microsoft.com/office/drawing/2014/main" id="{14358A70-02AB-4151-9A0D-3ACA7B94D3FF}"/>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9" name="楕円 138">
              <a:extLst>
                <a:ext uri="{FF2B5EF4-FFF2-40B4-BE49-F238E27FC236}">
                  <a16:creationId xmlns:a16="http://schemas.microsoft.com/office/drawing/2014/main" id="{15216F89-649C-41C5-9992-306C9717AA69}"/>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0" name="フローチャート: 結合子 139">
              <a:extLst>
                <a:ext uri="{FF2B5EF4-FFF2-40B4-BE49-F238E27FC236}">
                  <a16:creationId xmlns:a16="http://schemas.microsoft.com/office/drawing/2014/main" id="{530E0EEC-C035-43A9-AA7A-E32B311F38CA}"/>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1" name="フローチャート: 結合子 140">
              <a:extLst>
                <a:ext uri="{FF2B5EF4-FFF2-40B4-BE49-F238E27FC236}">
                  <a16:creationId xmlns:a16="http://schemas.microsoft.com/office/drawing/2014/main" id="{2E24B04B-91F3-49F8-BEF8-6D5A97F313FC}"/>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フローチャート: 結合子 141">
              <a:extLst>
                <a:ext uri="{FF2B5EF4-FFF2-40B4-BE49-F238E27FC236}">
                  <a16:creationId xmlns:a16="http://schemas.microsoft.com/office/drawing/2014/main" id="{98193690-3831-4162-894C-6861A16DDD93}"/>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フローチャート: 結合子 142">
              <a:extLst>
                <a:ext uri="{FF2B5EF4-FFF2-40B4-BE49-F238E27FC236}">
                  <a16:creationId xmlns:a16="http://schemas.microsoft.com/office/drawing/2014/main" id="{E02BB324-7C1C-4322-A454-ACAEAA5C0B46}"/>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4" name="台形 143">
              <a:extLst>
                <a:ext uri="{FF2B5EF4-FFF2-40B4-BE49-F238E27FC236}">
                  <a16:creationId xmlns:a16="http://schemas.microsoft.com/office/drawing/2014/main" id="{DFACC14F-CDB2-412A-83F3-D717E953899C}"/>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5" name="楕円 144">
              <a:extLst>
                <a:ext uri="{FF2B5EF4-FFF2-40B4-BE49-F238E27FC236}">
                  <a16:creationId xmlns:a16="http://schemas.microsoft.com/office/drawing/2014/main" id="{0DE91438-7EC2-4B11-98D2-570D2D3BC110}"/>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F30A35D1-191B-45A4-ACE2-FC7B475B298A}"/>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7" name="弦 146">
              <a:extLst>
                <a:ext uri="{FF2B5EF4-FFF2-40B4-BE49-F238E27FC236}">
                  <a16:creationId xmlns:a16="http://schemas.microsoft.com/office/drawing/2014/main" id="{7B8102E1-309C-4425-B53D-A937B58600F0}"/>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48" name="直線コネクタ 147">
              <a:extLst>
                <a:ext uri="{FF2B5EF4-FFF2-40B4-BE49-F238E27FC236}">
                  <a16:creationId xmlns:a16="http://schemas.microsoft.com/office/drawing/2014/main" id="{F9F028D6-7B96-491B-A8C1-6E4037FEF2B4}"/>
                </a:ext>
              </a:extLst>
            </p:cNvPr>
            <p:cNvCxnSpPr>
              <a:stCxn id="147"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149" name="直線コネクタ 148">
              <a:extLst>
                <a:ext uri="{FF2B5EF4-FFF2-40B4-BE49-F238E27FC236}">
                  <a16:creationId xmlns:a16="http://schemas.microsoft.com/office/drawing/2014/main" id="{0F33E833-CE42-4234-AD4A-05D1D328C9E4}"/>
                </a:ext>
              </a:extLst>
            </p:cNvPr>
            <p:cNvCxnSpPr>
              <a:stCxn id="147"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150" name="グループ化 149">
            <a:extLst>
              <a:ext uri="{FF2B5EF4-FFF2-40B4-BE49-F238E27FC236}">
                <a16:creationId xmlns:a16="http://schemas.microsoft.com/office/drawing/2014/main" id="{7FD0E587-4E10-465E-96A5-CC3193E8E398}"/>
              </a:ext>
            </a:extLst>
          </p:cNvPr>
          <p:cNvGrpSpPr/>
          <p:nvPr/>
        </p:nvGrpSpPr>
        <p:grpSpPr>
          <a:xfrm>
            <a:off x="4818025" y="3802769"/>
            <a:ext cx="1438936" cy="2292765"/>
            <a:chOff x="4804174" y="710471"/>
            <a:chExt cx="3283373" cy="5542663"/>
          </a:xfrm>
        </p:grpSpPr>
        <p:sp>
          <p:nvSpPr>
            <p:cNvPr id="151" name="フローチャート: 結合子 150">
              <a:extLst>
                <a:ext uri="{FF2B5EF4-FFF2-40B4-BE49-F238E27FC236}">
                  <a16:creationId xmlns:a16="http://schemas.microsoft.com/office/drawing/2014/main" id="{100A4B30-E9C5-4DA8-909B-F896DD309A16}"/>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2" name="フローチャート: 結合子 151">
              <a:extLst>
                <a:ext uri="{FF2B5EF4-FFF2-40B4-BE49-F238E27FC236}">
                  <a16:creationId xmlns:a16="http://schemas.microsoft.com/office/drawing/2014/main" id="{0795AEEC-CF1E-4B80-A435-0BF4C5CA1E1E}"/>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FE9E0F78-0CC0-4FD1-87AB-143FF7073418}"/>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4" name="楕円 153">
              <a:extLst>
                <a:ext uri="{FF2B5EF4-FFF2-40B4-BE49-F238E27FC236}">
                  <a16:creationId xmlns:a16="http://schemas.microsoft.com/office/drawing/2014/main" id="{97A16681-0785-4B3B-A022-A8EA69EEF66B}"/>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5" name="楕円 154">
              <a:extLst>
                <a:ext uri="{FF2B5EF4-FFF2-40B4-BE49-F238E27FC236}">
                  <a16:creationId xmlns:a16="http://schemas.microsoft.com/office/drawing/2014/main" id="{516E4746-2C74-4479-8116-3858EEC2C246}"/>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6" name="フローチャート: 結合子 155">
              <a:extLst>
                <a:ext uri="{FF2B5EF4-FFF2-40B4-BE49-F238E27FC236}">
                  <a16:creationId xmlns:a16="http://schemas.microsoft.com/office/drawing/2014/main" id="{F5FBE5E6-3F7A-4FF4-B260-AC4FED3869B6}"/>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7" name="フローチャート: 結合子 156">
              <a:extLst>
                <a:ext uri="{FF2B5EF4-FFF2-40B4-BE49-F238E27FC236}">
                  <a16:creationId xmlns:a16="http://schemas.microsoft.com/office/drawing/2014/main" id="{4617CE91-FDCA-423B-8AC3-91876EFABC3D}"/>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8" name="フローチャート: 結合子 157">
              <a:extLst>
                <a:ext uri="{FF2B5EF4-FFF2-40B4-BE49-F238E27FC236}">
                  <a16:creationId xmlns:a16="http://schemas.microsoft.com/office/drawing/2014/main" id="{C0CCC82C-F5B2-49FD-814E-D612096A3F67}"/>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9" name="フローチャート: 結合子 158">
              <a:extLst>
                <a:ext uri="{FF2B5EF4-FFF2-40B4-BE49-F238E27FC236}">
                  <a16:creationId xmlns:a16="http://schemas.microsoft.com/office/drawing/2014/main" id="{C28709E4-30C4-4426-BAE1-BC867841226C}"/>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0" name="台形 159">
              <a:extLst>
                <a:ext uri="{FF2B5EF4-FFF2-40B4-BE49-F238E27FC236}">
                  <a16:creationId xmlns:a16="http://schemas.microsoft.com/office/drawing/2014/main" id="{646487EB-223F-4AB8-A458-F3F8200B5D0B}"/>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2CFD1BFA-A2F2-4172-9B6C-292EF3E66341}"/>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2" name="楕円 161">
              <a:extLst>
                <a:ext uri="{FF2B5EF4-FFF2-40B4-BE49-F238E27FC236}">
                  <a16:creationId xmlns:a16="http://schemas.microsoft.com/office/drawing/2014/main" id="{E5244EF4-6572-4E79-8B2B-F66258A144A7}"/>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3" name="弦 162">
              <a:extLst>
                <a:ext uri="{FF2B5EF4-FFF2-40B4-BE49-F238E27FC236}">
                  <a16:creationId xmlns:a16="http://schemas.microsoft.com/office/drawing/2014/main" id="{B544667F-A1D0-41DB-B2EB-CABA17CDCFE9}"/>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64" name="直線コネクタ 163">
              <a:extLst>
                <a:ext uri="{FF2B5EF4-FFF2-40B4-BE49-F238E27FC236}">
                  <a16:creationId xmlns:a16="http://schemas.microsoft.com/office/drawing/2014/main" id="{534DE7D9-1269-4873-8E4C-E79A75910DA1}"/>
                </a:ext>
              </a:extLst>
            </p:cNvPr>
            <p:cNvCxnSpPr>
              <a:stCxn id="163"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165" name="直線コネクタ 164">
              <a:extLst>
                <a:ext uri="{FF2B5EF4-FFF2-40B4-BE49-F238E27FC236}">
                  <a16:creationId xmlns:a16="http://schemas.microsoft.com/office/drawing/2014/main" id="{9008E7C7-883D-4C28-A925-4DD4EA110C10}"/>
                </a:ext>
              </a:extLst>
            </p:cNvPr>
            <p:cNvCxnSpPr>
              <a:stCxn id="163"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219" name="正方形/長方形 218">
            <a:extLst>
              <a:ext uri="{FF2B5EF4-FFF2-40B4-BE49-F238E27FC236}">
                <a16:creationId xmlns:a16="http://schemas.microsoft.com/office/drawing/2014/main" id="{E2160169-5B21-4B26-8E0F-1ACB6EBCE32E}"/>
              </a:ext>
            </a:extLst>
          </p:cNvPr>
          <p:cNvSpPr/>
          <p:nvPr/>
        </p:nvSpPr>
        <p:spPr>
          <a:xfrm>
            <a:off x="171698" y="768501"/>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0" name="正方形/長方形 219">
            <a:extLst>
              <a:ext uri="{FF2B5EF4-FFF2-40B4-BE49-F238E27FC236}">
                <a16:creationId xmlns:a16="http://schemas.microsoft.com/office/drawing/2014/main" id="{DB499060-C0D8-40A6-A4D3-7A56BFE69B84}"/>
              </a:ext>
            </a:extLst>
          </p:cNvPr>
          <p:cNvSpPr/>
          <p:nvPr/>
        </p:nvSpPr>
        <p:spPr>
          <a:xfrm>
            <a:off x="310490" y="1242029"/>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1F6D4D5C-D7C2-4461-971A-8E4F3B881F64}"/>
              </a:ext>
            </a:extLst>
          </p:cNvPr>
          <p:cNvGrpSpPr/>
          <p:nvPr/>
        </p:nvGrpSpPr>
        <p:grpSpPr>
          <a:xfrm>
            <a:off x="419088" y="1332476"/>
            <a:ext cx="1438935" cy="2280249"/>
            <a:chOff x="9563933" y="657684"/>
            <a:chExt cx="3283373" cy="5542663"/>
          </a:xfrm>
        </p:grpSpPr>
        <p:sp>
          <p:nvSpPr>
            <p:cNvPr id="222" name="楕円 221">
              <a:extLst>
                <a:ext uri="{FF2B5EF4-FFF2-40B4-BE49-F238E27FC236}">
                  <a16:creationId xmlns:a16="http://schemas.microsoft.com/office/drawing/2014/main" id="{AEDAED29-1DDE-47E0-94F5-73D95CA554D3}"/>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3" name="楕円 222">
              <a:extLst>
                <a:ext uri="{FF2B5EF4-FFF2-40B4-BE49-F238E27FC236}">
                  <a16:creationId xmlns:a16="http://schemas.microsoft.com/office/drawing/2014/main" id="{717E7A0C-AECD-4816-A6E0-ACB51D248913}"/>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4" name="楕円 223">
              <a:extLst>
                <a:ext uri="{FF2B5EF4-FFF2-40B4-BE49-F238E27FC236}">
                  <a16:creationId xmlns:a16="http://schemas.microsoft.com/office/drawing/2014/main" id="{42B5C208-47B2-43A7-9C77-D9CBD26495B0}"/>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5" name="楕円 224">
              <a:extLst>
                <a:ext uri="{FF2B5EF4-FFF2-40B4-BE49-F238E27FC236}">
                  <a16:creationId xmlns:a16="http://schemas.microsoft.com/office/drawing/2014/main" id="{96BD8913-7533-4409-95C5-374C7D4CC14C}"/>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6" name="楕円 225">
              <a:extLst>
                <a:ext uri="{FF2B5EF4-FFF2-40B4-BE49-F238E27FC236}">
                  <a16:creationId xmlns:a16="http://schemas.microsoft.com/office/drawing/2014/main" id="{3EF41051-6AD9-4D94-963F-D393CB52F5B7}"/>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7" name="フローチャート: 結合子 226">
              <a:extLst>
                <a:ext uri="{FF2B5EF4-FFF2-40B4-BE49-F238E27FC236}">
                  <a16:creationId xmlns:a16="http://schemas.microsoft.com/office/drawing/2014/main" id="{7BD2ED92-28AA-4C4A-A752-6CC1B8865427}"/>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8" name="フローチャート: 結合子 227">
              <a:extLst>
                <a:ext uri="{FF2B5EF4-FFF2-40B4-BE49-F238E27FC236}">
                  <a16:creationId xmlns:a16="http://schemas.microsoft.com/office/drawing/2014/main" id="{6FD95F70-241F-4283-BCC7-36F38900D603}"/>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9" name="フローチャート: 結合子 228">
              <a:extLst>
                <a:ext uri="{FF2B5EF4-FFF2-40B4-BE49-F238E27FC236}">
                  <a16:creationId xmlns:a16="http://schemas.microsoft.com/office/drawing/2014/main" id="{30D8CBAD-D79C-4377-A30A-318F9EFE7F28}"/>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0" name="フローチャート: 結合子 229">
              <a:extLst>
                <a:ext uri="{FF2B5EF4-FFF2-40B4-BE49-F238E27FC236}">
                  <a16:creationId xmlns:a16="http://schemas.microsoft.com/office/drawing/2014/main" id="{45DE6A43-5868-44C2-A7EE-A9709364CD99}"/>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1" name="台形 230">
              <a:extLst>
                <a:ext uri="{FF2B5EF4-FFF2-40B4-BE49-F238E27FC236}">
                  <a16:creationId xmlns:a16="http://schemas.microsoft.com/office/drawing/2014/main" id="{47F167B0-2C97-4B64-8C72-96FA30E4F9A5}"/>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2" name="楕円 231">
              <a:extLst>
                <a:ext uri="{FF2B5EF4-FFF2-40B4-BE49-F238E27FC236}">
                  <a16:creationId xmlns:a16="http://schemas.microsoft.com/office/drawing/2014/main" id="{B19A1D2A-0E2F-45EE-8587-15A608FE2571}"/>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3" name="楕円 232">
              <a:extLst>
                <a:ext uri="{FF2B5EF4-FFF2-40B4-BE49-F238E27FC236}">
                  <a16:creationId xmlns:a16="http://schemas.microsoft.com/office/drawing/2014/main" id="{C3658E3A-25E7-4527-8DB8-14896E5CCC5B}"/>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4" name="弦 233">
              <a:extLst>
                <a:ext uri="{FF2B5EF4-FFF2-40B4-BE49-F238E27FC236}">
                  <a16:creationId xmlns:a16="http://schemas.microsoft.com/office/drawing/2014/main" id="{56D0F7C8-EF86-4768-8E9F-75F0F776430E}"/>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35" name="直線コネクタ 234">
              <a:extLst>
                <a:ext uri="{FF2B5EF4-FFF2-40B4-BE49-F238E27FC236}">
                  <a16:creationId xmlns:a16="http://schemas.microsoft.com/office/drawing/2014/main" id="{E98F6343-AD4E-4B58-8AAF-F6C7BEF2FD58}"/>
                </a:ext>
              </a:extLst>
            </p:cNvPr>
            <p:cNvCxnSpPr>
              <a:stCxn id="234"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a:extLst>
                <a:ext uri="{FF2B5EF4-FFF2-40B4-BE49-F238E27FC236}">
                  <a16:creationId xmlns:a16="http://schemas.microsoft.com/office/drawing/2014/main" id="{9FC34265-5C2E-418F-91BB-912482497B34}"/>
                </a:ext>
              </a:extLst>
            </p:cNvPr>
            <p:cNvCxnSpPr>
              <a:stCxn id="234"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237" name="フローチャート: 結合子 236">
            <a:extLst>
              <a:ext uri="{FF2B5EF4-FFF2-40B4-BE49-F238E27FC236}">
                <a16:creationId xmlns:a16="http://schemas.microsoft.com/office/drawing/2014/main" id="{DF9CFFA3-6D9D-42DA-80A6-CD715ACE643A}"/>
              </a:ext>
            </a:extLst>
          </p:cNvPr>
          <p:cNvSpPr/>
          <p:nvPr/>
        </p:nvSpPr>
        <p:spPr>
          <a:xfrm>
            <a:off x="712638" y="3564710"/>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他人</a:t>
            </a:r>
            <a:endParaRPr kumimoji="1" lang="en-US" altLang="ja-JP" dirty="0"/>
          </a:p>
        </p:txBody>
      </p:sp>
      <p:grpSp>
        <p:nvGrpSpPr>
          <p:cNvPr id="238" name="グループ化 237">
            <a:extLst>
              <a:ext uri="{FF2B5EF4-FFF2-40B4-BE49-F238E27FC236}">
                <a16:creationId xmlns:a16="http://schemas.microsoft.com/office/drawing/2014/main" id="{58ADBB8E-6B06-4284-80C6-06AFA8328CC5}"/>
              </a:ext>
            </a:extLst>
          </p:cNvPr>
          <p:cNvGrpSpPr/>
          <p:nvPr/>
        </p:nvGrpSpPr>
        <p:grpSpPr>
          <a:xfrm>
            <a:off x="2181867" y="2165734"/>
            <a:ext cx="1438309" cy="2292765"/>
            <a:chOff x="8605151" y="826289"/>
            <a:chExt cx="3283373" cy="5542663"/>
          </a:xfrm>
        </p:grpSpPr>
        <p:sp>
          <p:nvSpPr>
            <p:cNvPr id="239" name="二等辺三角形 238">
              <a:extLst>
                <a:ext uri="{FF2B5EF4-FFF2-40B4-BE49-F238E27FC236}">
                  <a16:creationId xmlns:a16="http://schemas.microsoft.com/office/drawing/2014/main" id="{4651E597-D5BB-4B61-89B6-1146FC939B9A}"/>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0" name="二等辺三角形 239">
              <a:extLst>
                <a:ext uri="{FF2B5EF4-FFF2-40B4-BE49-F238E27FC236}">
                  <a16:creationId xmlns:a16="http://schemas.microsoft.com/office/drawing/2014/main" id="{051BBDD2-6F68-41D1-84B3-74EA72F3434E}"/>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1" name="楕円 240">
              <a:extLst>
                <a:ext uri="{FF2B5EF4-FFF2-40B4-BE49-F238E27FC236}">
                  <a16:creationId xmlns:a16="http://schemas.microsoft.com/office/drawing/2014/main" id="{5C7F47F2-8168-4E91-9A15-194EB3357B6D}"/>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2" name="楕円 241">
              <a:extLst>
                <a:ext uri="{FF2B5EF4-FFF2-40B4-BE49-F238E27FC236}">
                  <a16:creationId xmlns:a16="http://schemas.microsoft.com/office/drawing/2014/main" id="{C6873AC9-1383-4C47-BE4C-BA3483BF2FA6}"/>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3" name="楕円 242">
              <a:extLst>
                <a:ext uri="{FF2B5EF4-FFF2-40B4-BE49-F238E27FC236}">
                  <a16:creationId xmlns:a16="http://schemas.microsoft.com/office/drawing/2014/main" id="{010F32EF-4287-4B9D-9320-F65938838411}"/>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4" name="フローチャート: 結合子 243">
              <a:extLst>
                <a:ext uri="{FF2B5EF4-FFF2-40B4-BE49-F238E27FC236}">
                  <a16:creationId xmlns:a16="http://schemas.microsoft.com/office/drawing/2014/main" id="{7D3ED40A-921B-4A60-A3E1-F4E74D57C4A5}"/>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5" name="フローチャート: 結合子 244">
              <a:extLst>
                <a:ext uri="{FF2B5EF4-FFF2-40B4-BE49-F238E27FC236}">
                  <a16:creationId xmlns:a16="http://schemas.microsoft.com/office/drawing/2014/main" id="{495AD7F4-D78A-4B0F-A849-DAA6C89A23A9}"/>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フローチャート: 結合子 245">
              <a:extLst>
                <a:ext uri="{FF2B5EF4-FFF2-40B4-BE49-F238E27FC236}">
                  <a16:creationId xmlns:a16="http://schemas.microsoft.com/office/drawing/2014/main" id="{5BDF5A29-CEC7-40F8-BD9E-0032400DFE6A}"/>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7" name="フローチャート: 結合子 246">
              <a:extLst>
                <a:ext uri="{FF2B5EF4-FFF2-40B4-BE49-F238E27FC236}">
                  <a16:creationId xmlns:a16="http://schemas.microsoft.com/office/drawing/2014/main" id="{1AE2E082-5ECC-47FB-AAEF-D49E83C70CCE}"/>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8" name="台形 247">
              <a:extLst>
                <a:ext uri="{FF2B5EF4-FFF2-40B4-BE49-F238E27FC236}">
                  <a16:creationId xmlns:a16="http://schemas.microsoft.com/office/drawing/2014/main" id="{D239E260-E0BC-4F94-9864-59E80A743321}"/>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9" name="楕円 248">
              <a:extLst>
                <a:ext uri="{FF2B5EF4-FFF2-40B4-BE49-F238E27FC236}">
                  <a16:creationId xmlns:a16="http://schemas.microsoft.com/office/drawing/2014/main" id="{43AA922D-0810-42A4-82D2-D9947E8E5E04}"/>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0" name="楕円 249">
              <a:extLst>
                <a:ext uri="{FF2B5EF4-FFF2-40B4-BE49-F238E27FC236}">
                  <a16:creationId xmlns:a16="http://schemas.microsoft.com/office/drawing/2014/main" id="{DA8D47D3-1635-4689-8982-D3534E295187}"/>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1" name="弦 250">
              <a:extLst>
                <a:ext uri="{FF2B5EF4-FFF2-40B4-BE49-F238E27FC236}">
                  <a16:creationId xmlns:a16="http://schemas.microsoft.com/office/drawing/2014/main" id="{ACFCF234-2906-47A0-BC2F-2ABD09BAAB8B}"/>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52" name="直線コネクタ 251">
              <a:extLst>
                <a:ext uri="{FF2B5EF4-FFF2-40B4-BE49-F238E27FC236}">
                  <a16:creationId xmlns:a16="http://schemas.microsoft.com/office/drawing/2014/main" id="{4DAF8158-F80F-495D-9D63-131B19BB15BE}"/>
                </a:ext>
              </a:extLst>
            </p:cNvPr>
            <p:cNvCxnSpPr>
              <a:stCxn id="251"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253" name="直線コネクタ 252">
              <a:extLst>
                <a:ext uri="{FF2B5EF4-FFF2-40B4-BE49-F238E27FC236}">
                  <a16:creationId xmlns:a16="http://schemas.microsoft.com/office/drawing/2014/main" id="{31045E13-F9F8-4443-AC96-B935D61A860F}"/>
                </a:ext>
              </a:extLst>
            </p:cNvPr>
            <p:cNvCxnSpPr>
              <a:stCxn id="251"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254" name="フローチャート: 結合子 253">
            <a:extLst>
              <a:ext uri="{FF2B5EF4-FFF2-40B4-BE49-F238E27FC236}">
                <a16:creationId xmlns:a16="http://schemas.microsoft.com/office/drawing/2014/main" id="{3D3E1A23-5063-4C41-A074-417C3C1C63FE}"/>
              </a:ext>
            </a:extLst>
          </p:cNvPr>
          <p:cNvSpPr/>
          <p:nvPr/>
        </p:nvSpPr>
        <p:spPr>
          <a:xfrm>
            <a:off x="2428482" y="4374079"/>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他人</a:t>
            </a:r>
            <a:endParaRPr kumimoji="1" lang="en-US" altLang="ja-JP" dirty="0"/>
          </a:p>
        </p:txBody>
      </p:sp>
      <p:grpSp>
        <p:nvGrpSpPr>
          <p:cNvPr id="255" name="グループ化 254">
            <a:extLst>
              <a:ext uri="{FF2B5EF4-FFF2-40B4-BE49-F238E27FC236}">
                <a16:creationId xmlns:a16="http://schemas.microsoft.com/office/drawing/2014/main" id="{AB87BCF5-1515-4A4E-AA07-CCD41BDFFB2A}"/>
              </a:ext>
            </a:extLst>
          </p:cNvPr>
          <p:cNvGrpSpPr/>
          <p:nvPr/>
        </p:nvGrpSpPr>
        <p:grpSpPr>
          <a:xfrm>
            <a:off x="758753" y="3802769"/>
            <a:ext cx="1438936" cy="2292765"/>
            <a:chOff x="4804174" y="710471"/>
            <a:chExt cx="3283373" cy="5542663"/>
          </a:xfrm>
        </p:grpSpPr>
        <p:sp>
          <p:nvSpPr>
            <p:cNvPr id="256" name="フローチャート: 結合子 255">
              <a:extLst>
                <a:ext uri="{FF2B5EF4-FFF2-40B4-BE49-F238E27FC236}">
                  <a16:creationId xmlns:a16="http://schemas.microsoft.com/office/drawing/2014/main" id="{9E61560A-4933-4C4E-801B-E617602F8AFB}"/>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7" name="フローチャート: 結合子 256">
              <a:extLst>
                <a:ext uri="{FF2B5EF4-FFF2-40B4-BE49-F238E27FC236}">
                  <a16:creationId xmlns:a16="http://schemas.microsoft.com/office/drawing/2014/main" id="{550C23F9-EC16-42A3-903E-FD31ACB84722}"/>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8" name="楕円 257">
              <a:extLst>
                <a:ext uri="{FF2B5EF4-FFF2-40B4-BE49-F238E27FC236}">
                  <a16:creationId xmlns:a16="http://schemas.microsoft.com/office/drawing/2014/main" id="{0A5601EF-0AC6-4BAC-BB88-A2F6CB3C887C}"/>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9" name="楕円 258">
              <a:extLst>
                <a:ext uri="{FF2B5EF4-FFF2-40B4-BE49-F238E27FC236}">
                  <a16:creationId xmlns:a16="http://schemas.microsoft.com/office/drawing/2014/main" id="{9547BF7C-53A5-468B-AD00-8F5A5CBBC0CC}"/>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0" name="楕円 259">
              <a:extLst>
                <a:ext uri="{FF2B5EF4-FFF2-40B4-BE49-F238E27FC236}">
                  <a16:creationId xmlns:a16="http://schemas.microsoft.com/office/drawing/2014/main" id="{7E12037F-A538-4F9D-81F4-B8DC0B2CA38B}"/>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1" name="フローチャート: 結合子 260">
              <a:extLst>
                <a:ext uri="{FF2B5EF4-FFF2-40B4-BE49-F238E27FC236}">
                  <a16:creationId xmlns:a16="http://schemas.microsoft.com/office/drawing/2014/main" id="{154BE184-1C60-40A4-9BD1-4F936CF07897}"/>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2" name="フローチャート: 結合子 261">
              <a:extLst>
                <a:ext uri="{FF2B5EF4-FFF2-40B4-BE49-F238E27FC236}">
                  <a16:creationId xmlns:a16="http://schemas.microsoft.com/office/drawing/2014/main" id="{211AAE78-AC75-4429-8C16-8F85923ABFA1}"/>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3" name="フローチャート: 結合子 262">
              <a:extLst>
                <a:ext uri="{FF2B5EF4-FFF2-40B4-BE49-F238E27FC236}">
                  <a16:creationId xmlns:a16="http://schemas.microsoft.com/office/drawing/2014/main" id="{DDDA0B64-9CD5-46BB-96F4-C6F2EED4585E}"/>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4" name="フローチャート: 結合子 263">
              <a:extLst>
                <a:ext uri="{FF2B5EF4-FFF2-40B4-BE49-F238E27FC236}">
                  <a16:creationId xmlns:a16="http://schemas.microsoft.com/office/drawing/2014/main" id="{91C5B089-6E54-426A-942F-E9B7E2CCF908}"/>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5" name="台形 264">
              <a:extLst>
                <a:ext uri="{FF2B5EF4-FFF2-40B4-BE49-F238E27FC236}">
                  <a16:creationId xmlns:a16="http://schemas.microsoft.com/office/drawing/2014/main" id="{FDDFF1B9-1CCC-487D-B741-D569402BCEA6}"/>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6" name="楕円 265">
              <a:extLst>
                <a:ext uri="{FF2B5EF4-FFF2-40B4-BE49-F238E27FC236}">
                  <a16:creationId xmlns:a16="http://schemas.microsoft.com/office/drawing/2014/main" id="{269C93E4-4C54-4D4B-96BA-5BD69672E617}"/>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7" name="楕円 266">
              <a:extLst>
                <a:ext uri="{FF2B5EF4-FFF2-40B4-BE49-F238E27FC236}">
                  <a16:creationId xmlns:a16="http://schemas.microsoft.com/office/drawing/2014/main" id="{C88A97E3-A92C-4912-9084-E38AC7FAC1D2}"/>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8" name="弦 267">
              <a:extLst>
                <a:ext uri="{FF2B5EF4-FFF2-40B4-BE49-F238E27FC236}">
                  <a16:creationId xmlns:a16="http://schemas.microsoft.com/office/drawing/2014/main" id="{6A001163-B7C9-4BB3-B83B-B7AE54B7B0BC}"/>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69" name="直線コネクタ 268">
              <a:extLst>
                <a:ext uri="{FF2B5EF4-FFF2-40B4-BE49-F238E27FC236}">
                  <a16:creationId xmlns:a16="http://schemas.microsoft.com/office/drawing/2014/main" id="{51CA5DF0-2162-4586-A17F-A5DD36482784}"/>
                </a:ext>
              </a:extLst>
            </p:cNvPr>
            <p:cNvCxnSpPr>
              <a:stCxn id="268"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270" name="直線コネクタ 269">
              <a:extLst>
                <a:ext uri="{FF2B5EF4-FFF2-40B4-BE49-F238E27FC236}">
                  <a16:creationId xmlns:a16="http://schemas.microsoft.com/office/drawing/2014/main" id="{204A44B5-F57F-4542-BFF7-4901925950E3}"/>
                </a:ext>
              </a:extLst>
            </p:cNvPr>
            <p:cNvCxnSpPr>
              <a:stCxn id="268"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271" name="フローチャート: 結合子 270">
            <a:extLst>
              <a:ext uri="{FF2B5EF4-FFF2-40B4-BE49-F238E27FC236}">
                <a16:creationId xmlns:a16="http://schemas.microsoft.com/office/drawing/2014/main" id="{BFC10E77-3514-44E8-89EE-80506448CCD9}"/>
              </a:ext>
            </a:extLst>
          </p:cNvPr>
          <p:cNvSpPr/>
          <p:nvPr/>
        </p:nvSpPr>
        <p:spPr>
          <a:xfrm>
            <a:off x="1046402" y="6008464"/>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他人</a:t>
            </a:r>
            <a:endParaRPr kumimoji="1" lang="en-US" altLang="ja-JP" dirty="0"/>
          </a:p>
        </p:txBody>
      </p:sp>
      <p:grpSp>
        <p:nvGrpSpPr>
          <p:cNvPr id="118" name="グループ化 117">
            <a:extLst>
              <a:ext uri="{FF2B5EF4-FFF2-40B4-BE49-F238E27FC236}">
                <a16:creationId xmlns:a16="http://schemas.microsoft.com/office/drawing/2014/main" id="{725A94AE-87A1-4863-A995-38E86CF70440}"/>
              </a:ext>
            </a:extLst>
          </p:cNvPr>
          <p:cNvGrpSpPr/>
          <p:nvPr/>
        </p:nvGrpSpPr>
        <p:grpSpPr>
          <a:xfrm>
            <a:off x="4880456" y="1395079"/>
            <a:ext cx="2505041" cy="3902621"/>
            <a:chOff x="9563933" y="657684"/>
            <a:chExt cx="3283373" cy="5542663"/>
          </a:xfrm>
        </p:grpSpPr>
        <p:sp>
          <p:nvSpPr>
            <p:cNvPr id="119" name="楕円 118">
              <a:extLst>
                <a:ext uri="{FF2B5EF4-FFF2-40B4-BE49-F238E27FC236}">
                  <a16:creationId xmlns:a16="http://schemas.microsoft.com/office/drawing/2014/main" id="{63FAD097-79C9-409D-9B1D-F641236C93C5}"/>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E36D7E2F-AA44-4652-9F4E-E0560B21A207}"/>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1" name="楕円 120">
              <a:extLst>
                <a:ext uri="{FF2B5EF4-FFF2-40B4-BE49-F238E27FC236}">
                  <a16:creationId xmlns:a16="http://schemas.microsoft.com/office/drawing/2014/main" id="{915A53D4-2580-44B6-835E-CB1516F206CA}"/>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2" name="楕円 121">
              <a:extLst>
                <a:ext uri="{FF2B5EF4-FFF2-40B4-BE49-F238E27FC236}">
                  <a16:creationId xmlns:a16="http://schemas.microsoft.com/office/drawing/2014/main" id="{E25E6BB0-81B9-44EE-83AC-4ED1DCA241D3}"/>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B3C78A6C-CA8A-4275-8F9E-366272D9EDE3}"/>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4" name="フローチャート: 結合子 123">
              <a:extLst>
                <a:ext uri="{FF2B5EF4-FFF2-40B4-BE49-F238E27FC236}">
                  <a16:creationId xmlns:a16="http://schemas.microsoft.com/office/drawing/2014/main" id="{2011C04B-FB1A-4A01-8473-3E893E479344}"/>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5" name="フローチャート: 結合子 124">
              <a:extLst>
                <a:ext uri="{FF2B5EF4-FFF2-40B4-BE49-F238E27FC236}">
                  <a16:creationId xmlns:a16="http://schemas.microsoft.com/office/drawing/2014/main" id="{9A565369-7E78-4EA4-9755-29F585D2D379}"/>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フローチャート: 結合子 125">
              <a:extLst>
                <a:ext uri="{FF2B5EF4-FFF2-40B4-BE49-F238E27FC236}">
                  <a16:creationId xmlns:a16="http://schemas.microsoft.com/office/drawing/2014/main" id="{F3F35E26-8229-497A-8F8F-B9F5355CF1A2}"/>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7" name="フローチャート: 結合子 126">
              <a:extLst>
                <a:ext uri="{FF2B5EF4-FFF2-40B4-BE49-F238E27FC236}">
                  <a16:creationId xmlns:a16="http://schemas.microsoft.com/office/drawing/2014/main" id="{0C78EC87-E313-4325-BF92-4E05415B20BE}"/>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8" name="台形 127">
              <a:extLst>
                <a:ext uri="{FF2B5EF4-FFF2-40B4-BE49-F238E27FC236}">
                  <a16:creationId xmlns:a16="http://schemas.microsoft.com/office/drawing/2014/main" id="{750E0EFC-6300-424A-B896-DD9709D1039C}"/>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03F5E98C-A9F7-412F-BA86-885EAD10C418}"/>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C5E798EE-08D1-417D-9C71-2B71BD6170FB}"/>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1" name="弦 130">
              <a:extLst>
                <a:ext uri="{FF2B5EF4-FFF2-40B4-BE49-F238E27FC236}">
                  <a16:creationId xmlns:a16="http://schemas.microsoft.com/office/drawing/2014/main" id="{2613548F-1694-4E14-A5A9-3142010A6D97}"/>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2" name="直線コネクタ 131">
              <a:extLst>
                <a:ext uri="{FF2B5EF4-FFF2-40B4-BE49-F238E27FC236}">
                  <a16:creationId xmlns:a16="http://schemas.microsoft.com/office/drawing/2014/main" id="{D9D2B1A6-4485-4273-87D2-3AE54FBA670B}"/>
                </a:ext>
              </a:extLst>
            </p:cNvPr>
            <p:cNvCxnSpPr>
              <a:stCxn id="131"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133" name="直線コネクタ 132">
              <a:extLst>
                <a:ext uri="{FF2B5EF4-FFF2-40B4-BE49-F238E27FC236}">
                  <a16:creationId xmlns:a16="http://schemas.microsoft.com/office/drawing/2014/main" id="{973EB8E2-8090-4651-BD53-88BFFD84245B}"/>
                </a:ext>
              </a:extLst>
            </p:cNvPr>
            <p:cNvCxnSpPr>
              <a:stCxn id="131"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9" name="テキスト ボックス 8">
            <a:extLst>
              <a:ext uri="{FF2B5EF4-FFF2-40B4-BE49-F238E27FC236}">
                <a16:creationId xmlns:a16="http://schemas.microsoft.com/office/drawing/2014/main" id="{81FF8E2A-337F-4DE8-9FFB-EE5CDB54951D}"/>
              </a:ext>
            </a:extLst>
          </p:cNvPr>
          <p:cNvSpPr txBox="1"/>
          <p:nvPr/>
        </p:nvSpPr>
        <p:spPr>
          <a:xfrm>
            <a:off x="5529750" y="2292412"/>
            <a:ext cx="1132499" cy="461665"/>
          </a:xfrm>
          <a:prstGeom prst="rect">
            <a:avLst/>
          </a:prstGeom>
          <a:noFill/>
        </p:spPr>
        <p:txBody>
          <a:bodyPr wrap="square" rtlCol="0">
            <a:spAutoFit/>
          </a:bodyPr>
          <a:lstStyle/>
          <a:p>
            <a:r>
              <a:rPr kumimoji="1" lang="ja-JP" altLang="en-US" sz="2400" b="1" dirty="0"/>
              <a:t>味噌汁</a:t>
            </a:r>
          </a:p>
        </p:txBody>
      </p:sp>
      <p:sp>
        <p:nvSpPr>
          <p:cNvPr id="2" name="矢印: 下 1">
            <a:extLst>
              <a:ext uri="{FF2B5EF4-FFF2-40B4-BE49-F238E27FC236}">
                <a16:creationId xmlns:a16="http://schemas.microsoft.com/office/drawing/2014/main" id="{F53806ED-8864-4134-B7FF-0E11501B9287}"/>
              </a:ext>
            </a:extLst>
          </p:cNvPr>
          <p:cNvSpPr/>
          <p:nvPr/>
        </p:nvSpPr>
        <p:spPr>
          <a:xfrm rot="7981165">
            <a:off x="1391765" y="3039754"/>
            <a:ext cx="558615" cy="794085"/>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B03E324-71A1-4880-ACAE-10723C00A8DB}"/>
              </a:ext>
            </a:extLst>
          </p:cNvPr>
          <p:cNvSpPr txBox="1"/>
          <p:nvPr/>
        </p:nvSpPr>
        <p:spPr>
          <a:xfrm>
            <a:off x="712638" y="1813655"/>
            <a:ext cx="898939" cy="369332"/>
          </a:xfrm>
          <a:prstGeom prst="rect">
            <a:avLst/>
          </a:prstGeom>
          <a:noFill/>
        </p:spPr>
        <p:txBody>
          <a:bodyPr wrap="square" rtlCol="0">
            <a:spAutoFit/>
          </a:bodyPr>
          <a:lstStyle/>
          <a:p>
            <a:r>
              <a:rPr kumimoji="1" lang="ja-JP" altLang="en-US" dirty="0"/>
              <a:t>味噌汁</a:t>
            </a:r>
          </a:p>
        </p:txBody>
      </p:sp>
      <p:sp>
        <p:nvSpPr>
          <p:cNvPr id="272" name="テキスト ボックス 271">
            <a:extLst>
              <a:ext uri="{FF2B5EF4-FFF2-40B4-BE49-F238E27FC236}">
                <a16:creationId xmlns:a16="http://schemas.microsoft.com/office/drawing/2014/main" id="{F88DA90E-6CE0-4FA6-BA36-D951B23CD111}"/>
              </a:ext>
            </a:extLst>
          </p:cNvPr>
          <p:cNvSpPr txBox="1"/>
          <p:nvPr/>
        </p:nvSpPr>
        <p:spPr>
          <a:xfrm>
            <a:off x="2585582" y="2702058"/>
            <a:ext cx="675370" cy="369332"/>
          </a:xfrm>
          <a:prstGeom prst="rect">
            <a:avLst/>
          </a:prstGeom>
          <a:noFill/>
        </p:spPr>
        <p:txBody>
          <a:bodyPr wrap="square" rtlCol="0">
            <a:spAutoFit/>
          </a:bodyPr>
          <a:lstStyle/>
          <a:p>
            <a:r>
              <a:rPr kumimoji="1" lang="ja-JP" altLang="en-US" dirty="0"/>
              <a:t>散財</a:t>
            </a:r>
          </a:p>
        </p:txBody>
      </p:sp>
      <p:sp>
        <p:nvSpPr>
          <p:cNvPr id="273" name="テキスト ボックス 272">
            <a:extLst>
              <a:ext uri="{FF2B5EF4-FFF2-40B4-BE49-F238E27FC236}">
                <a16:creationId xmlns:a16="http://schemas.microsoft.com/office/drawing/2014/main" id="{2F8179F2-6994-4EC3-9660-CA2FEF864F12}"/>
              </a:ext>
            </a:extLst>
          </p:cNvPr>
          <p:cNvSpPr txBox="1"/>
          <p:nvPr/>
        </p:nvSpPr>
        <p:spPr>
          <a:xfrm>
            <a:off x="1013597" y="4283520"/>
            <a:ext cx="898939" cy="369332"/>
          </a:xfrm>
          <a:prstGeom prst="rect">
            <a:avLst/>
          </a:prstGeom>
          <a:noFill/>
        </p:spPr>
        <p:txBody>
          <a:bodyPr wrap="square" rtlCol="0">
            <a:spAutoFit/>
          </a:bodyPr>
          <a:lstStyle/>
          <a:p>
            <a:r>
              <a:rPr kumimoji="1" lang="ja-JP" altLang="en-US" dirty="0"/>
              <a:t>ゲーム</a:t>
            </a:r>
          </a:p>
        </p:txBody>
      </p:sp>
      <p:sp>
        <p:nvSpPr>
          <p:cNvPr id="4" name="正方形/長方形 3">
            <a:extLst>
              <a:ext uri="{FF2B5EF4-FFF2-40B4-BE49-F238E27FC236}">
                <a16:creationId xmlns:a16="http://schemas.microsoft.com/office/drawing/2014/main" id="{94E38CE8-0729-4AA6-BFD9-2AE64FAB0C5E}"/>
              </a:ext>
            </a:extLst>
          </p:cNvPr>
          <p:cNvSpPr/>
          <p:nvPr/>
        </p:nvSpPr>
        <p:spPr>
          <a:xfrm>
            <a:off x="1964477" y="712537"/>
            <a:ext cx="3209104" cy="1984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指標が示されたキャラクターが複数体動いている。</a:t>
            </a:r>
            <a:endParaRPr lang="en-US" altLang="ja-JP" dirty="0"/>
          </a:p>
          <a:p>
            <a:pPr algn="ctr"/>
            <a:r>
              <a:rPr lang="ja-JP" altLang="en-US" dirty="0"/>
              <a:t>選択するとそのキャラクターにフォーカスが当てられて、その指標についての説明をしてくれる。</a:t>
            </a:r>
            <a:endParaRPr lang="en-US" altLang="ja-JP" dirty="0"/>
          </a:p>
          <a:p>
            <a:pPr algn="ctr"/>
            <a:r>
              <a:rPr lang="ja-JP" altLang="en-US" dirty="0"/>
              <a:t>動きの例：気球</a:t>
            </a:r>
            <a:endParaRPr lang="en-US" altLang="ja-JP" dirty="0"/>
          </a:p>
        </p:txBody>
      </p:sp>
      <p:sp>
        <p:nvSpPr>
          <p:cNvPr id="5" name="吹き出し: 角を丸めた四角形 4">
            <a:extLst>
              <a:ext uri="{FF2B5EF4-FFF2-40B4-BE49-F238E27FC236}">
                <a16:creationId xmlns:a16="http://schemas.microsoft.com/office/drawing/2014/main" id="{F0AF0B10-C0B8-49B0-A7BA-D79FAAE90F1C}"/>
              </a:ext>
            </a:extLst>
          </p:cNvPr>
          <p:cNvSpPr/>
          <p:nvPr/>
        </p:nvSpPr>
        <p:spPr>
          <a:xfrm>
            <a:off x="4499566" y="4994814"/>
            <a:ext cx="3174651" cy="1261139"/>
          </a:xfrm>
          <a:prstGeom prst="wedgeRoundRectCallout">
            <a:avLst>
              <a:gd name="adj1" fmla="val -15947"/>
              <a:gd name="adj2" fmla="val -7476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私のご主人</a:t>
            </a:r>
            <a:r>
              <a:rPr kumimoji="1" lang="en-US" altLang="ja-JP" dirty="0"/>
              <a:t>(?)</a:t>
            </a:r>
            <a:r>
              <a:rPr kumimoji="1" lang="ja-JP" altLang="en-US" dirty="0"/>
              <a:t>は</a:t>
            </a:r>
            <a:r>
              <a:rPr kumimoji="1" lang="ja-JP" altLang="en-US" dirty="0">
                <a:solidFill>
                  <a:srgbClr val="FF0000"/>
                </a:solidFill>
              </a:rPr>
              <a:t>味噌汁</a:t>
            </a:r>
            <a:r>
              <a:rPr kumimoji="1" lang="ja-JP" altLang="en-US" dirty="0"/>
              <a:t>が指標になっているの。</a:t>
            </a:r>
            <a:endParaRPr kumimoji="1" lang="en-US" altLang="ja-JP" dirty="0"/>
          </a:p>
          <a:p>
            <a:pPr algn="ctr"/>
            <a:r>
              <a:rPr kumimoji="1" lang="ja-JP" altLang="en-US" dirty="0"/>
              <a:t>毎日</a:t>
            </a:r>
            <a:r>
              <a:rPr kumimoji="1" lang="en-US" altLang="ja-JP" dirty="0"/>
              <a:t>1</a:t>
            </a:r>
            <a:r>
              <a:rPr kumimoji="1" lang="ja-JP" altLang="en-US" dirty="0"/>
              <a:t>杯は飲まないと落ち着かないらしいわ。</a:t>
            </a:r>
          </a:p>
        </p:txBody>
      </p:sp>
      <p:sp>
        <p:nvSpPr>
          <p:cNvPr id="114" name="矢印: 右 113">
            <a:extLst>
              <a:ext uri="{FF2B5EF4-FFF2-40B4-BE49-F238E27FC236}">
                <a16:creationId xmlns:a16="http://schemas.microsoft.com/office/drawing/2014/main" id="{3BA761E4-C197-4A34-9586-A50239486EE2}"/>
              </a:ext>
            </a:extLst>
          </p:cNvPr>
          <p:cNvSpPr/>
          <p:nvPr/>
        </p:nvSpPr>
        <p:spPr>
          <a:xfrm>
            <a:off x="3646551" y="3776328"/>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4" name="正方形/長方形 273">
            <a:extLst>
              <a:ext uri="{FF2B5EF4-FFF2-40B4-BE49-F238E27FC236}">
                <a16:creationId xmlns:a16="http://schemas.microsoft.com/office/drawing/2014/main" id="{08D5FCF0-7C55-428F-9A8D-80F9489249FF}"/>
              </a:ext>
            </a:extLst>
          </p:cNvPr>
          <p:cNvSpPr/>
          <p:nvPr/>
        </p:nvSpPr>
        <p:spPr>
          <a:xfrm>
            <a:off x="8293772" y="771079"/>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5" name="正方形/長方形 274">
            <a:extLst>
              <a:ext uri="{FF2B5EF4-FFF2-40B4-BE49-F238E27FC236}">
                <a16:creationId xmlns:a16="http://schemas.microsoft.com/office/drawing/2014/main" id="{26868D0D-8A2F-4F98-9224-E72B884C9F9E}"/>
              </a:ext>
            </a:extLst>
          </p:cNvPr>
          <p:cNvSpPr/>
          <p:nvPr/>
        </p:nvSpPr>
        <p:spPr>
          <a:xfrm>
            <a:off x="8432564" y="1244607"/>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10FF212B-8148-4540-93B5-5C4B228687CB}"/>
              </a:ext>
            </a:extLst>
          </p:cNvPr>
          <p:cNvGrpSpPr/>
          <p:nvPr/>
        </p:nvGrpSpPr>
        <p:grpSpPr>
          <a:xfrm>
            <a:off x="10303941" y="2168312"/>
            <a:ext cx="1438309" cy="2292765"/>
            <a:chOff x="8605151" y="826289"/>
            <a:chExt cx="3283373" cy="5542663"/>
          </a:xfrm>
        </p:grpSpPr>
        <p:sp>
          <p:nvSpPr>
            <p:cNvPr id="277" name="二等辺三角形 276">
              <a:extLst>
                <a:ext uri="{FF2B5EF4-FFF2-40B4-BE49-F238E27FC236}">
                  <a16:creationId xmlns:a16="http://schemas.microsoft.com/office/drawing/2014/main" id="{E8557194-94DA-4DF4-8991-BB2998269F93}"/>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8" name="二等辺三角形 277">
              <a:extLst>
                <a:ext uri="{FF2B5EF4-FFF2-40B4-BE49-F238E27FC236}">
                  <a16:creationId xmlns:a16="http://schemas.microsoft.com/office/drawing/2014/main" id="{77F837CA-D09C-4BE2-A77A-694443A41957}"/>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9" name="楕円 278">
              <a:extLst>
                <a:ext uri="{FF2B5EF4-FFF2-40B4-BE49-F238E27FC236}">
                  <a16:creationId xmlns:a16="http://schemas.microsoft.com/office/drawing/2014/main" id="{B6EE7528-B504-4B10-ADFC-AABFA9844562}"/>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0" name="楕円 279">
              <a:extLst>
                <a:ext uri="{FF2B5EF4-FFF2-40B4-BE49-F238E27FC236}">
                  <a16:creationId xmlns:a16="http://schemas.microsoft.com/office/drawing/2014/main" id="{A330CD55-44C2-4ABD-B3F3-1EBA656E82EB}"/>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1" name="楕円 280">
              <a:extLst>
                <a:ext uri="{FF2B5EF4-FFF2-40B4-BE49-F238E27FC236}">
                  <a16:creationId xmlns:a16="http://schemas.microsoft.com/office/drawing/2014/main" id="{4594DAEF-3C56-4BF4-B7EE-DBCCA462FF09}"/>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2" name="フローチャート: 結合子 281">
              <a:extLst>
                <a:ext uri="{FF2B5EF4-FFF2-40B4-BE49-F238E27FC236}">
                  <a16:creationId xmlns:a16="http://schemas.microsoft.com/office/drawing/2014/main" id="{FC92A27B-5C5B-453E-A7CE-526D30B5ABEB}"/>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3" name="フローチャート: 結合子 282">
              <a:extLst>
                <a:ext uri="{FF2B5EF4-FFF2-40B4-BE49-F238E27FC236}">
                  <a16:creationId xmlns:a16="http://schemas.microsoft.com/office/drawing/2014/main" id="{ADFBE064-1EFA-480B-8832-86A2868BF893}"/>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4" name="フローチャート: 結合子 283">
              <a:extLst>
                <a:ext uri="{FF2B5EF4-FFF2-40B4-BE49-F238E27FC236}">
                  <a16:creationId xmlns:a16="http://schemas.microsoft.com/office/drawing/2014/main" id="{D4C270C8-929A-4171-91C7-115C8B5DEEA5}"/>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5" name="フローチャート: 結合子 284">
              <a:extLst>
                <a:ext uri="{FF2B5EF4-FFF2-40B4-BE49-F238E27FC236}">
                  <a16:creationId xmlns:a16="http://schemas.microsoft.com/office/drawing/2014/main" id="{DCE6461D-1610-4474-81B4-4B068744D578}"/>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6" name="台形 285">
              <a:extLst>
                <a:ext uri="{FF2B5EF4-FFF2-40B4-BE49-F238E27FC236}">
                  <a16:creationId xmlns:a16="http://schemas.microsoft.com/office/drawing/2014/main" id="{C7DDA088-52F8-4965-9778-7CC2CD6E217F}"/>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7" name="楕円 286">
              <a:extLst>
                <a:ext uri="{FF2B5EF4-FFF2-40B4-BE49-F238E27FC236}">
                  <a16:creationId xmlns:a16="http://schemas.microsoft.com/office/drawing/2014/main" id="{3DDD37A0-EF0B-4702-B108-E6D3634AEA04}"/>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8" name="楕円 287">
              <a:extLst>
                <a:ext uri="{FF2B5EF4-FFF2-40B4-BE49-F238E27FC236}">
                  <a16:creationId xmlns:a16="http://schemas.microsoft.com/office/drawing/2014/main" id="{700633FF-8E5F-4FB8-8D58-F244C202C6A2}"/>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9" name="弦 288">
              <a:extLst>
                <a:ext uri="{FF2B5EF4-FFF2-40B4-BE49-F238E27FC236}">
                  <a16:creationId xmlns:a16="http://schemas.microsoft.com/office/drawing/2014/main" id="{C9E66258-BF02-49BF-855A-DD040D6B0971}"/>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290" name="直線コネクタ 289">
              <a:extLst>
                <a:ext uri="{FF2B5EF4-FFF2-40B4-BE49-F238E27FC236}">
                  <a16:creationId xmlns:a16="http://schemas.microsoft.com/office/drawing/2014/main" id="{C6981AD5-2CB4-4679-9B2E-4093A8553204}"/>
                </a:ext>
              </a:extLst>
            </p:cNvPr>
            <p:cNvCxnSpPr>
              <a:stCxn id="289"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291" name="直線コネクタ 290">
              <a:extLst>
                <a:ext uri="{FF2B5EF4-FFF2-40B4-BE49-F238E27FC236}">
                  <a16:creationId xmlns:a16="http://schemas.microsoft.com/office/drawing/2014/main" id="{D752EE7E-5A0E-4DD2-8958-50F601C50D64}"/>
                </a:ext>
              </a:extLst>
            </p:cNvPr>
            <p:cNvCxnSpPr>
              <a:stCxn id="289"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293" name="グループ化 292">
            <a:extLst>
              <a:ext uri="{FF2B5EF4-FFF2-40B4-BE49-F238E27FC236}">
                <a16:creationId xmlns:a16="http://schemas.microsoft.com/office/drawing/2014/main" id="{86A680D5-B829-43E8-B31B-685266BEB455}"/>
              </a:ext>
            </a:extLst>
          </p:cNvPr>
          <p:cNvGrpSpPr/>
          <p:nvPr/>
        </p:nvGrpSpPr>
        <p:grpSpPr>
          <a:xfrm>
            <a:off x="8880827" y="3805347"/>
            <a:ext cx="1438936" cy="2292765"/>
            <a:chOff x="4804174" y="710471"/>
            <a:chExt cx="3283373" cy="5542663"/>
          </a:xfrm>
        </p:grpSpPr>
        <p:sp>
          <p:nvSpPr>
            <p:cNvPr id="294" name="フローチャート: 結合子 293">
              <a:extLst>
                <a:ext uri="{FF2B5EF4-FFF2-40B4-BE49-F238E27FC236}">
                  <a16:creationId xmlns:a16="http://schemas.microsoft.com/office/drawing/2014/main" id="{DC129D5C-67D7-478D-9025-43E86AA0E5A2}"/>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5" name="フローチャート: 結合子 294">
              <a:extLst>
                <a:ext uri="{FF2B5EF4-FFF2-40B4-BE49-F238E27FC236}">
                  <a16:creationId xmlns:a16="http://schemas.microsoft.com/office/drawing/2014/main" id="{9A0BD0CD-41EA-4642-8142-E7AA69D313E5}"/>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6" name="楕円 295">
              <a:extLst>
                <a:ext uri="{FF2B5EF4-FFF2-40B4-BE49-F238E27FC236}">
                  <a16:creationId xmlns:a16="http://schemas.microsoft.com/office/drawing/2014/main" id="{14B36515-0F64-4612-860F-6340B3EC70F5}"/>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7" name="楕円 296">
              <a:extLst>
                <a:ext uri="{FF2B5EF4-FFF2-40B4-BE49-F238E27FC236}">
                  <a16:creationId xmlns:a16="http://schemas.microsoft.com/office/drawing/2014/main" id="{D084A79E-E48C-41DF-9A84-8F7C488F1AEC}"/>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8" name="楕円 297">
              <a:extLst>
                <a:ext uri="{FF2B5EF4-FFF2-40B4-BE49-F238E27FC236}">
                  <a16:creationId xmlns:a16="http://schemas.microsoft.com/office/drawing/2014/main" id="{481D785A-4623-477A-AE1A-5D8C158A663B}"/>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9" name="フローチャート: 結合子 298">
              <a:extLst>
                <a:ext uri="{FF2B5EF4-FFF2-40B4-BE49-F238E27FC236}">
                  <a16:creationId xmlns:a16="http://schemas.microsoft.com/office/drawing/2014/main" id="{572B947B-E8CD-4675-A098-D548CDA23AB2}"/>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0" name="フローチャート: 結合子 299">
              <a:extLst>
                <a:ext uri="{FF2B5EF4-FFF2-40B4-BE49-F238E27FC236}">
                  <a16:creationId xmlns:a16="http://schemas.microsoft.com/office/drawing/2014/main" id="{7E24569B-53D8-4739-ABC1-208EA37AA0FC}"/>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1" name="フローチャート: 結合子 300">
              <a:extLst>
                <a:ext uri="{FF2B5EF4-FFF2-40B4-BE49-F238E27FC236}">
                  <a16:creationId xmlns:a16="http://schemas.microsoft.com/office/drawing/2014/main" id="{0C2B2060-FE73-4EE0-A832-584535DE16F0}"/>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2" name="フローチャート: 結合子 301">
              <a:extLst>
                <a:ext uri="{FF2B5EF4-FFF2-40B4-BE49-F238E27FC236}">
                  <a16:creationId xmlns:a16="http://schemas.microsoft.com/office/drawing/2014/main" id="{7EB4840E-CF87-433D-807F-A7B634B3E492}"/>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3" name="台形 302">
              <a:extLst>
                <a:ext uri="{FF2B5EF4-FFF2-40B4-BE49-F238E27FC236}">
                  <a16:creationId xmlns:a16="http://schemas.microsoft.com/office/drawing/2014/main" id="{48941510-0BAC-4958-89AF-F46C794B7103}"/>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2DF70CB4-9DA2-44F0-A997-BEF9BF3D3F0F}"/>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5" name="楕円 304">
              <a:extLst>
                <a:ext uri="{FF2B5EF4-FFF2-40B4-BE49-F238E27FC236}">
                  <a16:creationId xmlns:a16="http://schemas.microsoft.com/office/drawing/2014/main" id="{FF4683E7-0D6B-4455-902A-2AAF33B48ED2}"/>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6" name="弦 305">
              <a:extLst>
                <a:ext uri="{FF2B5EF4-FFF2-40B4-BE49-F238E27FC236}">
                  <a16:creationId xmlns:a16="http://schemas.microsoft.com/office/drawing/2014/main" id="{F4306159-186C-4240-B11C-7A630B44DB04}"/>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07" name="直線コネクタ 306">
              <a:extLst>
                <a:ext uri="{FF2B5EF4-FFF2-40B4-BE49-F238E27FC236}">
                  <a16:creationId xmlns:a16="http://schemas.microsoft.com/office/drawing/2014/main" id="{8E8337BC-7984-4689-A8E5-358AE3C5A967}"/>
                </a:ext>
              </a:extLst>
            </p:cNvPr>
            <p:cNvCxnSpPr>
              <a:stCxn id="306"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308" name="直線コネクタ 307">
              <a:extLst>
                <a:ext uri="{FF2B5EF4-FFF2-40B4-BE49-F238E27FC236}">
                  <a16:creationId xmlns:a16="http://schemas.microsoft.com/office/drawing/2014/main" id="{AE0524FB-326E-4C1E-A2D2-AF352B84E63C}"/>
                </a:ext>
              </a:extLst>
            </p:cNvPr>
            <p:cNvCxnSpPr>
              <a:stCxn id="306"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310" name="グループ化 309">
            <a:extLst>
              <a:ext uri="{FF2B5EF4-FFF2-40B4-BE49-F238E27FC236}">
                <a16:creationId xmlns:a16="http://schemas.microsoft.com/office/drawing/2014/main" id="{29E6319D-C402-4170-B84C-5FD6FB46B955}"/>
              </a:ext>
            </a:extLst>
          </p:cNvPr>
          <p:cNvGrpSpPr/>
          <p:nvPr/>
        </p:nvGrpSpPr>
        <p:grpSpPr>
          <a:xfrm>
            <a:off x="8943258" y="1397657"/>
            <a:ext cx="2505041" cy="3902621"/>
            <a:chOff x="9563933" y="657684"/>
            <a:chExt cx="3283373" cy="5542663"/>
          </a:xfrm>
        </p:grpSpPr>
        <p:sp>
          <p:nvSpPr>
            <p:cNvPr id="311" name="楕円 310">
              <a:extLst>
                <a:ext uri="{FF2B5EF4-FFF2-40B4-BE49-F238E27FC236}">
                  <a16:creationId xmlns:a16="http://schemas.microsoft.com/office/drawing/2014/main" id="{E7AD943A-C6E8-4DED-A0BD-F4F984D68CFB}"/>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2" name="楕円 311">
              <a:extLst>
                <a:ext uri="{FF2B5EF4-FFF2-40B4-BE49-F238E27FC236}">
                  <a16:creationId xmlns:a16="http://schemas.microsoft.com/office/drawing/2014/main" id="{E2FA2054-118D-4712-AF62-65B0D5C90476}"/>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3" name="楕円 312">
              <a:extLst>
                <a:ext uri="{FF2B5EF4-FFF2-40B4-BE49-F238E27FC236}">
                  <a16:creationId xmlns:a16="http://schemas.microsoft.com/office/drawing/2014/main" id="{0BBE0054-A026-4B2D-8B5F-A6CEB00508CC}"/>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4" name="楕円 313">
              <a:extLst>
                <a:ext uri="{FF2B5EF4-FFF2-40B4-BE49-F238E27FC236}">
                  <a16:creationId xmlns:a16="http://schemas.microsoft.com/office/drawing/2014/main" id="{9202FEEA-D4D6-492D-95F2-CE00FA16613C}"/>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5" name="楕円 314">
              <a:extLst>
                <a:ext uri="{FF2B5EF4-FFF2-40B4-BE49-F238E27FC236}">
                  <a16:creationId xmlns:a16="http://schemas.microsoft.com/office/drawing/2014/main" id="{24F36FE4-12B3-408F-8ECB-D747BB086183}"/>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6" name="フローチャート: 結合子 315">
              <a:extLst>
                <a:ext uri="{FF2B5EF4-FFF2-40B4-BE49-F238E27FC236}">
                  <a16:creationId xmlns:a16="http://schemas.microsoft.com/office/drawing/2014/main" id="{C62E3911-0532-4047-A78A-26C1AF477B7A}"/>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7" name="フローチャート: 結合子 316">
              <a:extLst>
                <a:ext uri="{FF2B5EF4-FFF2-40B4-BE49-F238E27FC236}">
                  <a16:creationId xmlns:a16="http://schemas.microsoft.com/office/drawing/2014/main" id="{A8990AFC-9C7C-4847-A1FF-28BE0F7F0E58}"/>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8" name="フローチャート: 結合子 317">
              <a:extLst>
                <a:ext uri="{FF2B5EF4-FFF2-40B4-BE49-F238E27FC236}">
                  <a16:creationId xmlns:a16="http://schemas.microsoft.com/office/drawing/2014/main" id="{AEB5B597-85DE-454D-87A5-4B785FD757AD}"/>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9" name="フローチャート: 結合子 318">
              <a:extLst>
                <a:ext uri="{FF2B5EF4-FFF2-40B4-BE49-F238E27FC236}">
                  <a16:creationId xmlns:a16="http://schemas.microsoft.com/office/drawing/2014/main" id="{E395E813-5944-41D2-8372-F5E28837F3B1}"/>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0" name="台形 319">
              <a:extLst>
                <a:ext uri="{FF2B5EF4-FFF2-40B4-BE49-F238E27FC236}">
                  <a16:creationId xmlns:a16="http://schemas.microsoft.com/office/drawing/2014/main" id="{84FDEF68-DF5C-4021-87F9-345D3A3CD6EB}"/>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1" name="楕円 320">
              <a:extLst>
                <a:ext uri="{FF2B5EF4-FFF2-40B4-BE49-F238E27FC236}">
                  <a16:creationId xmlns:a16="http://schemas.microsoft.com/office/drawing/2014/main" id="{FBDCA10E-1EEC-4952-8F5C-8E64F2CF9685}"/>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8BC3D0D-B3DB-4FE9-AA0A-A5DA6B7C001D}"/>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3" name="弦 322">
              <a:extLst>
                <a:ext uri="{FF2B5EF4-FFF2-40B4-BE49-F238E27FC236}">
                  <a16:creationId xmlns:a16="http://schemas.microsoft.com/office/drawing/2014/main" id="{BE5A1A7A-91AB-4229-A98F-71BF35D2270F}"/>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6BBAAA9C-6A0A-4E44-882C-F08CD8E69A72}"/>
                </a:ext>
              </a:extLst>
            </p:cNvPr>
            <p:cNvCxnSpPr>
              <a:stCxn id="323"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325" name="直線コネクタ 324">
              <a:extLst>
                <a:ext uri="{FF2B5EF4-FFF2-40B4-BE49-F238E27FC236}">
                  <a16:creationId xmlns:a16="http://schemas.microsoft.com/office/drawing/2014/main" id="{8D5B78CF-C74A-426F-A692-F4B8B713F7E7}"/>
                </a:ext>
              </a:extLst>
            </p:cNvPr>
            <p:cNvCxnSpPr>
              <a:stCxn id="323"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326" name="テキスト ボックス 325">
            <a:extLst>
              <a:ext uri="{FF2B5EF4-FFF2-40B4-BE49-F238E27FC236}">
                <a16:creationId xmlns:a16="http://schemas.microsoft.com/office/drawing/2014/main" id="{54FD97F1-BF2A-47E9-8076-1B68A702E665}"/>
              </a:ext>
            </a:extLst>
          </p:cNvPr>
          <p:cNvSpPr txBox="1"/>
          <p:nvPr/>
        </p:nvSpPr>
        <p:spPr>
          <a:xfrm>
            <a:off x="9592552" y="2294990"/>
            <a:ext cx="1132499" cy="461665"/>
          </a:xfrm>
          <a:prstGeom prst="rect">
            <a:avLst/>
          </a:prstGeom>
          <a:noFill/>
        </p:spPr>
        <p:txBody>
          <a:bodyPr wrap="square" rtlCol="0">
            <a:spAutoFit/>
          </a:bodyPr>
          <a:lstStyle/>
          <a:p>
            <a:r>
              <a:rPr kumimoji="1" lang="ja-JP" altLang="en-US" sz="2400" b="1" dirty="0"/>
              <a:t>味噌汁</a:t>
            </a:r>
          </a:p>
        </p:txBody>
      </p:sp>
      <p:sp>
        <p:nvSpPr>
          <p:cNvPr id="327" name="吹き出し: 角を丸めた四角形 326">
            <a:extLst>
              <a:ext uri="{FF2B5EF4-FFF2-40B4-BE49-F238E27FC236}">
                <a16:creationId xmlns:a16="http://schemas.microsoft.com/office/drawing/2014/main" id="{63CC151E-20A3-44B4-8FF4-92B5190A1F3A}"/>
              </a:ext>
            </a:extLst>
          </p:cNvPr>
          <p:cNvSpPr/>
          <p:nvPr/>
        </p:nvSpPr>
        <p:spPr>
          <a:xfrm>
            <a:off x="8562368" y="4931282"/>
            <a:ext cx="3174651" cy="1431092"/>
          </a:xfrm>
          <a:prstGeom prst="wedgeRoundRectCallout">
            <a:avLst>
              <a:gd name="adj1" fmla="val -15947"/>
              <a:gd name="adj2" fmla="val -7476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あなたは何か</a:t>
            </a:r>
            <a:r>
              <a:rPr kumimoji="1" lang="ja-JP" altLang="en-US" dirty="0">
                <a:solidFill>
                  <a:srgbClr val="FF0000"/>
                </a:solidFill>
              </a:rPr>
              <a:t>好きな食べ物</a:t>
            </a:r>
            <a:r>
              <a:rPr kumimoji="1" lang="ja-JP" altLang="en-US" dirty="0"/>
              <a:t>はないかしら？</a:t>
            </a:r>
            <a:endParaRPr kumimoji="1" lang="en-US" altLang="ja-JP" dirty="0"/>
          </a:p>
          <a:p>
            <a:pPr algn="ctr"/>
            <a:endParaRPr lang="en-US" altLang="ja-JP" dirty="0"/>
          </a:p>
          <a:p>
            <a:pPr algn="ctr"/>
            <a:endParaRPr kumimoji="1" lang="ja-JP" altLang="en-US" dirty="0"/>
          </a:p>
        </p:txBody>
      </p:sp>
      <p:sp>
        <p:nvSpPr>
          <p:cNvPr id="328" name="矢印: 右 327">
            <a:extLst>
              <a:ext uri="{FF2B5EF4-FFF2-40B4-BE49-F238E27FC236}">
                <a16:creationId xmlns:a16="http://schemas.microsoft.com/office/drawing/2014/main" id="{E3443000-3BBE-439B-A2FD-B2C02EBB935D}"/>
              </a:ext>
            </a:extLst>
          </p:cNvPr>
          <p:cNvSpPr/>
          <p:nvPr/>
        </p:nvSpPr>
        <p:spPr>
          <a:xfrm>
            <a:off x="7669699" y="377390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代替処理 5">
            <a:extLst>
              <a:ext uri="{FF2B5EF4-FFF2-40B4-BE49-F238E27FC236}">
                <a16:creationId xmlns:a16="http://schemas.microsoft.com/office/drawing/2014/main" id="{19D29AF5-625F-4CF1-BCB1-783F3B88F073}"/>
              </a:ext>
            </a:extLst>
          </p:cNvPr>
          <p:cNvSpPr/>
          <p:nvPr/>
        </p:nvSpPr>
        <p:spPr>
          <a:xfrm>
            <a:off x="8686734" y="5843885"/>
            <a:ext cx="1419876" cy="36257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あるよ</a:t>
            </a:r>
          </a:p>
        </p:txBody>
      </p:sp>
      <p:sp>
        <p:nvSpPr>
          <p:cNvPr id="329" name="フローチャート: 代替処理 328">
            <a:extLst>
              <a:ext uri="{FF2B5EF4-FFF2-40B4-BE49-F238E27FC236}">
                <a16:creationId xmlns:a16="http://schemas.microsoft.com/office/drawing/2014/main" id="{31617D5B-86E3-4273-9381-F72CF8B1A1FB}"/>
              </a:ext>
            </a:extLst>
          </p:cNvPr>
          <p:cNvSpPr/>
          <p:nvPr/>
        </p:nvSpPr>
        <p:spPr>
          <a:xfrm>
            <a:off x="10229174" y="5858993"/>
            <a:ext cx="1419876" cy="36257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ないよ</a:t>
            </a:r>
          </a:p>
        </p:txBody>
      </p:sp>
      <p:sp>
        <p:nvSpPr>
          <p:cNvPr id="331" name="テキスト ボックス 330">
            <a:extLst>
              <a:ext uri="{FF2B5EF4-FFF2-40B4-BE49-F238E27FC236}">
                <a16:creationId xmlns:a16="http://schemas.microsoft.com/office/drawing/2014/main" id="{C356DE03-CCD2-4D29-9E7D-BB8B6DF01764}"/>
              </a:ext>
            </a:extLst>
          </p:cNvPr>
          <p:cNvSpPr txBox="1"/>
          <p:nvPr/>
        </p:nvSpPr>
        <p:spPr>
          <a:xfrm>
            <a:off x="-31443" y="139967"/>
            <a:ext cx="8802410" cy="461665"/>
          </a:xfrm>
          <a:prstGeom prst="rect">
            <a:avLst/>
          </a:prstGeom>
          <a:noFill/>
        </p:spPr>
        <p:txBody>
          <a:bodyPr wrap="none" rtlCol="0">
            <a:spAutoFit/>
          </a:bodyPr>
          <a:lstStyle/>
          <a:p>
            <a:r>
              <a:rPr kumimoji="1" lang="en-US" altLang="ja-JP" sz="2400" dirty="0"/>
              <a:t>【</a:t>
            </a:r>
            <a:r>
              <a:rPr kumimoji="1" lang="ja-JP" altLang="en-US" sz="2400" dirty="0"/>
              <a:t>ステージ５</a:t>
            </a:r>
            <a:r>
              <a:rPr lang="ja-JP" altLang="en-US" sz="2400" dirty="0"/>
              <a:t>　広場画面　他ユーザーのキャラクターがいる</a:t>
            </a:r>
            <a:r>
              <a:rPr lang="en-US" altLang="ja-JP" sz="2400" dirty="0"/>
              <a:t>】</a:t>
            </a:r>
            <a:endParaRPr kumimoji="1" lang="ja-JP" altLang="en-US" sz="2400" dirty="0"/>
          </a:p>
        </p:txBody>
      </p:sp>
      <p:sp>
        <p:nvSpPr>
          <p:cNvPr id="332" name="矢印: 五方向 331">
            <a:extLst>
              <a:ext uri="{FF2B5EF4-FFF2-40B4-BE49-F238E27FC236}">
                <a16:creationId xmlns:a16="http://schemas.microsoft.com/office/drawing/2014/main" id="{B997B081-B12A-4A23-8426-C587A41BDE12}"/>
              </a:ext>
            </a:extLst>
          </p:cNvPr>
          <p:cNvSpPr/>
          <p:nvPr/>
        </p:nvSpPr>
        <p:spPr>
          <a:xfrm rot="10800000" flipV="1">
            <a:off x="357448" y="845545"/>
            <a:ext cx="816429" cy="34552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333" name="矢印: 五方向 332">
            <a:extLst>
              <a:ext uri="{FF2B5EF4-FFF2-40B4-BE49-F238E27FC236}">
                <a16:creationId xmlns:a16="http://schemas.microsoft.com/office/drawing/2014/main" id="{96AF5780-6774-4946-AB87-CE1FD2462616}"/>
              </a:ext>
            </a:extLst>
          </p:cNvPr>
          <p:cNvSpPr/>
          <p:nvPr/>
        </p:nvSpPr>
        <p:spPr>
          <a:xfrm rot="10800000" flipV="1">
            <a:off x="8429204" y="819172"/>
            <a:ext cx="816429" cy="345526"/>
          </a:xfrm>
          <a:prstGeom prst="homePlate">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330" name="正方形/長方形 329">
            <a:extLst>
              <a:ext uri="{FF2B5EF4-FFF2-40B4-BE49-F238E27FC236}">
                <a16:creationId xmlns:a16="http://schemas.microsoft.com/office/drawing/2014/main" id="{294C32B2-3E28-49E9-B1CD-1EB9A9980BE6}"/>
              </a:ext>
            </a:extLst>
          </p:cNvPr>
          <p:cNvSpPr/>
          <p:nvPr/>
        </p:nvSpPr>
        <p:spPr>
          <a:xfrm>
            <a:off x="8545141" y="273950"/>
            <a:ext cx="3209104" cy="1640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他ユーザーの指標の分類</a:t>
            </a:r>
            <a:r>
              <a:rPr lang="en-US" altLang="ja-JP" dirty="0"/>
              <a:t>(</a:t>
            </a:r>
            <a:r>
              <a:rPr lang="ja-JP" altLang="en-US" dirty="0"/>
              <a:t>食べ物など</a:t>
            </a:r>
            <a:r>
              <a:rPr lang="en-US" altLang="ja-JP" dirty="0"/>
              <a:t>)</a:t>
            </a:r>
            <a:r>
              <a:rPr lang="ja-JP" altLang="en-US" dirty="0"/>
              <a:t>から自分の指標になりそうなものを探せたらグループワーク的になる？？</a:t>
            </a:r>
            <a:endParaRPr lang="en-US" altLang="ja-JP" dirty="0"/>
          </a:p>
        </p:txBody>
      </p:sp>
      <p:sp>
        <p:nvSpPr>
          <p:cNvPr id="334" name="矢印: 下 333">
            <a:extLst>
              <a:ext uri="{FF2B5EF4-FFF2-40B4-BE49-F238E27FC236}">
                <a16:creationId xmlns:a16="http://schemas.microsoft.com/office/drawing/2014/main" id="{09CBD2EB-8B49-45CC-81F1-0B69AEE7266E}"/>
              </a:ext>
            </a:extLst>
          </p:cNvPr>
          <p:cNvSpPr/>
          <p:nvPr/>
        </p:nvSpPr>
        <p:spPr>
          <a:xfrm rot="7981165">
            <a:off x="9836983" y="5713435"/>
            <a:ext cx="558615" cy="794085"/>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3210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29727C9-F2CD-4FA8-B915-66384D5242CB}"/>
              </a:ext>
            </a:extLst>
          </p:cNvPr>
          <p:cNvSpPr/>
          <p:nvPr/>
        </p:nvSpPr>
        <p:spPr>
          <a:xfrm>
            <a:off x="227458" y="7373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8945D9E-CAD1-4AAC-A192-5A54F04B062A}"/>
              </a:ext>
            </a:extLst>
          </p:cNvPr>
          <p:cNvSpPr/>
          <p:nvPr/>
        </p:nvSpPr>
        <p:spPr>
          <a:xfrm>
            <a:off x="366250" y="12108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0839645F-27A6-4E1A-A01D-4DAA4A3372A6}"/>
              </a:ext>
            </a:extLst>
          </p:cNvPr>
          <p:cNvGrpSpPr/>
          <p:nvPr/>
        </p:nvGrpSpPr>
        <p:grpSpPr>
          <a:xfrm>
            <a:off x="2237627" y="2134598"/>
            <a:ext cx="1438309" cy="2292765"/>
            <a:chOff x="8605151" y="826289"/>
            <a:chExt cx="3283373" cy="5542663"/>
          </a:xfrm>
        </p:grpSpPr>
        <p:sp>
          <p:nvSpPr>
            <p:cNvPr id="7" name="二等辺三角形 6">
              <a:extLst>
                <a:ext uri="{FF2B5EF4-FFF2-40B4-BE49-F238E27FC236}">
                  <a16:creationId xmlns:a16="http://schemas.microsoft.com/office/drawing/2014/main" id="{9E7B6296-93F1-4002-9C20-48D391C7E697}"/>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F5D008F4-C5AC-4405-8D5B-DC85575D8D2F}"/>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28A58A0-5066-442A-99C0-23F329017E58}"/>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C133AD1-5A5F-4045-9155-608E0051995A}"/>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526CAB4-170C-4998-B387-78E369661277}"/>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41507E6E-6CD4-4D3A-BE79-998049F2D312}"/>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FDA41035-86F8-4FD2-A8EB-E580234C3471}"/>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07DC6FF6-85AC-4A4C-A121-52F63E9CD787}"/>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E0DEC19A-7925-443E-BD8B-871074B1AC71}"/>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台形 15">
              <a:extLst>
                <a:ext uri="{FF2B5EF4-FFF2-40B4-BE49-F238E27FC236}">
                  <a16:creationId xmlns:a16="http://schemas.microsoft.com/office/drawing/2014/main" id="{6E731E8D-326E-41C6-9A92-3FA05BEF9049}"/>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6A2CE5A-D41D-47B4-ABD8-99375E41B017}"/>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C861FAE-07EF-474C-98E5-C52A26DF026E}"/>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弦 18">
              <a:extLst>
                <a:ext uri="{FF2B5EF4-FFF2-40B4-BE49-F238E27FC236}">
                  <a16:creationId xmlns:a16="http://schemas.microsoft.com/office/drawing/2014/main" id="{28EF9C52-DB30-4CFE-986B-40CA57069605}"/>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20" name="直線コネクタ 19">
              <a:extLst>
                <a:ext uri="{FF2B5EF4-FFF2-40B4-BE49-F238E27FC236}">
                  <a16:creationId xmlns:a16="http://schemas.microsoft.com/office/drawing/2014/main" id="{DD6356C8-DA3E-4900-97BD-02332C129B44}"/>
                </a:ext>
              </a:extLst>
            </p:cNvPr>
            <p:cNvCxnSpPr>
              <a:stCxn id="19"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AA4863F1-83A2-4B85-9EFF-A16CF2050D7C}"/>
                </a:ext>
              </a:extLst>
            </p:cNvPr>
            <p:cNvCxnSpPr>
              <a:stCxn id="19"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23" name="グループ化 22">
            <a:extLst>
              <a:ext uri="{FF2B5EF4-FFF2-40B4-BE49-F238E27FC236}">
                <a16:creationId xmlns:a16="http://schemas.microsoft.com/office/drawing/2014/main" id="{BEB707AC-2E81-4EA3-86AD-1E3B4643F4D5}"/>
              </a:ext>
            </a:extLst>
          </p:cNvPr>
          <p:cNvGrpSpPr/>
          <p:nvPr/>
        </p:nvGrpSpPr>
        <p:grpSpPr>
          <a:xfrm>
            <a:off x="814513" y="3771633"/>
            <a:ext cx="1438936" cy="2292765"/>
            <a:chOff x="4804174" y="710471"/>
            <a:chExt cx="3283373" cy="5542663"/>
          </a:xfrm>
        </p:grpSpPr>
        <p:sp>
          <p:nvSpPr>
            <p:cNvPr id="24" name="フローチャート: 結合子 23">
              <a:extLst>
                <a:ext uri="{FF2B5EF4-FFF2-40B4-BE49-F238E27FC236}">
                  <a16:creationId xmlns:a16="http://schemas.microsoft.com/office/drawing/2014/main" id="{B19D9406-CF6B-4A8B-BAC0-3B6EAE735DFC}"/>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フローチャート: 結合子 24">
              <a:extLst>
                <a:ext uri="{FF2B5EF4-FFF2-40B4-BE49-F238E27FC236}">
                  <a16:creationId xmlns:a16="http://schemas.microsoft.com/office/drawing/2014/main" id="{A4A32996-39AE-430B-9CE7-C381BB1A4F32}"/>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6AA9DD0-E172-4887-9B7E-B247117D07B0}"/>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CD72B0-D4BD-43AB-89C0-CD59CEB53572}"/>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99DA6A4-4D6C-4BA9-994C-68ACD29B0CAE}"/>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フローチャート: 結合子 28">
              <a:extLst>
                <a:ext uri="{FF2B5EF4-FFF2-40B4-BE49-F238E27FC236}">
                  <a16:creationId xmlns:a16="http://schemas.microsoft.com/office/drawing/2014/main" id="{4AB6D3AB-83A5-424A-8DF6-A4B5A1ACB676}"/>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フローチャート: 結合子 29">
              <a:extLst>
                <a:ext uri="{FF2B5EF4-FFF2-40B4-BE49-F238E27FC236}">
                  <a16:creationId xmlns:a16="http://schemas.microsoft.com/office/drawing/2014/main" id="{68413E74-6B8B-4BA3-BE3D-81D9FEBD7545}"/>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フローチャート: 結合子 30">
              <a:extLst>
                <a:ext uri="{FF2B5EF4-FFF2-40B4-BE49-F238E27FC236}">
                  <a16:creationId xmlns:a16="http://schemas.microsoft.com/office/drawing/2014/main" id="{CF78C377-FEA3-43E5-8F81-AB6CFA2F90E0}"/>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フローチャート: 結合子 31">
              <a:extLst>
                <a:ext uri="{FF2B5EF4-FFF2-40B4-BE49-F238E27FC236}">
                  <a16:creationId xmlns:a16="http://schemas.microsoft.com/office/drawing/2014/main" id="{3162ADD8-4A5B-4D6D-85FF-EBB77B9361D3}"/>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台形 32">
              <a:extLst>
                <a:ext uri="{FF2B5EF4-FFF2-40B4-BE49-F238E27FC236}">
                  <a16:creationId xmlns:a16="http://schemas.microsoft.com/office/drawing/2014/main" id="{94FD42BA-FAB7-40BC-963A-4225C3DAC404}"/>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EE30B11-33A2-45EE-B838-30E4D878AA7C}"/>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3757516-FF76-4324-9BE4-41FDAD143A34}"/>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弦 35">
              <a:extLst>
                <a:ext uri="{FF2B5EF4-FFF2-40B4-BE49-F238E27FC236}">
                  <a16:creationId xmlns:a16="http://schemas.microsoft.com/office/drawing/2014/main" id="{67BB9EB3-DC0E-482B-BA96-1BB889B77E7D}"/>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CAFC350-50F6-4D9F-ADA7-EB0A67C75209}"/>
                </a:ext>
              </a:extLst>
            </p:cNvPr>
            <p:cNvCxnSpPr>
              <a:stCxn id="36"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71319846-E482-405A-AA2B-F985BDDA614A}"/>
                </a:ext>
              </a:extLst>
            </p:cNvPr>
            <p:cNvCxnSpPr>
              <a:stCxn id="36"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39" name="フローチャート: 結合子 38">
            <a:extLst>
              <a:ext uri="{FF2B5EF4-FFF2-40B4-BE49-F238E27FC236}">
                <a16:creationId xmlns:a16="http://schemas.microsoft.com/office/drawing/2014/main" id="{C5589388-F807-47F1-9F87-F2D055D5F5E0}"/>
              </a:ext>
            </a:extLst>
          </p:cNvPr>
          <p:cNvSpPr/>
          <p:nvPr/>
        </p:nvSpPr>
        <p:spPr>
          <a:xfrm>
            <a:off x="1102162" y="5977328"/>
            <a:ext cx="945078" cy="353910"/>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他人</a:t>
            </a:r>
            <a:endParaRPr kumimoji="1" lang="en-US" altLang="ja-JP" dirty="0"/>
          </a:p>
        </p:txBody>
      </p:sp>
      <p:grpSp>
        <p:nvGrpSpPr>
          <p:cNvPr id="40" name="グループ化 39">
            <a:extLst>
              <a:ext uri="{FF2B5EF4-FFF2-40B4-BE49-F238E27FC236}">
                <a16:creationId xmlns:a16="http://schemas.microsoft.com/office/drawing/2014/main" id="{3624EEED-83C2-46C1-A583-B54E377D96C6}"/>
              </a:ext>
            </a:extLst>
          </p:cNvPr>
          <p:cNvGrpSpPr/>
          <p:nvPr/>
        </p:nvGrpSpPr>
        <p:grpSpPr>
          <a:xfrm>
            <a:off x="876944" y="1363943"/>
            <a:ext cx="2505041" cy="3902621"/>
            <a:chOff x="9563933" y="657684"/>
            <a:chExt cx="3283373" cy="5542663"/>
          </a:xfrm>
        </p:grpSpPr>
        <p:sp>
          <p:nvSpPr>
            <p:cNvPr id="41" name="楕円 40">
              <a:extLst>
                <a:ext uri="{FF2B5EF4-FFF2-40B4-BE49-F238E27FC236}">
                  <a16:creationId xmlns:a16="http://schemas.microsoft.com/office/drawing/2014/main" id="{70668FF8-EB56-4F35-93A5-580773A9AE6D}"/>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D9F6D89C-611A-4AE7-8B0B-A8DDF1BCEC82}"/>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B5E85522-5260-4B10-BF92-6362994E6D88}"/>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6B8EF1D-705E-4480-8714-DF9B4EDC561B}"/>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75A58011-C3EB-483D-84D8-757C59454FDC}"/>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フローチャート: 結合子 45">
              <a:extLst>
                <a:ext uri="{FF2B5EF4-FFF2-40B4-BE49-F238E27FC236}">
                  <a16:creationId xmlns:a16="http://schemas.microsoft.com/office/drawing/2014/main" id="{D4BDBAF4-EF98-4514-B508-9E486F00DB14}"/>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フローチャート: 結合子 46">
              <a:extLst>
                <a:ext uri="{FF2B5EF4-FFF2-40B4-BE49-F238E27FC236}">
                  <a16:creationId xmlns:a16="http://schemas.microsoft.com/office/drawing/2014/main" id="{D3E089D9-EDB6-494D-882F-1684EEB30D60}"/>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E47DAF7F-B9D1-4AA8-8DFA-7AA78004169C}"/>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フローチャート: 結合子 48">
              <a:extLst>
                <a:ext uri="{FF2B5EF4-FFF2-40B4-BE49-F238E27FC236}">
                  <a16:creationId xmlns:a16="http://schemas.microsoft.com/office/drawing/2014/main" id="{737C9DA5-3758-44A0-AD14-61C0F5222024}"/>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台形 49">
              <a:extLst>
                <a:ext uri="{FF2B5EF4-FFF2-40B4-BE49-F238E27FC236}">
                  <a16:creationId xmlns:a16="http://schemas.microsoft.com/office/drawing/2014/main" id="{B4DF6533-8840-4B26-8D1F-35B54C59573C}"/>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DB11F2F6-1EAA-42F5-A1EF-CA58FD930A7A}"/>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44D64D1-CD86-4ABA-86C0-FD6CEFF713BA}"/>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弦 52">
              <a:extLst>
                <a:ext uri="{FF2B5EF4-FFF2-40B4-BE49-F238E27FC236}">
                  <a16:creationId xmlns:a16="http://schemas.microsoft.com/office/drawing/2014/main" id="{DD23F11D-EEE0-4983-8C14-B8EF2681069D}"/>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88C288A6-3E9F-4708-BB37-BBE3DCD5DC97}"/>
                </a:ext>
              </a:extLst>
            </p:cNvPr>
            <p:cNvCxnSpPr>
              <a:stCxn id="53"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84599C45-EAB9-4C7E-ADDC-0024D321A454}"/>
                </a:ext>
              </a:extLst>
            </p:cNvPr>
            <p:cNvCxnSpPr>
              <a:stCxn id="53"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56" name="テキスト ボックス 55">
            <a:extLst>
              <a:ext uri="{FF2B5EF4-FFF2-40B4-BE49-F238E27FC236}">
                <a16:creationId xmlns:a16="http://schemas.microsoft.com/office/drawing/2014/main" id="{E0776FFE-F734-40BA-BFE1-99E99B4DE16E}"/>
              </a:ext>
            </a:extLst>
          </p:cNvPr>
          <p:cNvSpPr txBox="1"/>
          <p:nvPr/>
        </p:nvSpPr>
        <p:spPr>
          <a:xfrm>
            <a:off x="1526238" y="2261276"/>
            <a:ext cx="1132499" cy="461665"/>
          </a:xfrm>
          <a:prstGeom prst="rect">
            <a:avLst/>
          </a:prstGeom>
          <a:noFill/>
        </p:spPr>
        <p:txBody>
          <a:bodyPr wrap="square" rtlCol="0">
            <a:spAutoFit/>
          </a:bodyPr>
          <a:lstStyle/>
          <a:p>
            <a:r>
              <a:rPr kumimoji="1" lang="ja-JP" altLang="en-US" sz="2400" b="1" dirty="0"/>
              <a:t>味噌汁</a:t>
            </a:r>
          </a:p>
        </p:txBody>
      </p:sp>
      <p:sp>
        <p:nvSpPr>
          <p:cNvPr id="57" name="吹き出し: 角を丸めた四角形 56">
            <a:extLst>
              <a:ext uri="{FF2B5EF4-FFF2-40B4-BE49-F238E27FC236}">
                <a16:creationId xmlns:a16="http://schemas.microsoft.com/office/drawing/2014/main" id="{AC2F4818-EC4E-47D8-ADA7-80D9EA434C64}"/>
              </a:ext>
            </a:extLst>
          </p:cNvPr>
          <p:cNvSpPr/>
          <p:nvPr/>
        </p:nvSpPr>
        <p:spPr>
          <a:xfrm>
            <a:off x="496054" y="4963678"/>
            <a:ext cx="3174651" cy="1367560"/>
          </a:xfrm>
          <a:prstGeom prst="wedgeRoundRectCallout">
            <a:avLst>
              <a:gd name="adj1" fmla="val -15947"/>
              <a:gd name="adj2" fmla="val -7476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どんな食べ物が好きなの？</a:t>
            </a:r>
            <a:endParaRPr kumimoji="1" lang="en-US" altLang="ja-JP" dirty="0"/>
          </a:p>
          <a:p>
            <a:pPr algn="ctr"/>
            <a:endParaRPr lang="en-US" altLang="ja-JP" dirty="0"/>
          </a:p>
          <a:p>
            <a:pPr algn="ctr"/>
            <a:endParaRPr kumimoji="1" lang="en-US" altLang="ja-JP" dirty="0"/>
          </a:p>
          <a:p>
            <a:pPr algn="ctr"/>
            <a:endParaRPr kumimoji="1" lang="ja-JP" altLang="en-US" dirty="0"/>
          </a:p>
        </p:txBody>
      </p:sp>
      <p:sp>
        <p:nvSpPr>
          <p:cNvPr id="60" name="フローチャート: 代替処理 59">
            <a:extLst>
              <a:ext uri="{FF2B5EF4-FFF2-40B4-BE49-F238E27FC236}">
                <a16:creationId xmlns:a16="http://schemas.microsoft.com/office/drawing/2014/main" id="{E4F8C9F1-E9AD-4CB9-B6F3-9717353AAE78}"/>
              </a:ext>
            </a:extLst>
          </p:cNvPr>
          <p:cNvSpPr/>
          <p:nvPr/>
        </p:nvSpPr>
        <p:spPr>
          <a:xfrm>
            <a:off x="1037364" y="5401392"/>
            <a:ext cx="2176657" cy="36257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t>
            </a:r>
            <a:r>
              <a:rPr kumimoji="1" lang="ja-JP" altLang="en-US" dirty="0"/>
              <a:t>入力欄</a:t>
            </a:r>
            <a:r>
              <a:rPr kumimoji="1" lang="en-US" altLang="ja-JP" dirty="0"/>
              <a:t>】</a:t>
            </a:r>
            <a:r>
              <a:rPr kumimoji="1" lang="ja-JP" altLang="en-US" dirty="0"/>
              <a:t>□□</a:t>
            </a:r>
          </a:p>
        </p:txBody>
      </p:sp>
      <p:sp>
        <p:nvSpPr>
          <p:cNvPr id="61" name="フローチャート: 代替処理 60">
            <a:extLst>
              <a:ext uri="{FF2B5EF4-FFF2-40B4-BE49-F238E27FC236}">
                <a16:creationId xmlns:a16="http://schemas.microsoft.com/office/drawing/2014/main" id="{FE68FA4C-BE30-400C-8752-B2EAF43D7395}"/>
              </a:ext>
            </a:extLst>
          </p:cNvPr>
          <p:cNvSpPr/>
          <p:nvPr/>
        </p:nvSpPr>
        <p:spPr>
          <a:xfrm>
            <a:off x="1419526" y="5872694"/>
            <a:ext cx="1419876" cy="36257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決定</a:t>
            </a:r>
            <a:endParaRPr kumimoji="1" lang="ja-JP" altLang="en-US" dirty="0"/>
          </a:p>
        </p:txBody>
      </p:sp>
      <p:sp>
        <p:nvSpPr>
          <p:cNvPr id="62" name="正方形/長方形 61">
            <a:extLst>
              <a:ext uri="{FF2B5EF4-FFF2-40B4-BE49-F238E27FC236}">
                <a16:creationId xmlns:a16="http://schemas.microsoft.com/office/drawing/2014/main" id="{90268D8F-616F-4144-8DAD-763698A9CDE3}"/>
              </a:ext>
            </a:extLst>
          </p:cNvPr>
          <p:cNvSpPr/>
          <p:nvPr/>
        </p:nvSpPr>
        <p:spPr>
          <a:xfrm>
            <a:off x="4191215" y="7373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6554EA2-7CD1-46C2-96F7-BDA2A20A3C51}"/>
              </a:ext>
            </a:extLst>
          </p:cNvPr>
          <p:cNvSpPr/>
          <p:nvPr/>
        </p:nvSpPr>
        <p:spPr>
          <a:xfrm>
            <a:off x="4330007" y="12108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CA474465-C32E-4B58-B785-C61E50C12F09}"/>
              </a:ext>
            </a:extLst>
          </p:cNvPr>
          <p:cNvGrpSpPr/>
          <p:nvPr/>
        </p:nvGrpSpPr>
        <p:grpSpPr>
          <a:xfrm>
            <a:off x="6201384" y="2134598"/>
            <a:ext cx="1438309" cy="2292765"/>
            <a:chOff x="8605151" y="826289"/>
            <a:chExt cx="3283373" cy="5542663"/>
          </a:xfrm>
        </p:grpSpPr>
        <p:sp>
          <p:nvSpPr>
            <p:cNvPr id="65" name="二等辺三角形 64">
              <a:extLst>
                <a:ext uri="{FF2B5EF4-FFF2-40B4-BE49-F238E27FC236}">
                  <a16:creationId xmlns:a16="http://schemas.microsoft.com/office/drawing/2014/main" id="{8A7E9255-72CC-4979-8E18-4319BDB7FB24}"/>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二等辺三角形 65">
              <a:extLst>
                <a:ext uri="{FF2B5EF4-FFF2-40B4-BE49-F238E27FC236}">
                  <a16:creationId xmlns:a16="http://schemas.microsoft.com/office/drawing/2014/main" id="{D69D70BA-36E3-40F5-A021-49D14B65D6E4}"/>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D87B2F92-AE54-472E-9067-862B34B6D5B6}"/>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31CFF9CE-8F07-4ABA-B4B0-5F7275820189}"/>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F9E9E2F-5D3B-44A5-9154-DFEAA5B8C7A5}"/>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フローチャート: 結合子 69">
              <a:extLst>
                <a:ext uri="{FF2B5EF4-FFF2-40B4-BE49-F238E27FC236}">
                  <a16:creationId xmlns:a16="http://schemas.microsoft.com/office/drawing/2014/main" id="{5ACAD699-289D-449B-8E43-5723A318D0D5}"/>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フローチャート: 結合子 70">
              <a:extLst>
                <a:ext uri="{FF2B5EF4-FFF2-40B4-BE49-F238E27FC236}">
                  <a16:creationId xmlns:a16="http://schemas.microsoft.com/office/drawing/2014/main" id="{E6F08D0D-0CE4-436D-ADCD-E01DA9B0C339}"/>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フローチャート: 結合子 71">
              <a:extLst>
                <a:ext uri="{FF2B5EF4-FFF2-40B4-BE49-F238E27FC236}">
                  <a16:creationId xmlns:a16="http://schemas.microsoft.com/office/drawing/2014/main" id="{5C2D381C-47E6-4F52-BB20-51993C3AFDD2}"/>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フローチャート: 結合子 72">
              <a:extLst>
                <a:ext uri="{FF2B5EF4-FFF2-40B4-BE49-F238E27FC236}">
                  <a16:creationId xmlns:a16="http://schemas.microsoft.com/office/drawing/2014/main" id="{8A7B388B-0984-45A3-92CE-90B45BC9E89D}"/>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台形 73">
              <a:extLst>
                <a:ext uri="{FF2B5EF4-FFF2-40B4-BE49-F238E27FC236}">
                  <a16:creationId xmlns:a16="http://schemas.microsoft.com/office/drawing/2014/main" id="{BFE61751-7741-44E0-90F7-17628A2D4F30}"/>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5D03D4FC-320A-40BE-A20B-99CE55A89DFE}"/>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2AE3507D-6DBA-4718-9C16-46D54CC57C6A}"/>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弦 76">
              <a:extLst>
                <a:ext uri="{FF2B5EF4-FFF2-40B4-BE49-F238E27FC236}">
                  <a16:creationId xmlns:a16="http://schemas.microsoft.com/office/drawing/2014/main" id="{1AB24037-9537-4B6B-9D85-BF1F2528BBFB}"/>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8" name="直線コネクタ 77">
              <a:extLst>
                <a:ext uri="{FF2B5EF4-FFF2-40B4-BE49-F238E27FC236}">
                  <a16:creationId xmlns:a16="http://schemas.microsoft.com/office/drawing/2014/main" id="{106C0217-1BCA-4002-ADC7-97981ED99EF1}"/>
                </a:ext>
              </a:extLst>
            </p:cNvPr>
            <p:cNvCxnSpPr>
              <a:stCxn id="77"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EC5CBB50-6E9E-42AB-8B63-1DE3442A2388}"/>
                </a:ext>
              </a:extLst>
            </p:cNvPr>
            <p:cNvCxnSpPr>
              <a:stCxn id="77"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81" name="グループ化 80">
            <a:extLst>
              <a:ext uri="{FF2B5EF4-FFF2-40B4-BE49-F238E27FC236}">
                <a16:creationId xmlns:a16="http://schemas.microsoft.com/office/drawing/2014/main" id="{500AD132-F8B3-40C2-ACFD-7E9500F97685}"/>
              </a:ext>
            </a:extLst>
          </p:cNvPr>
          <p:cNvGrpSpPr/>
          <p:nvPr/>
        </p:nvGrpSpPr>
        <p:grpSpPr>
          <a:xfrm>
            <a:off x="4778270" y="3771633"/>
            <a:ext cx="1438936" cy="2292765"/>
            <a:chOff x="4804174" y="710471"/>
            <a:chExt cx="3283373" cy="5542663"/>
          </a:xfrm>
        </p:grpSpPr>
        <p:sp>
          <p:nvSpPr>
            <p:cNvPr id="82" name="フローチャート: 結合子 81">
              <a:extLst>
                <a:ext uri="{FF2B5EF4-FFF2-40B4-BE49-F238E27FC236}">
                  <a16:creationId xmlns:a16="http://schemas.microsoft.com/office/drawing/2014/main" id="{0DA3D3F9-2E50-4B1B-AB85-61B649338B6D}"/>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フローチャート: 結合子 82">
              <a:extLst>
                <a:ext uri="{FF2B5EF4-FFF2-40B4-BE49-F238E27FC236}">
                  <a16:creationId xmlns:a16="http://schemas.microsoft.com/office/drawing/2014/main" id="{2E5FFF8A-F2AB-4856-98B0-26C50D2AF95C}"/>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22DE118-85DA-4287-9E04-D0D78DD76BA9}"/>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2D96C3E5-BA1C-4295-9897-9187115AD952}"/>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9539E99D-D4E0-4E7D-A9FA-07EEB69F7FAC}"/>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7" name="フローチャート: 結合子 86">
              <a:extLst>
                <a:ext uri="{FF2B5EF4-FFF2-40B4-BE49-F238E27FC236}">
                  <a16:creationId xmlns:a16="http://schemas.microsoft.com/office/drawing/2014/main" id="{BFFEF8CA-FE0D-413D-B9A9-CB434F2EEB75}"/>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8" name="フローチャート: 結合子 87">
              <a:extLst>
                <a:ext uri="{FF2B5EF4-FFF2-40B4-BE49-F238E27FC236}">
                  <a16:creationId xmlns:a16="http://schemas.microsoft.com/office/drawing/2014/main" id="{D6C9652B-E13D-4E8C-BEDF-6C5DAD3030E1}"/>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フローチャート: 結合子 88">
              <a:extLst>
                <a:ext uri="{FF2B5EF4-FFF2-40B4-BE49-F238E27FC236}">
                  <a16:creationId xmlns:a16="http://schemas.microsoft.com/office/drawing/2014/main" id="{2FB8791C-8C26-42BA-A9B7-F6C2A3BDE141}"/>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フローチャート: 結合子 89">
              <a:extLst>
                <a:ext uri="{FF2B5EF4-FFF2-40B4-BE49-F238E27FC236}">
                  <a16:creationId xmlns:a16="http://schemas.microsoft.com/office/drawing/2014/main" id="{99B7020A-574A-4EA7-AEC5-63EAA8D307E7}"/>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台形 90">
              <a:extLst>
                <a:ext uri="{FF2B5EF4-FFF2-40B4-BE49-F238E27FC236}">
                  <a16:creationId xmlns:a16="http://schemas.microsoft.com/office/drawing/2014/main" id="{C8514F93-D48E-4115-BF65-3F1641148303}"/>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2" name="楕円 91">
              <a:extLst>
                <a:ext uri="{FF2B5EF4-FFF2-40B4-BE49-F238E27FC236}">
                  <a16:creationId xmlns:a16="http://schemas.microsoft.com/office/drawing/2014/main" id="{9157F9C4-36A5-4215-A32C-602F1437BD83}"/>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3" name="楕円 92">
              <a:extLst>
                <a:ext uri="{FF2B5EF4-FFF2-40B4-BE49-F238E27FC236}">
                  <a16:creationId xmlns:a16="http://schemas.microsoft.com/office/drawing/2014/main" id="{5C9D16F2-AA37-4328-8EA2-0836EAECB691}"/>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4" name="弦 93">
              <a:extLst>
                <a:ext uri="{FF2B5EF4-FFF2-40B4-BE49-F238E27FC236}">
                  <a16:creationId xmlns:a16="http://schemas.microsoft.com/office/drawing/2014/main" id="{2DD40F0C-FE51-4A19-AE9F-709216187F22}"/>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4621AEF7-1476-4572-BD0F-75332326BB5E}"/>
                </a:ext>
              </a:extLst>
            </p:cNvPr>
            <p:cNvCxnSpPr>
              <a:stCxn id="94"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96" name="直線コネクタ 95">
              <a:extLst>
                <a:ext uri="{FF2B5EF4-FFF2-40B4-BE49-F238E27FC236}">
                  <a16:creationId xmlns:a16="http://schemas.microsoft.com/office/drawing/2014/main" id="{A766F40E-5B82-4347-BE3B-3408E1C2FCF7}"/>
                </a:ext>
              </a:extLst>
            </p:cNvPr>
            <p:cNvCxnSpPr>
              <a:stCxn id="94"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98" name="グループ化 97">
            <a:extLst>
              <a:ext uri="{FF2B5EF4-FFF2-40B4-BE49-F238E27FC236}">
                <a16:creationId xmlns:a16="http://schemas.microsoft.com/office/drawing/2014/main" id="{3B3928B8-740A-41BB-9A9D-1E1FBAB96390}"/>
              </a:ext>
            </a:extLst>
          </p:cNvPr>
          <p:cNvGrpSpPr/>
          <p:nvPr/>
        </p:nvGrpSpPr>
        <p:grpSpPr>
          <a:xfrm>
            <a:off x="4840701" y="1363943"/>
            <a:ext cx="2505041" cy="3902621"/>
            <a:chOff x="9563933" y="657684"/>
            <a:chExt cx="3283373" cy="5542663"/>
          </a:xfrm>
        </p:grpSpPr>
        <p:sp>
          <p:nvSpPr>
            <p:cNvPr id="99" name="楕円 98">
              <a:extLst>
                <a:ext uri="{FF2B5EF4-FFF2-40B4-BE49-F238E27FC236}">
                  <a16:creationId xmlns:a16="http://schemas.microsoft.com/office/drawing/2014/main" id="{8E9150B8-02B3-4477-A67A-CEE20F22B3FB}"/>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603D3975-C8E0-46F0-B35C-F2BFD9C04CB5}"/>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21510711-A051-4E38-B8E8-EC50463727F4}"/>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72A244E2-92C1-4DFD-8E1B-37B7D8DE3F9B}"/>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2DEFCAB2-1F98-4079-B3D7-3A758BBAF8B8}"/>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4" name="フローチャート: 結合子 103">
              <a:extLst>
                <a:ext uri="{FF2B5EF4-FFF2-40B4-BE49-F238E27FC236}">
                  <a16:creationId xmlns:a16="http://schemas.microsoft.com/office/drawing/2014/main" id="{2B0CCF07-FF27-4160-82F6-6EA684CD1ED7}"/>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5" name="フローチャート: 結合子 104">
              <a:extLst>
                <a:ext uri="{FF2B5EF4-FFF2-40B4-BE49-F238E27FC236}">
                  <a16:creationId xmlns:a16="http://schemas.microsoft.com/office/drawing/2014/main" id="{3DF8F938-13BF-43C5-9D4B-33EC00DEB181}"/>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6" name="フローチャート: 結合子 105">
              <a:extLst>
                <a:ext uri="{FF2B5EF4-FFF2-40B4-BE49-F238E27FC236}">
                  <a16:creationId xmlns:a16="http://schemas.microsoft.com/office/drawing/2014/main" id="{B7A57374-AB6D-47E2-A0AE-C93FDF9A8659}"/>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フローチャート: 結合子 106">
              <a:extLst>
                <a:ext uri="{FF2B5EF4-FFF2-40B4-BE49-F238E27FC236}">
                  <a16:creationId xmlns:a16="http://schemas.microsoft.com/office/drawing/2014/main" id="{FEF71769-7131-41E6-BDB6-7EDDC9A5F199}"/>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台形 107">
              <a:extLst>
                <a:ext uri="{FF2B5EF4-FFF2-40B4-BE49-F238E27FC236}">
                  <a16:creationId xmlns:a16="http://schemas.microsoft.com/office/drawing/2014/main" id="{309BA698-047F-4E96-90DB-DD68680112A5}"/>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B29ECC6D-F675-46B8-B534-6829981BB6B1}"/>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0" name="楕円 109">
              <a:extLst>
                <a:ext uri="{FF2B5EF4-FFF2-40B4-BE49-F238E27FC236}">
                  <a16:creationId xmlns:a16="http://schemas.microsoft.com/office/drawing/2014/main" id="{C2C3AB90-48B6-4173-A8C4-C59FD97FC5DA}"/>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1" name="弦 110">
              <a:extLst>
                <a:ext uri="{FF2B5EF4-FFF2-40B4-BE49-F238E27FC236}">
                  <a16:creationId xmlns:a16="http://schemas.microsoft.com/office/drawing/2014/main" id="{176F9C36-3F31-48BC-BF26-010A860A3A79}"/>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12" name="直線コネクタ 111">
              <a:extLst>
                <a:ext uri="{FF2B5EF4-FFF2-40B4-BE49-F238E27FC236}">
                  <a16:creationId xmlns:a16="http://schemas.microsoft.com/office/drawing/2014/main" id="{9730E409-991A-442A-8269-1CABB7ADBFB4}"/>
                </a:ext>
              </a:extLst>
            </p:cNvPr>
            <p:cNvCxnSpPr>
              <a:stCxn id="111"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a:extLst>
                <a:ext uri="{FF2B5EF4-FFF2-40B4-BE49-F238E27FC236}">
                  <a16:creationId xmlns:a16="http://schemas.microsoft.com/office/drawing/2014/main" id="{3CAE2886-B66C-47D2-89FD-4685E20F666B}"/>
                </a:ext>
              </a:extLst>
            </p:cNvPr>
            <p:cNvCxnSpPr>
              <a:stCxn id="111"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sp>
        <p:nvSpPr>
          <p:cNvPr id="114" name="テキスト ボックス 113">
            <a:extLst>
              <a:ext uri="{FF2B5EF4-FFF2-40B4-BE49-F238E27FC236}">
                <a16:creationId xmlns:a16="http://schemas.microsoft.com/office/drawing/2014/main" id="{55E1FD4D-7BCB-4C36-9222-0BFBCB11E96D}"/>
              </a:ext>
            </a:extLst>
          </p:cNvPr>
          <p:cNvSpPr txBox="1"/>
          <p:nvPr/>
        </p:nvSpPr>
        <p:spPr>
          <a:xfrm>
            <a:off x="5489995" y="2261276"/>
            <a:ext cx="1132499" cy="461665"/>
          </a:xfrm>
          <a:prstGeom prst="rect">
            <a:avLst/>
          </a:prstGeom>
          <a:noFill/>
        </p:spPr>
        <p:txBody>
          <a:bodyPr wrap="square" rtlCol="0">
            <a:spAutoFit/>
          </a:bodyPr>
          <a:lstStyle/>
          <a:p>
            <a:r>
              <a:rPr kumimoji="1" lang="ja-JP" altLang="en-US" sz="2400" b="1" dirty="0"/>
              <a:t>味噌汁</a:t>
            </a:r>
          </a:p>
        </p:txBody>
      </p:sp>
      <p:sp>
        <p:nvSpPr>
          <p:cNvPr id="115" name="吹き出し: 角を丸めた四角形 114">
            <a:extLst>
              <a:ext uri="{FF2B5EF4-FFF2-40B4-BE49-F238E27FC236}">
                <a16:creationId xmlns:a16="http://schemas.microsoft.com/office/drawing/2014/main" id="{6085DD15-672C-4731-B8D4-16CD1B4EE008}"/>
              </a:ext>
            </a:extLst>
          </p:cNvPr>
          <p:cNvSpPr/>
          <p:nvPr/>
        </p:nvSpPr>
        <p:spPr>
          <a:xfrm>
            <a:off x="4459811" y="4963678"/>
            <a:ext cx="3174651" cy="1367560"/>
          </a:xfrm>
          <a:prstGeom prst="wedgeRoundRectCallout">
            <a:avLst>
              <a:gd name="adj1" fmla="val -15947"/>
              <a:gd name="adj2" fmla="val -7476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□□が好きなのね。</a:t>
            </a:r>
            <a:endParaRPr kumimoji="1" lang="en-US" altLang="ja-JP" dirty="0"/>
          </a:p>
          <a:p>
            <a:pPr algn="ctr"/>
            <a:r>
              <a:rPr lang="ja-JP" altLang="en-US" dirty="0"/>
              <a:t>「何かしらのコメント」。</a:t>
            </a:r>
            <a:endParaRPr lang="en-US" altLang="ja-JP" dirty="0"/>
          </a:p>
          <a:p>
            <a:pPr algn="ctr"/>
            <a:r>
              <a:rPr kumimoji="1" lang="ja-JP" altLang="en-US" dirty="0"/>
              <a:t>教えてくれてありがとう！</a:t>
            </a:r>
            <a:endParaRPr kumimoji="1" lang="en-US" altLang="ja-JP" dirty="0"/>
          </a:p>
        </p:txBody>
      </p:sp>
      <p:sp>
        <p:nvSpPr>
          <p:cNvPr id="174" name="矢印: 右 173">
            <a:extLst>
              <a:ext uri="{FF2B5EF4-FFF2-40B4-BE49-F238E27FC236}">
                <a16:creationId xmlns:a16="http://schemas.microsoft.com/office/drawing/2014/main" id="{2317E5E7-44ED-470D-98A7-FDC3A99FBCE8}"/>
              </a:ext>
            </a:extLst>
          </p:cNvPr>
          <p:cNvSpPr/>
          <p:nvPr/>
        </p:nvSpPr>
        <p:spPr>
          <a:xfrm>
            <a:off x="3646551" y="3579328"/>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正方形/長方形 175">
            <a:extLst>
              <a:ext uri="{FF2B5EF4-FFF2-40B4-BE49-F238E27FC236}">
                <a16:creationId xmlns:a16="http://schemas.microsoft.com/office/drawing/2014/main" id="{C4E7C01D-529B-41A8-B43A-0C5B610530F2}"/>
              </a:ext>
            </a:extLst>
          </p:cNvPr>
          <p:cNvSpPr/>
          <p:nvPr/>
        </p:nvSpPr>
        <p:spPr>
          <a:xfrm>
            <a:off x="8152416" y="7373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7" name="正方形/長方形 176">
            <a:extLst>
              <a:ext uri="{FF2B5EF4-FFF2-40B4-BE49-F238E27FC236}">
                <a16:creationId xmlns:a16="http://schemas.microsoft.com/office/drawing/2014/main" id="{2DB55FF6-CA44-4B08-A3EA-CD92015FE560}"/>
              </a:ext>
            </a:extLst>
          </p:cNvPr>
          <p:cNvSpPr/>
          <p:nvPr/>
        </p:nvSpPr>
        <p:spPr>
          <a:xfrm>
            <a:off x="8291208" y="12108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78" name="図 177">
            <a:extLst>
              <a:ext uri="{FF2B5EF4-FFF2-40B4-BE49-F238E27FC236}">
                <a16:creationId xmlns:a16="http://schemas.microsoft.com/office/drawing/2014/main" id="{7387DEBA-0338-4BF0-8623-6CCC05044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372" y="2818703"/>
            <a:ext cx="1831897" cy="2243138"/>
          </a:xfrm>
          <a:prstGeom prst="rect">
            <a:avLst/>
          </a:prstGeom>
        </p:spPr>
      </p:pic>
      <p:sp>
        <p:nvSpPr>
          <p:cNvPr id="179" name="吹き出し: 角を丸めた四角形 178">
            <a:extLst>
              <a:ext uri="{FF2B5EF4-FFF2-40B4-BE49-F238E27FC236}">
                <a16:creationId xmlns:a16="http://schemas.microsoft.com/office/drawing/2014/main" id="{035365D6-400F-429C-8D61-BDD1E477863E}"/>
              </a:ext>
            </a:extLst>
          </p:cNvPr>
          <p:cNvSpPr/>
          <p:nvPr/>
        </p:nvSpPr>
        <p:spPr>
          <a:xfrm>
            <a:off x="8532054" y="1349456"/>
            <a:ext cx="3046669"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sz="1600" dirty="0"/>
              <a:t>そういえばヨータは□□が</a:t>
            </a:r>
            <a:endParaRPr lang="en-US" altLang="ja-JP" sz="1600" dirty="0"/>
          </a:p>
          <a:p>
            <a:pPr algn="ctr"/>
            <a:r>
              <a:rPr lang="ja-JP" altLang="en-US" sz="1600" dirty="0"/>
              <a:t>好きって友達に聞いたんだ。</a:t>
            </a:r>
            <a:endParaRPr lang="en-US" altLang="ja-JP" sz="1600" dirty="0"/>
          </a:p>
          <a:p>
            <a:pPr algn="ctr"/>
            <a:r>
              <a:rPr lang="ja-JP" altLang="en-US" sz="1600" dirty="0"/>
              <a:t>今日は□□を食べた？</a:t>
            </a:r>
            <a:endParaRPr lang="en-US" altLang="ja-JP" sz="1600" dirty="0"/>
          </a:p>
          <a:p>
            <a:pPr algn="ctr"/>
            <a:endParaRPr lang="en-US" altLang="ja-JP" dirty="0"/>
          </a:p>
        </p:txBody>
      </p:sp>
      <p:sp>
        <p:nvSpPr>
          <p:cNvPr id="180" name="四角形: 角を丸くする 179">
            <a:extLst>
              <a:ext uri="{FF2B5EF4-FFF2-40B4-BE49-F238E27FC236}">
                <a16:creationId xmlns:a16="http://schemas.microsoft.com/office/drawing/2014/main" id="{CB60B1B6-9CAF-4236-BBDF-73760CE47340}"/>
              </a:ext>
            </a:extLst>
          </p:cNvPr>
          <p:cNvSpPr/>
          <p:nvPr/>
        </p:nvSpPr>
        <p:spPr>
          <a:xfrm>
            <a:off x="8357914" y="5139401"/>
            <a:ext cx="1536927"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うん</a:t>
            </a:r>
            <a:endParaRPr kumimoji="1" lang="en-US" altLang="ja-JP" dirty="0"/>
          </a:p>
        </p:txBody>
      </p:sp>
      <p:sp>
        <p:nvSpPr>
          <p:cNvPr id="181" name="四角形: 角を丸くする 180">
            <a:extLst>
              <a:ext uri="{FF2B5EF4-FFF2-40B4-BE49-F238E27FC236}">
                <a16:creationId xmlns:a16="http://schemas.microsoft.com/office/drawing/2014/main" id="{CB8585DB-845F-4FE1-B16D-7A2211080C5E}"/>
              </a:ext>
            </a:extLst>
          </p:cNvPr>
          <p:cNvSpPr/>
          <p:nvPr/>
        </p:nvSpPr>
        <p:spPr>
          <a:xfrm>
            <a:off x="10041798" y="5768050"/>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182" name="四角形: 角を丸くする 181">
            <a:extLst>
              <a:ext uri="{FF2B5EF4-FFF2-40B4-BE49-F238E27FC236}">
                <a16:creationId xmlns:a16="http://schemas.microsoft.com/office/drawing/2014/main" id="{E4EFC799-75C1-411A-BD8B-592DA1B30D33}"/>
              </a:ext>
            </a:extLst>
          </p:cNvPr>
          <p:cNvSpPr/>
          <p:nvPr/>
        </p:nvSpPr>
        <p:spPr>
          <a:xfrm>
            <a:off x="8357914" y="5766074"/>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183" name="四角形: 角を丸くする 182">
            <a:extLst>
              <a:ext uri="{FF2B5EF4-FFF2-40B4-BE49-F238E27FC236}">
                <a16:creationId xmlns:a16="http://schemas.microsoft.com/office/drawing/2014/main" id="{93DEBF8E-557F-4344-A65C-A91952E13CAB}"/>
              </a:ext>
            </a:extLst>
          </p:cNvPr>
          <p:cNvSpPr/>
          <p:nvPr/>
        </p:nvSpPr>
        <p:spPr>
          <a:xfrm>
            <a:off x="10041797" y="5177193"/>
            <a:ext cx="1536927"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いいや</a:t>
            </a:r>
            <a:endParaRPr kumimoji="1" lang="en-US" altLang="ja-JP" dirty="0"/>
          </a:p>
        </p:txBody>
      </p:sp>
      <p:sp>
        <p:nvSpPr>
          <p:cNvPr id="186" name="テキスト ボックス 185">
            <a:extLst>
              <a:ext uri="{FF2B5EF4-FFF2-40B4-BE49-F238E27FC236}">
                <a16:creationId xmlns:a16="http://schemas.microsoft.com/office/drawing/2014/main" id="{D5A1E74E-159F-4268-8AFA-5F879547FC8F}"/>
              </a:ext>
            </a:extLst>
          </p:cNvPr>
          <p:cNvSpPr txBox="1"/>
          <p:nvPr/>
        </p:nvSpPr>
        <p:spPr>
          <a:xfrm>
            <a:off x="-55871" y="94352"/>
            <a:ext cx="3877985" cy="461665"/>
          </a:xfrm>
          <a:prstGeom prst="rect">
            <a:avLst/>
          </a:prstGeom>
          <a:noFill/>
        </p:spPr>
        <p:txBody>
          <a:bodyPr wrap="none" rtlCol="0">
            <a:spAutoFit/>
          </a:bodyPr>
          <a:lstStyle/>
          <a:p>
            <a:r>
              <a:rPr kumimoji="1" lang="en-US" altLang="ja-JP" sz="2400" dirty="0"/>
              <a:t>【</a:t>
            </a:r>
            <a:r>
              <a:rPr kumimoji="1" lang="ja-JP" altLang="en-US" sz="2400" dirty="0"/>
              <a:t>ステージ５</a:t>
            </a:r>
            <a:r>
              <a:rPr lang="ja-JP" altLang="en-US" sz="2400" dirty="0"/>
              <a:t>　広場画面</a:t>
            </a:r>
            <a:r>
              <a:rPr lang="en-US" altLang="ja-JP" sz="2400" dirty="0"/>
              <a:t>】</a:t>
            </a:r>
            <a:endParaRPr kumimoji="1" lang="ja-JP" altLang="en-US" sz="2400" dirty="0"/>
          </a:p>
        </p:txBody>
      </p:sp>
      <p:sp>
        <p:nvSpPr>
          <p:cNvPr id="187" name="矢印: 五方向 186">
            <a:extLst>
              <a:ext uri="{FF2B5EF4-FFF2-40B4-BE49-F238E27FC236}">
                <a16:creationId xmlns:a16="http://schemas.microsoft.com/office/drawing/2014/main" id="{63B8CC70-665E-44A8-8F36-73D91F72B384}"/>
              </a:ext>
            </a:extLst>
          </p:cNvPr>
          <p:cNvSpPr/>
          <p:nvPr/>
        </p:nvSpPr>
        <p:spPr>
          <a:xfrm rot="10800000" flipV="1">
            <a:off x="383078" y="801390"/>
            <a:ext cx="816429" cy="345526"/>
          </a:xfrm>
          <a:prstGeom prst="homePlate">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188" name="矢印: 五方向 187">
            <a:extLst>
              <a:ext uri="{FF2B5EF4-FFF2-40B4-BE49-F238E27FC236}">
                <a16:creationId xmlns:a16="http://schemas.microsoft.com/office/drawing/2014/main" id="{935359BB-8454-4F7A-B75A-E7BC79ECD23C}"/>
              </a:ext>
            </a:extLst>
          </p:cNvPr>
          <p:cNvSpPr/>
          <p:nvPr/>
        </p:nvSpPr>
        <p:spPr>
          <a:xfrm rot="10800000" flipV="1">
            <a:off x="4340906" y="805879"/>
            <a:ext cx="816429" cy="345526"/>
          </a:xfrm>
          <a:prstGeom prst="homePlate">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185" name="フローチャート: 処理 184">
            <a:extLst>
              <a:ext uri="{FF2B5EF4-FFF2-40B4-BE49-F238E27FC236}">
                <a16:creationId xmlns:a16="http://schemas.microsoft.com/office/drawing/2014/main" id="{D891433F-6EA1-4F1E-9BD8-316DB277AB96}"/>
              </a:ext>
            </a:extLst>
          </p:cNvPr>
          <p:cNvSpPr/>
          <p:nvPr/>
        </p:nvSpPr>
        <p:spPr>
          <a:xfrm>
            <a:off x="7710023" y="155121"/>
            <a:ext cx="4143156" cy="95805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教えてもらった情報を指標探しにつなげていけたらいいと思っています。</a:t>
            </a:r>
          </a:p>
        </p:txBody>
      </p:sp>
    </p:spTree>
    <p:extLst>
      <p:ext uri="{BB962C8B-B14F-4D97-AF65-F5344CB8AC3E}">
        <p14:creationId xmlns:p14="http://schemas.microsoft.com/office/powerpoint/2010/main" val="120547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74A81-5ABA-4903-B34A-79F028FB317A}"/>
              </a:ext>
            </a:extLst>
          </p:cNvPr>
          <p:cNvSpPr>
            <a:spLocks noGrp="1"/>
          </p:cNvSpPr>
          <p:nvPr>
            <p:ph type="title"/>
          </p:nvPr>
        </p:nvSpPr>
        <p:spPr>
          <a:xfrm>
            <a:off x="745140" y="576263"/>
            <a:ext cx="10515600" cy="2852737"/>
          </a:xfrm>
        </p:spPr>
        <p:txBody>
          <a:bodyPr/>
          <a:lstStyle/>
          <a:p>
            <a:r>
              <a:rPr kumimoji="1" lang="ja-JP" altLang="en-US" dirty="0"/>
              <a:t>日常生活を記録する流れ</a:t>
            </a:r>
          </a:p>
        </p:txBody>
      </p:sp>
      <p:sp>
        <p:nvSpPr>
          <p:cNvPr id="3" name="テキスト プレースホルダー 2">
            <a:extLst>
              <a:ext uri="{FF2B5EF4-FFF2-40B4-BE49-F238E27FC236}">
                <a16:creationId xmlns:a16="http://schemas.microsoft.com/office/drawing/2014/main" id="{5F62FC85-C179-423D-97BC-B15CA8B398D6}"/>
              </a:ext>
            </a:extLst>
          </p:cNvPr>
          <p:cNvSpPr>
            <a:spLocks noGrp="1"/>
          </p:cNvSpPr>
          <p:nvPr>
            <p:ph type="body" idx="1"/>
          </p:nvPr>
        </p:nvSpPr>
        <p:spPr>
          <a:xfrm>
            <a:off x="745140" y="3485876"/>
            <a:ext cx="10515600" cy="1500187"/>
          </a:xfrm>
        </p:spPr>
        <p:txBody>
          <a:bodyPr/>
          <a:lstStyle/>
          <a:p>
            <a:r>
              <a:rPr lang="ja-JP" altLang="en-US" dirty="0">
                <a:solidFill>
                  <a:schemeClr val="tx1"/>
                </a:solidFill>
              </a:rPr>
              <a:t>ユーザが指定した時間に行われる日常生活を記録する部分の流れ</a:t>
            </a:r>
            <a:endParaRPr lang="en-US" altLang="ja-JP" dirty="0">
              <a:solidFill>
                <a:schemeClr val="tx1"/>
              </a:solidFill>
            </a:endParaRPr>
          </a:p>
          <a:p>
            <a:r>
              <a:rPr kumimoji="1" lang="ja-JP" altLang="en-US" dirty="0">
                <a:solidFill>
                  <a:schemeClr val="tx1"/>
                </a:solidFill>
              </a:rPr>
              <a:t>これは記録画面</a:t>
            </a:r>
            <a:r>
              <a:rPr kumimoji="1" lang="en-US" altLang="ja-JP" dirty="0">
                <a:solidFill>
                  <a:schemeClr val="tx1"/>
                </a:solidFill>
              </a:rPr>
              <a:t>(</a:t>
            </a:r>
            <a:r>
              <a:rPr kumimoji="1" lang="ja-JP" altLang="en-US" dirty="0">
                <a:solidFill>
                  <a:schemeClr val="tx1"/>
                </a:solidFill>
              </a:rPr>
              <a:t>メイン画面</a:t>
            </a:r>
            <a:r>
              <a:rPr kumimoji="1" lang="en-US" altLang="ja-JP" dirty="0">
                <a:solidFill>
                  <a:schemeClr val="tx1"/>
                </a:solidFill>
              </a:rPr>
              <a:t>)</a:t>
            </a:r>
            <a:r>
              <a:rPr lang="ja-JP" altLang="en-US" dirty="0">
                <a:solidFill>
                  <a:schemeClr val="tx1"/>
                </a:solidFill>
              </a:rPr>
              <a:t>で行われるようにする</a:t>
            </a:r>
            <a:endParaRPr kumimoji="1" lang="ja-JP" altLang="en-US" dirty="0">
              <a:solidFill>
                <a:schemeClr val="tx1"/>
              </a:solidFill>
            </a:endParaRPr>
          </a:p>
        </p:txBody>
      </p:sp>
    </p:spTree>
    <p:extLst>
      <p:ext uri="{BB962C8B-B14F-4D97-AF65-F5344CB8AC3E}">
        <p14:creationId xmlns:p14="http://schemas.microsoft.com/office/powerpoint/2010/main" val="223506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DCEDC2D-2B7D-4E8C-ABFE-E851C5953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70" y="2661003"/>
            <a:ext cx="1831897" cy="2243138"/>
          </a:xfrm>
          <a:prstGeom prst="rect">
            <a:avLst/>
          </a:prstGeom>
        </p:spPr>
      </p:pic>
      <p:sp>
        <p:nvSpPr>
          <p:cNvPr id="11" name="吹き出し: 角を丸めた四角形 10">
            <a:extLst>
              <a:ext uri="{FF2B5EF4-FFF2-40B4-BE49-F238E27FC236}">
                <a16:creationId xmlns:a16="http://schemas.microsoft.com/office/drawing/2014/main" id="{EBDE3A47-89DF-4A0B-9D1F-F1FCDA2969EB}"/>
              </a:ext>
            </a:extLst>
          </p:cNvPr>
          <p:cNvSpPr/>
          <p:nvPr/>
        </p:nvSpPr>
        <p:spPr>
          <a:xfrm>
            <a:off x="592653" y="1191756"/>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sz="1600" dirty="0"/>
              <a:t>ヨータ　こんばんは！</a:t>
            </a:r>
            <a:endParaRPr lang="en-US" altLang="ja-JP" sz="1600" dirty="0"/>
          </a:p>
          <a:p>
            <a:pPr algn="ctr"/>
            <a:r>
              <a:rPr lang="ja-JP" altLang="en-US" sz="1600" dirty="0"/>
              <a:t>今日あったことを話したいな</a:t>
            </a:r>
            <a:endParaRPr lang="en-US" altLang="ja-JP" sz="1600" dirty="0"/>
          </a:p>
          <a:p>
            <a:pPr algn="ctr"/>
            <a:endParaRPr lang="en-US" altLang="ja-JP" sz="1600" dirty="0"/>
          </a:p>
        </p:txBody>
      </p:sp>
      <p:sp>
        <p:nvSpPr>
          <p:cNvPr id="23" name="正方形/長方形 22">
            <a:extLst>
              <a:ext uri="{FF2B5EF4-FFF2-40B4-BE49-F238E27FC236}">
                <a16:creationId xmlns:a16="http://schemas.microsoft.com/office/drawing/2014/main" id="{9035C2AA-C31A-4CF4-B0D1-6E697408937C}"/>
              </a:ext>
            </a:extLst>
          </p:cNvPr>
          <p:cNvSpPr/>
          <p:nvPr/>
        </p:nvSpPr>
        <p:spPr>
          <a:xfrm>
            <a:off x="4220451"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F4912D7-8829-4250-9057-D9BC046AA496}"/>
              </a:ext>
            </a:extLst>
          </p:cNvPr>
          <p:cNvSpPr/>
          <p:nvPr/>
        </p:nvSpPr>
        <p:spPr>
          <a:xfrm>
            <a:off x="4359243"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73D4D729-67BF-4DFE-9E91-9E8BD433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407" y="2673672"/>
            <a:ext cx="1831897" cy="2243138"/>
          </a:xfrm>
          <a:prstGeom prst="rect">
            <a:avLst/>
          </a:prstGeom>
        </p:spPr>
      </p:pic>
      <p:sp>
        <p:nvSpPr>
          <p:cNvPr id="26" name="吹き出し: 角を丸めた四角形 25">
            <a:extLst>
              <a:ext uri="{FF2B5EF4-FFF2-40B4-BE49-F238E27FC236}">
                <a16:creationId xmlns:a16="http://schemas.microsoft.com/office/drawing/2014/main" id="{534FEAD2-D713-4C05-A937-41772154AFC4}"/>
              </a:ext>
            </a:extLst>
          </p:cNvPr>
          <p:cNvSpPr/>
          <p:nvPr/>
        </p:nvSpPr>
        <p:spPr>
          <a:xfrm>
            <a:off x="4600090"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dirty="0"/>
              <a:t>まずは今日の調子は</a:t>
            </a:r>
            <a:endParaRPr lang="en-US" altLang="ja-JP" dirty="0"/>
          </a:p>
          <a:p>
            <a:pPr algn="ctr"/>
            <a:r>
              <a:rPr lang="ja-JP" altLang="en-US" dirty="0"/>
              <a:t>どんな感じだったかな？</a:t>
            </a:r>
            <a:endParaRPr lang="en-US" altLang="ja-JP" dirty="0"/>
          </a:p>
          <a:p>
            <a:pPr algn="ctr"/>
            <a:r>
              <a:rPr lang="en-US" altLang="ja-JP" dirty="0"/>
              <a:t>1</a:t>
            </a:r>
            <a:r>
              <a:rPr lang="ja-JP" altLang="en-US" dirty="0"/>
              <a:t>～</a:t>
            </a:r>
            <a:r>
              <a:rPr lang="en-US" altLang="ja-JP" dirty="0"/>
              <a:t>10</a:t>
            </a:r>
            <a:r>
              <a:rPr lang="ja-JP" altLang="en-US" dirty="0"/>
              <a:t>段階で教えて！</a:t>
            </a:r>
            <a:endParaRPr lang="en-US" altLang="ja-JP" dirty="0"/>
          </a:p>
          <a:p>
            <a:pPr algn="ctr"/>
            <a:endParaRPr lang="en-US" altLang="ja-JP" dirty="0"/>
          </a:p>
        </p:txBody>
      </p:sp>
      <p:sp>
        <p:nvSpPr>
          <p:cNvPr id="31" name="四角形: 角を丸くする 30">
            <a:extLst>
              <a:ext uri="{FF2B5EF4-FFF2-40B4-BE49-F238E27FC236}">
                <a16:creationId xmlns:a16="http://schemas.microsoft.com/office/drawing/2014/main" id="{643ED522-EDF1-46E2-AA86-66E1DC90DCA6}"/>
              </a:ext>
            </a:extLst>
          </p:cNvPr>
          <p:cNvSpPr/>
          <p:nvPr/>
        </p:nvSpPr>
        <p:spPr>
          <a:xfrm>
            <a:off x="4425949" y="4994370"/>
            <a:ext cx="3220811"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t>
            </a:r>
            <a:r>
              <a:rPr kumimoji="1" lang="ja-JP" altLang="en-US" dirty="0"/>
              <a:t>入力欄</a:t>
            </a:r>
            <a:r>
              <a:rPr kumimoji="1" lang="en-US" altLang="ja-JP" dirty="0"/>
              <a:t>】</a:t>
            </a:r>
            <a:r>
              <a:rPr lang="ja-JP" altLang="en-US" dirty="0"/>
              <a:t>１</a:t>
            </a:r>
            <a:endParaRPr kumimoji="1" lang="en-US" altLang="ja-JP" dirty="0"/>
          </a:p>
        </p:txBody>
      </p:sp>
      <p:sp>
        <p:nvSpPr>
          <p:cNvPr id="32" name="四角形: 角を丸くする 31">
            <a:extLst>
              <a:ext uri="{FF2B5EF4-FFF2-40B4-BE49-F238E27FC236}">
                <a16:creationId xmlns:a16="http://schemas.microsoft.com/office/drawing/2014/main" id="{1DDAA86C-617B-49CC-A780-D75DE5C3134F}"/>
              </a:ext>
            </a:extLst>
          </p:cNvPr>
          <p:cNvSpPr/>
          <p:nvPr/>
        </p:nvSpPr>
        <p:spPr>
          <a:xfrm>
            <a:off x="6109833" y="5623019"/>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33" name="四角形: 角を丸くする 32">
            <a:extLst>
              <a:ext uri="{FF2B5EF4-FFF2-40B4-BE49-F238E27FC236}">
                <a16:creationId xmlns:a16="http://schemas.microsoft.com/office/drawing/2014/main" id="{08097361-DF8B-4E9A-9035-ACD729E7E2AD}"/>
              </a:ext>
            </a:extLst>
          </p:cNvPr>
          <p:cNvSpPr/>
          <p:nvPr/>
        </p:nvSpPr>
        <p:spPr>
          <a:xfrm>
            <a:off x="4425949" y="5621043"/>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5D41541-B112-4469-BC3B-A81CC463A128}"/>
              </a:ext>
            </a:extLst>
          </p:cNvPr>
          <p:cNvSpPr txBox="1"/>
          <p:nvPr/>
        </p:nvSpPr>
        <p:spPr>
          <a:xfrm>
            <a:off x="5049916" y="239645"/>
            <a:ext cx="2031325" cy="369332"/>
          </a:xfrm>
          <a:prstGeom prst="rect">
            <a:avLst/>
          </a:prstGeom>
          <a:noFill/>
        </p:spPr>
        <p:txBody>
          <a:bodyPr wrap="none" rtlCol="0">
            <a:spAutoFit/>
          </a:bodyPr>
          <a:lstStyle/>
          <a:p>
            <a:r>
              <a:rPr kumimoji="1" lang="ja-JP" altLang="en-US" dirty="0"/>
              <a:t>最初に調子を聞く</a:t>
            </a:r>
          </a:p>
        </p:txBody>
      </p:sp>
      <p:sp>
        <p:nvSpPr>
          <p:cNvPr id="34" name="正方形/長方形 33">
            <a:extLst>
              <a:ext uri="{FF2B5EF4-FFF2-40B4-BE49-F238E27FC236}">
                <a16:creationId xmlns:a16="http://schemas.microsoft.com/office/drawing/2014/main" id="{560BA409-7D66-42A6-841D-64FEFB4AD26A}"/>
              </a:ext>
            </a:extLst>
          </p:cNvPr>
          <p:cNvSpPr/>
          <p:nvPr/>
        </p:nvSpPr>
        <p:spPr>
          <a:xfrm>
            <a:off x="8227888"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02E80D0D-2B0A-4CD3-893C-CF36451B5533}"/>
              </a:ext>
            </a:extLst>
          </p:cNvPr>
          <p:cNvSpPr/>
          <p:nvPr/>
        </p:nvSpPr>
        <p:spPr>
          <a:xfrm>
            <a:off x="8366680"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3188DB08-DE27-4BE1-9941-61ACFE3C0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844" y="2673672"/>
            <a:ext cx="1831897" cy="2243138"/>
          </a:xfrm>
          <a:prstGeom prst="rect">
            <a:avLst/>
          </a:prstGeom>
        </p:spPr>
      </p:pic>
      <p:sp>
        <p:nvSpPr>
          <p:cNvPr id="37" name="吹き出し: 角を丸めた四角形 36">
            <a:extLst>
              <a:ext uri="{FF2B5EF4-FFF2-40B4-BE49-F238E27FC236}">
                <a16:creationId xmlns:a16="http://schemas.microsoft.com/office/drawing/2014/main" id="{F2098734-DA9C-464F-93F1-10C2D05C2DCE}"/>
              </a:ext>
            </a:extLst>
          </p:cNvPr>
          <p:cNvSpPr/>
          <p:nvPr/>
        </p:nvSpPr>
        <p:spPr>
          <a:xfrm>
            <a:off x="8607527"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sz="1400" dirty="0"/>
              <a:t>数字に応じた返答をする</a:t>
            </a:r>
            <a:endParaRPr lang="en-US" altLang="ja-JP" sz="1400" dirty="0"/>
          </a:p>
          <a:p>
            <a:pPr algn="ctr"/>
            <a:r>
              <a:rPr lang="ja-JP" altLang="en-US" sz="1400" dirty="0"/>
              <a:t>例）今日は絶好調だね！</a:t>
            </a:r>
            <a:endParaRPr lang="en-US" altLang="ja-JP" sz="1400" dirty="0"/>
          </a:p>
          <a:p>
            <a:pPr algn="ctr"/>
            <a:r>
              <a:rPr lang="ja-JP" altLang="en-US" sz="1400" dirty="0"/>
              <a:t>　　　こういう日もあるよね</a:t>
            </a:r>
            <a:endParaRPr lang="en-US" altLang="ja-JP" sz="1400" dirty="0"/>
          </a:p>
          <a:p>
            <a:pPr algn="ctr"/>
            <a:endParaRPr lang="en-US" altLang="ja-JP" dirty="0"/>
          </a:p>
        </p:txBody>
      </p:sp>
      <p:sp>
        <p:nvSpPr>
          <p:cNvPr id="38" name="四角形: 角を丸くする 37">
            <a:extLst>
              <a:ext uri="{FF2B5EF4-FFF2-40B4-BE49-F238E27FC236}">
                <a16:creationId xmlns:a16="http://schemas.microsoft.com/office/drawing/2014/main" id="{13020334-F6DF-4887-92E9-6A0D6B4F8EBD}"/>
              </a:ext>
            </a:extLst>
          </p:cNvPr>
          <p:cNvSpPr/>
          <p:nvPr/>
        </p:nvSpPr>
        <p:spPr>
          <a:xfrm>
            <a:off x="8433386" y="4994370"/>
            <a:ext cx="3220811"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a:t>
            </a:r>
            <a:r>
              <a:rPr kumimoji="1" lang="ja-JP" altLang="en-US" dirty="0"/>
              <a:t>入力欄</a:t>
            </a:r>
            <a:r>
              <a:rPr kumimoji="1" lang="en-US" altLang="ja-JP" dirty="0"/>
              <a:t>】</a:t>
            </a:r>
          </a:p>
        </p:txBody>
      </p:sp>
      <p:sp>
        <p:nvSpPr>
          <p:cNvPr id="39" name="四角形: 角を丸くする 38">
            <a:extLst>
              <a:ext uri="{FF2B5EF4-FFF2-40B4-BE49-F238E27FC236}">
                <a16:creationId xmlns:a16="http://schemas.microsoft.com/office/drawing/2014/main" id="{DDDACCB1-FD90-4027-B96F-7DFCE8AC5EFB}"/>
              </a:ext>
            </a:extLst>
          </p:cNvPr>
          <p:cNvSpPr/>
          <p:nvPr/>
        </p:nvSpPr>
        <p:spPr>
          <a:xfrm>
            <a:off x="10117270" y="5623019"/>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40" name="四角形: 角を丸くする 39">
            <a:extLst>
              <a:ext uri="{FF2B5EF4-FFF2-40B4-BE49-F238E27FC236}">
                <a16:creationId xmlns:a16="http://schemas.microsoft.com/office/drawing/2014/main" id="{E445B61C-25D5-464F-9994-E5B0C1F0AD6E}"/>
              </a:ext>
            </a:extLst>
          </p:cNvPr>
          <p:cNvSpPr/>
          <p:nvPr/>
        </p:nvSpPr>
        <p:spPr>
          <a:xfrm>
            <a:off x="8433386" y="5621043"/>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8ECA855-B988-4258-A61D-921CBC9E4F9C}"/>
              </a:ext>
            </a:extLst>
          </p:cNvPr>
          <p:cNvSpPr txBox="1"/>
          <p:nvPr/>
        </p:nvSpPr>
        <p:spPr>
          <a:xfrm>
            <a:off x="-167662" y="68420"/>
            <a:ext cx="5109091" cy="461665"/>
          </a:xfrm>
          <a:prstGeom prst="rect">
            <a:avLst/>
          </a:prstGeom>
          <a:noFill/>
        </p:spPr>
        <p:txBody>
          <a:bodyPr wrap="none" rtlCol="0">
            <a:spAutoFit/>
          </a:bodyPr>
          <a:lstStyle/>
          <a:p>
            <a:r>
              <a:rPr lang="en-US" altLang="ja-JP" sz="2400" dirty="0"/>
              <a:t>【</a:t>
            </a:r>
            <a:r>
              <a:rPr lang="ja-JP" altLang="en-US" sz="2400" dirty="0"/>
              <a:t>日常生活を記録する部分の流れ</a:t>
            </a:r>
            <a:r>
              <a:rPr lang="en-US" altLang="ja-JP" sz="2400" dirty="0"/>
              <a:t>】</a:t>
            </a:r>
            <a:endParaRPr kumimoji="1" lang="ja-JP" altLang="en-US" sz="2400" dirty="0"/>
          </a:p>
        </p:txBody>
      </p:sp>
    </p:spTree>
    <p:extLst>
      <p:ext uri="{BB962C8B-B14F-4D97-AF65-F5344CB8AC3E}">
        <p14:creationId xmlns:p14="http://schemas.microsoft.com/office/powerpoint/2010/main" val="3627445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9035C2AA-C31A-4CF4-B0D1-6E697408937C}"/>
              </a:ext>
            </a:extLst>
          </p:cNvPr>
          <p:cNvSpPr/>
          <p:nvPr/>
        </p:nvSpPr>
        <p:spPr>
          <a:xfrm>
            <a:off x="4220451"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F4912D7-8829-4250-9057-D9BC046AA496}"/>
              </a:ext>
            </a:extLst>
          </p:cNvPr>
          <p:cNvSpPr/>
          <p:nvPr/>
        </p:nvSpPr>
        <p:spPr>
          <a:xfrm>
            <a:off x="4359243"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73D4D729-67BF-4DFE-9E91-9E8BD433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407" y="2673672"/>
            <a:ext cx="1831897" cy="2243138"/>
          </a:xfrm>
          <a:prstGeom prst="rect">
            <a:avLst/>
          </a:prstGeom>
        </p:spPr>
      </p:pic>
      <p:sp>
        <p:nvSpPr>
          <p:cNvPr id="26" name="吹き出し: 角を丸めた四角形 25">
            <a:extLst>
              <a:ext uri="{FF2B5EF4-FFF2-40B4-BE49-F238E27FC236}">
                <a16:creationId xmlns:a16="http://schemas.microsoft.com/office/drawing/2014/main" id="{534FEAD2-D713-4C05-A937-41772154AFC4}"/>
              </a:ext>
            </a:extLst>
          </p:cNvPr>
          <p:cNvSpPr/>
          <p:nvPr/>
        </p:nvSpPr>
        <p:spPr>
          <a:xfrm>
            <a:off x="4600090"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600" dirty="0"/>
          </a:p>
          <a:p>
            <a:pPr algn="ctr"/>
            <a:r>
              <a:rPr lang="ja-JP" altLang="en-US" dirty="0"/>
              <a:t>ヨータは毎日○○してると調子がいいね！</a:t>
            </a:r>
            <a:endParaRPr lang="en-US" altLang="ja-JP" dirty="0"/>
          </a:p>
          <a:p>
            <a:pPr algn="ctr"/>
            <a:endParaRPr lang="en-US" altLang="ja-JP" dirty="0"/>
          </a:p>
        </p:txBody>
      </p:sp>
      <p:sp>
        <p:nvSpPr>
          <p:cNvPr id="2" name="テキスト ボックス 1">
            <a:extLst>
              <a:ext uri="{FF2B5EF4-FFF2-40B4-BE49-F238E27FC236}">
                <a16:creationId xmlns:a16="http://schemas.microsoft.com/office/drawing/2014/main" id="{65D41541-B112-4469-BC3B-A81CC463A128}"/>
              </a:ext>
            </a:extLst>
          </p:cNvPr>
          <p:cNvSpPr txBox="1"/>
          <p:nvPr/>
        </p:nvSpPr>
        <p:spPr>
          <a:xfrm>
            <a:off x="272984" y="214436"/>
            <a:ext cx="3185487" cy="369332"/>
          </a:xfrm>
          <a:prstGeom prst="rect">
            <a:avLst/>
          </a:prstGeom>
          <a:noFill/>
        </p:spPr>
        <p:txBody>
          <a:bodyPr wrap="none" rtlCol="0">
            <a:spAutoFit/>
          </a:bodyPr>
          <a:lstStyle/>
          <a:p>
            <a:r>
              <a:rPr kumimoji="1" lang="ja-JP" altLang="en-US" dirty="0"/>
              <a:t>次に指標に関する質問をする</a:t>
            </a:r>
          </a:p>
        </p:txBody>
      </p:sp>
      <p:sp>
        <p:nvSpPr>
          <p:cNvPr id="34" name="正方形/長方形 33">
            <a:extLst>
              <a:ext uri="{FF2B5EF4-FFF2-40B4-BE49-F238E27FC236}">
                <a16:creationId xmlns:a16="http://schemas.microsoft.com/office/drawing/2014/main" id="{560BA409-7D66-42A6-841D-64FEFB4AD26A}"/>
              </a:ext>
            </a:extLst>
          </p:cNvPr>
          <p:cNvSpPr/>
          <p:nvPr/>
        </p:nvSpPr>
        <p:spPr>
          <a:xfrm>
            <a:off x="8227888"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02E80D0D-2B0A-4CD3-893C-CF36451B5533}"/>
              </a:ext>
            </a:extLst>
          </p:cNvPr>
          <p:cNvSpPr/>
          <p:nvPr/>
        </p:nvSpPr>
        <p:spPr>
          <a:xfrm>
            <a:off x="8366680"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3188DB08-DE27-4BE1-9941-61ACFE3C0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844" y="2673672"/>
            <a:ext cx="1831897" cy="2243138"/>
          </a:xfrm>
          <a:prstGeom prst="rect">
            <a:avLst/>
          </a:prstGeom>
        </p:spPr>
      </p:pic>
      <p:sp>
        <p:nvSpPr>
          <p:cNvPr id="37" name="吹き出し: 角を丸めた四角形 36">
            <a:extLst>
              <a:ext uri="{FF2B5EF4-FFF2-40B4-BE49-F238E27FC236}">
                <a16:creationId xmlns:a16="http://schemas.microsoft.com/office/drawing/2014/main" id="{F2098734-DA9C-464F-93F1-10C2D05C2DCE}"/>
              </a:ext>
            </a:extLst>
          </p:cNvPr>
          <p:cNvSpPr/>
          <p:nvPr/>
        </p:nvSpPr>
        <p:spPr>
          <a:xfrm>
            <a:off x="8607527"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dirty="0"/>
              <a:t>もしかしたらヨータの</a:t>
            </a:r>
            <a:endParaRPr lang="en-US" altLang="ja-JP" dirty="0"/>
          </a:p>
          <a:p>
            <a:pPr algn="ctr"/>
            <a:r>
              <a:rPr lang="ja-JP" altLang="en-US" dirty="0"/>
              <a:t>生活の指標は○○だと</a:t>
            </a:r>
            <a:endParaRPr lang="en-US" altLang="ja-JP" dirty="0"/>
          </a:p>
          <a:p>
            <a:pPr algn="ctr"/>
            <a:r>
              <a:rPr lang="ja-JP" altLang="en-US" dirty="0"/>
              <a:t>思うんだけどどうか</a:t>
            </a:r>
            <a:r>
              <a:rPr lang="ja-JP" altLang="en-US" dirty="0" err="1"/>
              <a:t>な</a:t>
            </a:r>
            <a:r>
              <a:rPr lang="ja-JP" altLang="en-US" dirty="0"/>
              <a:t>？</a:t>
            </a:r>
            <a:endParaRPr lang="en-US" altLang="ja-JP" dirty="0"/>
          </a:p>
          <a:p>
            <a:pPr algn="ctr"/>
            <a:endParaRPr lang="en-US" altLang="ja-JP" dirty="0"/>
          </a:p>
        </p:txBody>
      </p:sp>
      <p:sp>
        <p:nvSpPr>
          <p:cNvPr id="39" name="四角形: 角を丸くする 38">
            <a:extLst>
              <a:ext uri="{FF2B5EF4-FFF2-40B4-BE49-F238E27FC236}">
                <a16:creationId xmlns:a16="http://schemas.microsoft.com/office/drawing/2014/main" id="{DDDACCB1-FD90-4027-B96F-7DFCE8AC5EFB}"/>
              </a:ext>
            </a:extLst>
          </p:cNvPr>
          <p:cNvSpPr/>
          <p:nvPr/>
        </p:nvSpPr>
        <p:spPr>
          <a:xfrm>
            <a:off x="10117270" y="5623019"/>
            <a:ext cx="159624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そう思わない</a:t>
            </a:r>
          </a:p>
        </p:txBody>
      </p:sp>
      <p:sp>
        <p:nvSpPr>
          <p:cNvPr id="40" name="四角形: 角を丸くする 39">
            <a:extLst>
              <a:ext uri="{FF2B5EF4-FFF2-40B4-BE49-F238E27FC236}">
                <a16:creationId xmlns:a16="http://schemas.microsoft.com/office/drawing/2014/main" id="{E445B61C-25D5-464F-9994-E5B0C1F0AD6E}"/>
              </a:ext>
            </a:extLst>
          </p:cNvPr>
          <p:cNvSpPr/>
          <p:nvPr/>
        </p:nvSpPr>
        <p:spPr>
          <a:xfrm>
            <a:off x="8433386" y="5621043"/>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そう思う</a:t>
            </a:r>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FE23F8D-BACD-4A76-BD3A-7349D8F89061}"/>
              </a:ext>
            </a:extLst>
          </p:cNvPr>
          <p:cNvSpPr/>
          <p:nvPr/>
        </p:nvSpPr>
        <p:spPr>
          <a:xfrm>
            <a:off x="272984" y="583768"/>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30ACA09-DF68-4D0F-89B3-02E70A8ECCED}"/>
              </a:ext>
            </a:extLst>
          </p:cNvPr>
          <p:cNvSpPr/>
          <p:nvPr/>
        </p:nvSpPr>
        <p:spPr>
          <a:xfrm>
            <a:off x="411776" y="1057296"/>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9" name="図 28">
            <a:extLst>
              <a:ext uri="{FF2B5EF4-FFF2-40B4-BE49-F238E27FC236}">
                <a16:creationId xmlns:a16="http://schemas.microsoft.com/office/drawing/2014/main" id="{5C5BA27A-623F-430D-8B81-08B9188C2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40" y="2665106"/>
            <a:ext cx="1831897" cy="2243138"/>
          </a:xfrm>
          <a:prstGeom prst="rect">
            <a:avLst/>
          </a:prstGeom>
        </p:spPr>
      </p:pic>
      <p:sp>
        <p:nvSpPr>
          <p:cNvPr id="30" name="吹き出し: 角を丸めた四角形 29">
            <a:extLst>
              <a:ext uri="{FF2B5EF4-FFF2-40B4-BE49-F238E27FC236}">
                <a16:creationId xmlns:a16="http://schemas.microsoft.com/office/drawing/2014/main" id="{BCC41909-943C-43F9-A469-C89FF3B9B570}"/>
              </a:ext>
            </a:extLst>
          </p:cNvPr>
          <p:cNvSpPr/>
          <p:nvPr/>
        </p:nvSpPr>
        <p:spPr>
          <a:xfrm>
            <a:off x="652623" y="1195859"/>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a:p>
          <a:p>
            <a:pPr algn="ctr"/>
            <a:r>
              <a:rPr lang="ja-JP" altLang="en-US" sz="1600" dirty="0"/>
              <a:t>そういえば</a:t>
            </a:r>
            <a:endParaRPr lang="en-US" altLang="ja-JP" sz="1600" dirty="0"/>
          </a:p>
          <a:p>
            <a:pPr algn="ctr"/>
            <a:r>
              <a:rPr lang="ja-JP" altLang="en-US" sz="1600" dirty="0"/>
              <a:t>ヨータは○○が好きだけど</a:t>
            </a:r>
            <a:endParaRPr lang="en-US" altLang="ja-JP" sz="1600" dirty="0"/>
          </a:p>
          <a:p>
            <a:pPr algn="ctr"/>
            <a:r>
              <a:rPr lang="ja-JP" altLang="en-US" sz="1600" dirty="0"/>
              <a:t>今日は○○を食べた？</a:t>
            </a:r>
            <a:endParaRPr lang="en-US" altLang="ja-JP" sz="1600" dirty="0"/>
          </a:p>
          <a:p>
            <a:pPr algn="ctr"/>
            <a:endParaRPr lang="en-US" altLang="ja-JP" dirty="0"/>
          </a:p>
        </p:txBody>
      </p:sp>
      <p:sp>
        <p:nvSpPr>
          <p:cNvPr id="41" name="四角形: 角を丸くする 40">
            <a:extLst>
              <a:ext uri="{FF2B5EF4-FFF2-40B4-BE49-F238E27FC236}">
                <a16:creationId xmlns:a16="http://schemas.microsoft.com/office/drawing/2014/main" id="{7BCA1C07-F2D6-499E-BEE2-03B715578999}"/>
              </a:ext>
            </a:extLst>
          </p:cNvPr>
          <p:cNvSpPr/>
          <p:nvPr/>
        </p:nvSpPr>
        <p:spPr>
          <a:xfrm>
            <a:off x="478482" y="4985804"/>
            <a:ext cx="1536927"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うん</a:t>
            </a:r>
            <a:endParaRPr kumimoji="1" lang="en-US" altLang="ja-JP" dirty="0"/>
          </a:p>
        </p:txBody>
      </p:sp>
      <p:sp>
        <p:nvSpPr>
          <p:cNvPr id="42" name="四角形: 角を丸くする 41">
            <a:extLst>
              <a:ext uri="{FF2B5EF4-FFF2-40B4-BE49-F238E27FC236}">
                <a16:creationId xmlns:a16="http://schemas.microsoft.com/office/drawing/2014/main" id="{0BCEA42A-5B71-4E59-8DA2-DA7753C299E9}"/>
              </a:ext>
            </a:extLst>
          </p:cNvPr>
          <p:cNvSpPr/>
          <p:nvPr/>
        </p:nvSpPr>
        <p:spPr>
          <a:xfrm>
            <a:off x="2162366" y="5614453"/>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43" name="四角形: 角を丸くする 42">
            <a:extLst>
              <a:ext uri="{FF2B5EF4-FFF2-40B4-BE49-F238E27FC236}">
                <a16:creationId xmlns:a16="http://schemas.microsoft.com/office/drawing/2014/main" id="{867188F2-D90A-46B9-A2F7-7D432032C8F4}"/>
              </a:ext>
            </a:extLst>
          </p:cNvPr>
          <p:cNvSpPr/>
          <p:nvPr/>
        </p:nvSpPr>
        <p:spPr>
          <a:xfrm>
            <a:off x="478482" y="5612477"/>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C9051CC-AD77-4C8C-8B7C-18643E405BA6}"/>
              </a:ext>
            </a:extLst>
          </p:cNvPr>
          <p:cNvSpPr txBox="1"/>
          <p:nvPr/>
        </p:nvSpPr>
        <p:spPr>
          <a:xfrm>
            <a:off x="4114245" y="185801"/>
            <a:ext cx="3877985" cy="369332"/>
          </a:xfrm>
          <a:prstGeom prst="rect">
            <a:avLst/>
          </a:prstGeom>
          <a:noFill/>
        </p:spPr>
        <p:txBody>
          <a:bodyPr wrap="none" rtlCol="0">
            <a:spAutoFit/>
          </a:bodyPr>
          <a:lstStyle/>
          <a:p>
            <a:r>
              <a:rPr lang="ja-JP" altLang="en-US" dirty="0"/>
              <a:t>ある程度日常生活を記録していくと</a:t>
            </a:r>
            <a:endParaRPr kumimoji="1" lang="ja-JP" altLang="en-US" dirty="0"/>
          </a:p>
        </p:txBody>
      </p:sp>
      <p:sp>
        <p:nvSpPr>
          <p:cNvPr id="31" name="四角形: 角を丸くする 30">
            <a:extLst>
              <a:ext uri="{FF2B5EF4-FFF2-40B4-BE49-F238E27FC236}">
                <a16:creationId xmlns:a16="http://schemas.microsoft.com/office/drawing/2014/main" id="{B09521A4-B9CA-4B50-BC5C-F6CA92FB4DED}"/>
              </a:ext>
            </a:extLst>
          </p:cNvPr>
          <p:cNvSpPr/>
          <p:nvPr/>
        </p:nvSpPr>
        <p:spPr>
          <a:xfrm>
            <a:off x="2162365" y="5023596"/>
            <a:ext cx="1536927"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いいや</a:t>
            </a:r>
            <a:endParaRPr kumimoji="1" lang="en-US" altLang="ja-JP" dirty="0"/>
          </a:p>
        </p:txBody>
      </p:sp>
      <p:sp>
        <p:nvSpPr>
          <p:cNvPr id="3" name="矢印: 下 2">
            <a:extLst>
              <a:ext uri="{FF2B5EF4-FFF2-40B4-BE49-F238E27FC236}">
                <a16:creationId xmlns:a16="http://schemas.microsoft.com/office/drawing/2014/main" id="{0988CC95-B193-4E2D-80AB-B6C304B319A2}"/>
              </a:ext>
            </a:extLst>
          </p:cNvPr>
          <p:cNvSpPr/>
          <p:nvPr/>
        </p:nvSpPr>
        <p:spPr>
          <a:xfrm rot="3523990">
            <a:off x="1673588" y="4710714"/>
            <a:ext cx="432929" cy="63226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5648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9035C2AA-C31A-4CF4-B0D1-6E697408937C}"/>
              </a:ext>
            </a:extLst>
          </p:cNvPr>
          <p:cNvSpPr/>
          <p:nvPr/>
        </p:nvSpPr>
        <p:spPr>
          <a:xfrm>
            <a:off x="4220451"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F4912D7-8829-4250-9057-D9BC046AA496}"/>
              </a:ext>
            </a:extLst>
          </p:cNvPr>
          <p:cNvSpPr/>
          <p:nvPr/>
        </p:nvSpPr>
        <p:spPr>
          <a:xfrm>
            <a:off x="4359243"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73D4D729-67BF-4DFE-9E91-9E8BD433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407" y="2673672"/>
            <a:ext cx="1831897" cy="2243138"/>
          </a:xfrm>
          <a:prstGeom prst="rect">
            <a:avLst/>
          </a:prstGeom>
        </p:spPr>
      </p:pic>
      <p:sp>
        <p:nvSpPr>
          <p:cNvPr id="26" name="吹き出し: 角を丸めた四角形 25">
            <a:extLst>
              <a:ext uri="{FF2B5EF4-FFF2-40B4-BE49-F238E27FC236}">
                <a16:creationId xmlns:a16="http://schemas.microsoft.com/office/drawing/2014/main" id="{534FEAD2-D713-4C05-A937-41772154AFC4}"/>
              </a:ext>
            </a:extLst>
          </p:cNvPr>
          <p:cNvSpPr/>
          <p:nvPr/>
        </p:nvSpPr>
        <p:spPr>
          <a:xfrm>
            <a:off x="4600090"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ありがとう！</a:t>
            </a:r>
            <a:endParaRPr lang="en-US" altLang="ja-JP" dirty="0"/>
          </a:p>
          <a:p>
            <a:pPr algn="ctr"/>
            <a:r>
              <a:rPr lang="ja-JP" altLang="en-US" dirty="0"/>
              <a:t>今日のヨータの様子を</a:t>
            </a:r>
            <a:endParaRPr lang="en-US" altLang="ja-JP" dirty="0"/>
          </a:p>
          <a:p>
            <a:pPr algn="ctr"/>
            <a:r>
              <a:rPr lang="ja-JP" altLang="en-US" dirty="0"/>
              <a:t>知れてうれしいよ</a:t>
            </a:r>
            <a:endParaRPr lang="en-US" altLang="ja-JP" dirty="0"/>
          </a:p>
        </p:txBody>
      </p:sp>
      <p:sp>
        <p:nvSpPr>
          <p:cNvPr id="34" name="正方形/長方形 33">
            <a:extLst>
              <a:ext uri="{FF2B5EF4-FFF2-40B4-BE49-F238E27FC236}">
                <a16:creationId xmlns:a16="http://schemas.microsoft.com/office/drawing/2014/main" id="{560BA409-7D66-42A6-841D-64FEFB4AD26A}"/>
              </a:ext>
            </a:extLst>
          </p:cNvPr>
          <p:cNvSpPr/>
          <p:nvPr/>
        </p:nvSpPr>
        <p:spPr>
          <a:xfrm>
            <a:off x="8227888"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02E80D0D-2B0A-4CD3-893C-CF36451B5533}"/>
              </a:ext>
            </a:extLst>
          </p:cNvPr>
          <p:cNvSpPr/>
          <p:nvPr/>
        </p:nvSpPr>
        <p:spPr>
          <a:xfrm>
            <a:off x="8366680"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3188DB08-DE27-4BE1-9941-61ACFE3C0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844" y="2673672"/>
            <a:ext cx="1831897" cy="2243138"/>
          </a:xfrm>
          <a:prstGeom prst="rect">
            <a:avLst/>
          </a:prstGeom>
        </p:spPr>
      </p:pic>
      <p:sp>
        <p:nvSpPr>
          <p:cNvPr id="37" name="吹き出し: 角を丸めた四角形 36">
            <a:extLst>
              <a:ext uri="{FF2B5EF4-FFF2-40B4-BE49-F238E27FC236}">
                <a16:creationId xmlns:a16="http://schemas.microsoft.com/office/drawing/2014/main" id="{F2098734-DA9C-464F-93F1-10C2D05C2DCE}"/>
              </a:ext>
            </a:extLst>
          </p:cNvPr>
          <p:cNvSpPr/>
          <p:nvPr/>
        </p:nvSpPr>
        <p:spPr>
          <a:xfrm>
            <a:off x="8607527" y="1204425"/>
            <a:ext cx="2995894"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今日のヨータの調子はしっかりと記録しておくね！</a:t>
            </a:r>
            <a:endParaRPr lang="en-US" altLang="ja-JP" dirty="0"/>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FE23F8D-BACD-4A76-BD3A-7349D8F89061}"/>
              </a:ext>
            </a:extLst>
          </p:cNvPr>
          <p:cNvSpPr/>
          <p:nvPr/>
        </p:nvSpPr>
        <p:spPr>
          <a:xfrm>
            <a:off x="272984" y="583768"/>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30ACA09-DF68-4D0F-89B3-02E70A8ECCED}"/>
              </a:ext>
            </a:extLst>
          </p:cNvPr>
          <p:cNvSpPr/>
          <p:nvPr/>
        </p:nvSpPr>
        <p:spPr>
          <a:xfrm>
            <a:off x="411776" y="1057296"/>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9" name="図 28">
            <a:extLst>
              <a:ext uri="{FF2B5EF4-FFF2-40B4-BE49-F238E27FC236}">
                <a16:creationId xmlns:a16="http://schemas.microsoft.com/office/drawing/2014/main" id="{5C5BA27A-623F-430D-8B81-08B9188C2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40" y="2665106"/>
            <a:ext cx="1831897" cy="2243138"/>
          </a:xfrm>
          <a:prstGeom prst="rect">
            <a:avLst/>
          </a:prstGeom>
        </p:spPr>
      </p:pic>
      <p:sp>
        <p:nvSpPr>
          <p:cNvPr id="30" name="吹き出し: 角を丸めた四角形 29">
            <a:extLst>
              <a:ext uri="{FF2B5EF4-FFF2-40B4-BE49-F238E27FC236}">
                <a16:creationId xmlns:a16="http://schemas.microsoft.com/office/drawing/2014/main" id="{BCC41909-943C-43F9-A469-C89FF3B9B570}"/>
              </a:ext>
            </a:extLst>
          </p:cNvPr>
          <p:cNvSpPr/>
          <p:nvPr/>
        </p:nvSpPr>
        <p:spPr>
          <a:xfrm>
            <a:off x="652623" y="1195859"/>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a:t>ここで調子が極端に高いもしくは低い場合にできたら</a:t>
            </a:r>
            <a:endParaRPr lang="en-US" altLang="ja-JP" sz="1400" dirty="0"/>
          </a:p>
          <a:p>
            <a:pPr algn="ctr"/>
            <a:r>
              <a:rPr lang="ja-JP" altLang="en-US" sz="1400" dirty="0"/>
              <a:t>ステージ</a:t>
            </a:r>
            <a:r>
              <a:rPr lang="en-US" altLang="ja-JP" sz="1400" dirty="0"/>
              <a:t>2</a:t>
            </a:r>
            <a:r>
              <a:rPr lang="ja-JP" altLang="en-US" sz="1400" dirty="0"/>
              <a:t>もしくはステージ３に</a:t>
            </a:r>
            <a:endParaRPr lang="en-US" altLang="ja-JP" sz="1400" dirty="0"/>
          </a:p>
          <a:p>
            <a:pPr algn="ctr"/>
            <a:r>
              <a:rPr lang="ja-JP" altLang="en-US" sz="1400" dirty="0"/>
              <a:t>関する質問をしたい</a:t>
            </a:r>
            <a:endParaRPr lang="en-US" altLang="ja-JP" sz="1400" dirty="0"/>
          </a:p>
        </p:txBody>
      </p:sp>
      <p:sp>
        <p:nvSpPr>
          <p:cNvPr id="41" name="四角形: 角を丸くする 40">
            <a:extLst>
              <a:ext uri="{FF2B5EF4-FFF2-40B4-BE49-F238E27FC236}">
                <a16:creationId xmlns:a16="http://schemas.microsoft.com/office/drawing/2014/main" id="{7BCA1C07-F2D6-499E-BEE2-03B715578999}"/>
              </a:ext>
            </a:extLst>
          </p:cNvPr>
          <p:cNvSpPr/>
          <p:nvPr/>
        </p:nvSpPr>
        <p:spPr>
          <a:xfrm>
            <a:off x="478482" y="4985804"/>
            <a:ext cx="3220811" cy="4735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p:txBody>
      </p:sp>
      <p:sp>
        <p:nvSpPr>
          <p:cNvPr id="42" name="四角形: 角を丸くする 41">
            <a:extLst>
              <a:ext uri="{FF2B5EF4-FFF2-40B4-BE49-F238E27FC236}">
                <a16:creationId xmlns:a16="http://schemas.microsoft.com/office/drawing/2014/main" id="{0BCEA42A-5B71-4E59-8DA2-DA7753C299E9}"/>
              </a:ext>
            </a:extLst>
          </p:cNvPr>
          <p:cNvSpPr/>
          <p:nvPr/>
        </p:nvSpPr>
        <p:spPr>
          <a:xfrm>
            <a:off x="2162366" y="5614453"/>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解答</a:t>
            </a:r>
            <a:endParaRPr kumimoji="1" lang="ja-JP" altLang="en-US" dirty="0"/>
          </a:p>
        </p:txBody>
      </p:sp>
      <p:sp>
        <p:nvSpPr>
          <p:cNvPr id="43" name="四角形: 角を丸くする 42">
            <a:extLst>
              <a:ext uri="{FF2B5EF4-FFF2-40B4-BE49-F238E27FC236}">
                <a16:creationId xmlns:a16="http://schemas.microsoft.com/office/drawing/2014/main" id="{867188F2-D90A-46B9-A2F7-7D432032C8F4}"/>
              </a:ext>
            </a:extLst>
          </p:cNvPr>
          <p:cNvSpPr/>
          <p:nvPr/>
        </p:nvSpPr>
        <p:spPr>
          <a:xfrm>
            <a:off x="478482" y="5612477"/>
            <a:ext cx="1536927"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困ったら</a:t>
            </a:r>
            <a:r>
              <a:rPr lang="en-US" altLang="ja-JP" dirty="0"/>
              <a:t>…</a:t>
            </a:r>
            <a:endParaRPr kumimoji="1" lang="ja-JP" altLang="en-US" dirty="0"/>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109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9035C2AA-C31A-4CF4-B0D1-6E697408937C}"/>
              </a:ext>
            </a:extLst>
          </p:cNvPr>
          <p:cNvSpPr/>
          <p:nvPr/>
        </p:nvSpPr>
        <p:spPr>
          <a:xfrm>
            <a:off x="4220451"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F4912D7-8829-4250-9057-D9BC046AA496}"/>
              </a:ext>
            </a:extLst>
          </p:cNvPr>
          <p:cNvSpPr/>
          <p:nvPr/>
        </p:nvSpPr>
        <p:spPr>
          <a:xfrm>
            <a:off x="4359243"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73D4D729-67BF-4DFE-9E91-9E8BD433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407" y="2673672"/>
            <a:ext cx="1831897" cy="2243138"/>
          </a:xfrm>
          <a:prstGeom prst="rect">
            <a:avLst/>
          </a:prstGeom>
        </p:spPr>
      </p:pic>
      <p:sp>
        <p:nvSpPr>
          <p:cNvPr id="26" name="吹き出し: 角を丸めた四角形 25">
            <a:extLst>
              <a:ext uri="{FF2B5EF4-FFF2-40B4-BE49-F238E27FC236}">
                <a16:creationId xmlns:a16="http://schemas.microsoft.com/office/drawing/2014/main" id="{534FEAD2-D713-4C05-A937-41772154AFC4}"/>
              </a:ext>
            </a:extLst>
          </p:cNvPr>
          <p:cNvSpPr/>
          <p:nvPr/>
        </p:nvSpPr>
        <p:spPr>
          <a:xfrm>
            <a:off x="4600090" y="1204425"/>
            <a:ext cx="2930978"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だんだん調子が下がってるから気を付けてね</a:t>
            </a:r>
            <a:endParaRPr lang="en-US" altLang="ja-JP" sz="1600" dirty="0"/>
          </a:p>
        </p:txBody>
      </p:sp>
      <p:sp>
        <p:nvSpPr>
          <p:cNvPr id="34" name="正方形/長方形 33">
            <a:extLst>
              <a:ext uri="{FF2B5EF4-FFF2-40B4-BE49-F238E27FC236}">
                <a16:creationId xmlns:a16="http://schemas.microsoft.com/office/drawing/2014/main" id="{560BA409-7D66-42A6-841D-64FEFB4AD26A}"/>
              </a:ext>
            </a:extLst>
          </p:cNvPr>
          <p:cNvSpPr/>
          <p:nvPr/>
        </p:nvSpPr>
        <p:spPr>
          <a:xfrm>
            <a:off x="8227888" y="592334"/>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02E80D0D-2B0A-4CD3-893C-CF36451B5533}"/>
              </a:ext>
            </a:extLst>
          </p:cNvPr>
          <p:cNvSpPr/>
          <p:nvPr/>
        </p:nvSpPr>
        <p:spPr>
          <a:xfrm>
            <a:off x="8366680" y="1065862"/>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3188DB08-DE27-4BE1-9941-61ACFE3C0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844" y="2673672"/>
            <a:ext cx="1831897" cy="2243138"/>
          </a:xfrm>
          <a:prstGeom prst="rect">
            <a:avLst/>
          </a:prstGeom>
        </p:spPr>
      </p:pic>
      <p:sp>
        <p:nvSpPr>
          <p:cNvPr id="37" name="吹き出し: 角を丸めた四角形 36">
            <a:extLst>
              <a:ext uri="{FF2B5EF4-FFF2-40B4-BE49-F238E27FC236}">
                <a16:creationId xmlns:a16="http://schemas.microsoft.com/office/drawing/2014/main" id="{F2098734-DA9C-464F-93F1-10C2D05C2DCE}"/>
              </a:ext>
            </a:extLst>
          </p:cNvPr>
          <p:cNvSpPr/>
          <p:nvPr/>
        </p:nvSpPr>
        <p:spPr>
          <a:xfrm>
            <a:off x="8607527" y="1204425"/>
            <a:ext cx="2995894" cy="1062714"/>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明日もまた</a:t>
            </a:r>
            <a:endParaRPr lang="en-US" altLang="ja-JP" dirty="0"/>
          </a:p>
          <a:p>
            <a:pPr algn="ctr"/>
            <a:r>
              <a:rPr lang="ja-JP" altLang="en-US" dirty="0"/>
              <a:t>話しに来てね！</a:t>
            </a:r>
            <a:endParaRPr lang="en-US" altLang="ja-JP" dirty="0"/>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FE23F8D-BACD-4A76-BD3A-7349D8F89061}"/>
              </a:ext>
            </a:extLst>
          </p:cNvPr>
          <p:cNvSpPr/>
          <p:nvPr/>
        </p:nvSpPr>
        <p:spPr>
          <a:xfrm>
            <a:off x="272984" y="583768"/>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30ACA09-DF68-4D0F-89B3-02E70A8ECCED}"/>
              </a:ext>
            </a:extLst>
          </p:cNvPr>
          <p:cNvSpPr/>
          <p:nvPr/>
        </p:nvSpPr>
        <p:spPr>
          <a:xfrm>
            <a:off x="411776" y="102107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3" name="矢印: 右 52">
            <a:extLst>
              <a:ext uri="{FF2B5EF4-FFF2-40B4-BE49-F238E27FC236}">
                <a16:creationId xmlns:a16="http://schemas.microsoft.com/office/drawing/2014/main" id="{675A0002-D208-47B3-AD87-2F8393597F5B}"/>
              </a:ext>
            </a:extLst>
          </p:cNvPr>
          <p:cNvSpPr/>
          <p:nvPr/>
        </p:nvSpPr>
        <p:spPr>
          <a:xfrm>
            <a:off x="3859885" y="3396881"/>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C87C981-49C3-4CEA-A7D6-6DCB24A34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54" y="2022824"/>
            <a:ext cx="3095253" cy="1806764"/>
          </a:xfrm>
          <a:prstGeom prst="rect">
            <a:avLst/>
          </a:prstGeom>
        </p:spPr>
      </p:pic>
      <p:sp>
        <p:nvSpPr>
          <p:cNvPr id="4" name="四角形: 角を丸くする 3">
            <a:extLst>
              <a:ext uri="{FF2B5EF4-FFF2-40B4-BE49-F238E27FC236}">
                <a16:creationId xmlns:a16="http://schemas.microsoft.com/office/drawing/2014/main" id="{9360B713-A2DF-405F-9B2C-863A50D20795}"/>
              </a:ext>
            </a:extLst>
          </p:cNvPr>
          <p:cNvSpPr/>
          <p:nvPr/>
        </p:nvSpPr>
        <p:spPr>
          <a:xfrm>
            <a:off x="541382" y="1363974"/>
            <a:ext cx="2113954" cy="5240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毎日の調子の変化</a:t>
            </a:r>
          </a:p>
        </p:txBody>
      </p:sp>
      <p:sp>
        <p:nvSpPr>
          <p:cNvPr id="5" name="吹き出し: 角を丸めた四角形 4">
            <a:extLst>
              <a:ext uri="{FF2B5EF4-FFF2-40B4-BE49-F238E27FC236}">
                <a16:creationId xmlns:a16="http://schemas.microsoft.com/office/drawing/2014/main" id="{12148459-2920-4E67-8E34-1CA1199372DF}"/>
              </a:ext>
            </a:extLst>
          </p:cNvPr>
          <p:cNvSpPr/>
          <p:nvPr/>
        </p:nvSpPr>
        <p:spPr>
          <a:xfrm rot="10800000">
            <a:off x="2109988" y="3345394"/>
            <a:ext cx="1611104" cy="564942"/>
          </a:xfrm>
          <a:prstGeom prst="wedgeRoundRectCallout">
            <a:avLst>
              <a:gd name="adj1" fmla="val -30619"/>
              <a:gd name="adj2" fmla="val 6389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テキスト ボックス 5">
            <a:extLst>
              <a:ext uri="{FF2B5EF4-FFF2-40B4-BE49-F238E27FC236}">
                <a16:creationId xmlns:a16="http://schemas.microsoft.com/office/drawing/2014/main" id="{0B25049E-742A-484D-B511-880AF0B0BBC2}"/>
              </a:ext>
            </a:extLst>
          </p:cNvPr>
          <p:cNvSpPr txBox="1"/>
          <p:nvPr/>
        </p:nvSpPr>
        <p:spPr>
          <a:xfrm>
            <a:off x="2081526" y="3481244"/>
            <a:ext cx="1677062" cy="338554"/>
          </a:xfrm>
          <a:prstGeom prst="rect">
            <a:avLst/>
          </a:prstGeom>
          <a:noFill/>
        </p:spPr>
        <p:txBody>
          <a:bodyPr wrap="none" rtlCol="0">
            <a:spAutoFit/>
          </a:bodyPr>
          <a:lstStyle/>
          <a:p>
            <a:r>
              <a:rPr kumimoji="1" lang="en-US" altLang="ja-JP" sz="1600" dirty="0"/>
              <a:t>10/12 </a:t>
            </a:r>
            <a:r>
              <a:rPr kumimoji="1" lang="ja-JP" altLang="en-US" sz="1600" dirty="0"/>
              <a:t>の調子</a:t>
            </a:r>
            <a:r>
              <a:rPr lang="en-US" altLang="ja-JP" sz="1600" dirty="0"/>
              <a:t>:</a:t>
            </a:r>
            <a:r>
              <a:rPr kumimoji="1" lang="ja-JP" altLang="en-US" sz="1600" dirty="0"/>
              <a:t>７</a:t>
            </a:r>
            <a:endParaRPr kumimoji="1" lang="en-US" altLang="ja-JP" sz="1600" dirty="0"/>
          </a:p>
        </p:txBody>
      </p:sp>
      <p:sp>
        <p:nvSpPr>
          <p:cNvPr id="7" name="テキスト ボックス 6">
            <a:extLst>
              <a:ext uri="{FF2B5EF4-FFF2-40B4-BE49-F238E27FC236}">
                <a16:creationId xmlns:a16="http://schemas.microsoft.com/office/drawing/2014/main" id="{79171417-E2E8-4168-852C-8CA0B1B05B1D}"/>
              </a:ext>
            </a:extLst>
          </p:cNvPr>
          <p:cNvSpPr txBox="1"/>
          <p:nvPr/>
        </p:nvSpPr>
        <p:spPr>
          <a:xfrm>
            <a:off x="3744224" y="145155"/>
            <a:ext cx="4801314" cy="369332"/>
          </a:xfrm>
          <a:prstGeom prst="rect">
            <a:avLst/>
          </a:prstGeom>
          <a:noFill/>
        </p:spPr>
        <p:txBody>
          <a:bodyPr wrap="none" rtlCol="0">
            <a:spAutoFit/>
          </a:bodyPr>
          <a:lstStyle/>
          <a:p>
            <a:r>
              <a:rPr lang="ja-JP" altLang="en-US" dirty="0"/>
              <a:t>ここで折れ線グラフの変化に応じてコメント</a:t>
            </a:r>
            <a:endParaRPr kumimoji="1" lang="ja-JP" altLang="en-US" dirty="0"/>
          </a:p>
        </p:txBody>
      </p:sp>
    </p:spTree>
    <p:extLst>
      <p:ext uri="{BB962C8B-B14F-4D97-AF65-F5344CB8AC3E}">
        <p14:creationId xmlns:p14="http://schemas.microsoft.com/office/powerpoint/2010/main" val="1065601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700BCC-5F90-400D-BA5E-1EEF9F23CB4A}"/>
              </a:ext>
            </a:extLst>
          </p:cNvPr>
          <p:cNvSpPr>
            <a:spLocks noGrp="1"/>
          </p:cNvSpPr>
          <p:nvPr>
            <p:ph type="ctrTitle"/>
          </p:nvPr>
        </p:nvSpPr>
        <p:spPr/>
        <p:txBody>
          <a:bodyPr/>
          <a:lstStyle/>
          <a:p>
            <a:r>
              <a:rPr kumimoji="1" lang="ja-JP" altLang="en-US" dirty="0"/>
              <a:t>↓ここからは素材</a:t>
            </a:r>
          </a:p>
        </p:txBody>
      </p:sp>
      <p:sp>
        <p:nvSpPr>
          <p:cNvPr id="3" name="字幕 2">
            <a:extLst>
              <a:ext uri="{FF2B5EF4-FFF2-40B4-BE49-F238E27FC236}">
                <a16:creationId xmlns:a16="http://schemas.microsoft.com/office/drawing/2014/main" id="{7B949839-8304-4656-9933-E740735D7BE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91084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フローチャート: 結合子 76">
            <a:extLst>
              <a:ext uri="{FF2B5EF4-FFF2-40B4-BE49-F238E27FC236}">
                <a16:creationId xmlns:a16="http://schemas.microsoft.com/office/drawing/2014/main" id="{82BB332F-EC55-42AE-AE78-663D5FF64AC1}"/>
              </a:ext>
            </a:extLst>
          </p:cNvPr>
          <p:cNvSpPr/>
          <p:nvPr/>
        </p:nvSpPr>
        <p:spPr>
          <a:xfrm>
            <a:off x="6540863" y="40831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8" name="フローチャート: 結合子 77">
            <a:extLst>
              <a:ext uri="{FF2B5EF4-FFF2-40B4-BE49-F238E27FC236}">
                <a16:creationId xmlns:a16="http://schemas.microsoft.com/office/drawing/2014/main" id="{5720CC9C-3E68-4861-8E1C-3F30D9F2D803}"/>
              </a:ext>
            </a:extLst>
          </p:cNvPr>
          <p:cNvSpPr/>
          <p:nvPr/>
        </p:nvSpPr>
        <p:spPr>
          <a:xfrm>
            <a:off x="5675868" y="40853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D33A19F5-AF0E-4421-A392-FD95BE295B9F}"/>
              </a:ext>
            </a:extLst>
          </p:cNvPr>
          <p:cNvSpPr/>
          <p:nvPr/>
        </p:nvSpPr>
        <p:spPr>
          <a:xfrm rot="2461192">
            <a:off x="3751523" y="938612"/>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F7F17FCE-69E1-4282-AEEA-5302C3DF9944}"/>
              </a:ext>
            </a:extLst>
          </p:cNvPr>
          <p:cNvSpPr/>
          <p:nvPr/>
        </p:nvSpPr>
        <p:spPr>
          <a:xfrm rot="19251190">
            <a:off x="2813232" y="915045"/>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5964A05-9A87-4B4C-BB4C-EB203A9A653C}"/>
              </a:ext>
            </a:extLst>
          </p:cNvPr>
          <p:cNvSpPr/>
          <p:nvPr/>
        </p:nvSpPr>
        <p:spPr>
          <a:xfrm rot="20603443">
            <a:off x="614986" y="2688380"/>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0FDB674-3DFF-4E5F-9422-EA354F98D64F}"/>
              </a:ext>
            </a:extLst>
          </p:cNvPr>
          <p:cNvSpPr/>
          <p:nvPr/>
        </p:nvSpPr>
        <p:spPr>
          <a:xfrm rot="1090522">
            <a:off x="1227593" y="2691890"/>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C5A06D1-373E-43B8-A452-D465ACF43BCA}"/>
              </a:ext>
            </a:extLst>
          </p:cNvPr>
          <p:cNvSpPr/>
          <p:nvPr/>
        </p:nvSpPr>
        <p:spPr>
          <a:xfrm rot="737068">
            <a:off x="1543186" y="219710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3DBDA88-757C-47EB-AAC0-29BD0E8D38CB}"/>
              </a:ext>
            </a:extLst>
          </p:cNvPr>
          <p:cNvSpPr/>
          <p:nvPr/>
        </p:nvSpPr>
        <p:spPr>
          <a:xfrm rot="20449686">
            <a:off x="474142" y="2197102"/>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0BDA5A8-DF7F-4998-90B8-FAD0D1079090}"/>
              </a:ext>
            </a:extLst>
          </p:cNvPr>
          <p:cNvSpPr/>
          <p:nvPr/>
        </p:nvSpPr>
        <p:spPr>
          <a:xfrm>
            <a:off x="756424" y="2008446"/>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CA9D78A-D40D-45A8-AA0D-2E20B4952345}"/>
              </a:ext>
            </a:extLst>
          </p:cNvPr>
          <p:cNvSpPr/>
          <p:nvPr/>
        </p:nvSpPr>
        <p:spPr>
          <a:xfrm rot="935523">
            <a:off x="1488363" y="555150"/>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33FB0D39-E770-4D56-A55F-9503DAAA7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74" y="4104430"/>
            <a:ext cx="1831897" cy="2243138"/>
          </a:xfrm>
          <a:prstGeom prst="rect">
            <a:avLst/>
          </a:prstGeom>
        </p:spPr>
      </p:pic>
      <p:sp>
        <p:nvSpPr>
          <p:cNvPr id="7" name="楕円 6">
            <a:extLst>
              <a:ext uri="{FF2B5EF4-FFF2-40B4-BE49-F238E27FC236}">
                <a16:creationId xmlns:a16="http://schemas.microsoft.com/office/drawing/2014/main" id="{C9084D13-EE56-4861-92E8-91BF79651819}"/>
              </a:ext>
            </a:extLst>
          </p:cNvPr>
          <p:cNvSpPr/>
          <p:nvPr/>
        </p:nvSpPr>
        <p:spPr>
          <a:xfrm rot="20796865">
            <a:off x="658709" y="555204"/>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5D6DD395-06FD-4722-BFD4-651574A9688B}"/>
              </a:ext>
            </a:extLst>
          </p:cNvPr>
          <p:cNvSpPr/>
          <p:nvPr/>
        </p:nvSpPr>
        <p:spPr>
          <a:xfrm>
            <a:off x="638042" y="1178752"/>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2D064FC0-19F6-4264-84BF-44857DB03C9A}"/>
              </a:ext>
            </a:extLst>
          </p:cNvPr>
          <p:cNvSpPr/>
          <p:nvPr/>
        </p:nvSpPr>
        <p:spPr>
          <a:xfrm>
            <a:off x="930978" y="159399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770142C-D221-4388-ADF5-95A7665F5349}"/>
              </a:ext>
            </a:extLst>
          </p:cNvPr>
          <p:cNvSpPr/>
          <p:nvPr/>
        </p:nvSpPr>
        <p:spPr>
          <a:xfrm>
            <a:off x="1389062" y="1591445"/>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4E384391-981A-4819-94C1-22D510AAF1CF}"/>
              </a:ext>
            </a:extLst>
          </p:cNvPr>
          <p:cNvSpPr/>
          <p:nvPr/>
        </p:nvSpPr>
        <p:spPr>
          <a:xfrm>
            <a:off x="1131653" y="1858072"/>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CFED621-44F7-48BB-886B-88EA8299FFCD}"/>
              </a:ext>
            </a:extLst>
          </p:cNvPr>
          <p:cNvSpPr/>
          <p:nvPr/>
        </p:nvSpPr>
        <p:spPr>
          <a:xfrm rot="20603443">
            <a:off x="2938756" y="261691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3267077-98D1-4612-88BA-622D57189A36}"/>
              </a:ext>
            </a:extLst>
          </p:cNvPr>
          <p:cNvSpPr/>
          <p:nvPr/>
        </p:nvSpPr>
        <p:spPr>
          <a:xfrm rot="1090522">
            <a:off x="3551363" y="262042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0C603121-A292-4090-B266-42F18359479E}"/>
              </a:ext>
            </a:extLst>
          </p:cNvPr>
          <p:cNvSpPr/>
          <p:nvPr/>
        </p:nvSpPr>
        <p:spPr>
          <a:xfrm rot="737068">
            <a:off x="3866956" y="212563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1C57458D-95F2-4D32-B3BF-0CC5DBCAE2BC}"/>
              </a:ext>
            </a:extLst>
          </p:cNvPr>
          <p:cNvSpPr/>
          <p:nvPr/>
        </p:nvSpPr>
        <p:spPr>
          <a:xfrm rot="20449686">
            <a:off x="2797912" y="212563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EDB3C29-FAD1-4382-A599-4CE0D03898E5}"/>
              </a:ext>
            </a:extLst>
          </p:cNvPr>
          <p:cNvSpPr/>
          <p:nvPr/>
        </p:nvSpPr>
        <p:spPr>
          <a:xfrm>
            <a:off x="3080194" y="193697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D5DAD5F7-909C-4167-AF14-BFBB520CF91E}"/>
              </a:ext>
            </a:extLst>
          </p:cNvPr>
          <p:cNvSpPr/>
          <p:nvPr/>
        </p:nvSpPr>
        <p:spPr>
          <a:xfrm>
            <a:off x="2961812" y="110728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E92D52E6-AC27-4433-A882-39977EC74778}"/>
              </a:ext>
            </a:extLst>
          </p:cNvPr>
          <p:cNvSpPr/>
          <p:nvPr/>
        </p:nvSpPr>
        <p:spPr>
          <a:xfrm>
            <a:off x="3254748" y="152252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フローチャート: 結合子 23">
            <a:extLst>
              <a:ext uri="{FF2B5EF4-FFF2-40B4-BE49-F238E27FC236}">
                <a16:creationId xmlns:a16="http://schemas.microsoft.com/office/drawing/2014/main" id="{D7766FA9-34A8-4EAD-8B29-1E82D8DD9944}"/>
              </a:ext>
            </a:extLst>
          </p:cNvPr>
          <p:cNvSpPr/>
          <p:nvPr/>
        </p:nvSpPr>
        <p:spPr>
          <a:xfrm>
            <a:off x="3712832" y="151997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フローチャート: 結合子 24">
            <a:extLst>
              <a:ext uri="{FF2B5EF4-FFF2-40B4-BE49-F238E27FC236}">
                <a16:creationId xmlns:a16="http://schemas.microsoft.com/office/drawing/2014/main" id="{07C1C10B-34C9-46DE-9C20-260D6748A725}"/>
              </a:ext>
            </a:extLst>
          </p:cNvPr>
          <p:cNvSpPr/>
          <p:nvPr/>
        </p:nvSpPr>
        <p:spPr>
          <a:xfrm>
            <a:off x="3455423" y="178660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F338F3B-E0A9-4C0E-9855-D59FD309D4F2}"/>
              </a:ext>
            </a:extLst>
          </p:cNvPr>
          <p:cNvSpPr/>
          <p:nvPr/>
        </p:nvSpPr>
        <p:spPr>
          <a:xfrm rot="20603443">
            <a:off x="5776794" y="57224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FB5BF8AF-9440-410B-A851-609894C6A6B8}"/>
              </a:ext>
            </a:extLst>
          </p:cNvPr>
          <p:cNvSpPr/>
          <p:nvPr/>
        </p:nvSpPr>
        <p:spPr>
          <a:xfrm rot="1090522">
            <a:off x="6389401" y="57259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2D36D15-F405-4DD9-9EDA-ED528F1DA77D}"/>
              </a:ext>
            </a:extLst>
          </p:cNvPr>
          <p:cNvSpPr/>
          <p:nvPr/>
        </p:nvSpPr>
        <p:spPr>
          <a:xfrm>
            <a:off x="5918232" y="50425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フローチャート: 結合子 35">
            <a:extLst>
              <a:ext uri="{FF2B5EF4-FFF2-40B4-BE49-F238E27FC236}">
                <a16:creationId xmlns:a16="http://schemas.microsoft.com/office/drawing/2014/main" id="{05BDAD54-494A-4F3E-A20A-1A48C13E0782}"/>
              </a:ext>
            </a:extLst>
          </p:cNvPr>
          <p:cNvSpPr/>
          <p:nvPr/>
        </p:nvSpPr>
        <p:spPr>
          <a:xfrm>
            <a:off x="5799850" y="42128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フローチャート: 結合子 36">
            <a:extLst>
              <a:ext uri="{FF2B5EF4-FFF2-40B4-BE49-F238E27FC236}">
                <a16:creationId xmlns:a16="http://schemas.microsoft.com/office/drawing/2014/main" id="{4AF56D76-B406-4F3E-BEB0-7A3C25541F7E}"/>
              </a:ext>
            </a:extLst>
          </p:cNvPr>
          <p:cNvSpPr/>
          <p:nvPr/>
        </p:nvSpPr>
        <p:spPr>
          <a:xfrm>
            <a:off x="6092786" y="46281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フローチャート: 結合子 37">
            <a:extLst>
              <a:ext uri="{FF2B5EF4-FFF2-40B4-BE49-F238E27FC236}">
                <a16:creationId xmlns:a16="http://schemas.microsoft.com/office/drawing/2014/main" id="{96E81D9C-A71E-419A-ABF5-9FE8C5BA579E}"/>
              </a:ext>
            </a:extLst>
          </p:cNvPr>
          <p:cNvSpPr/>
          <p:nvPr/>
        </p:nvSpPr>
        <p:spPr>
          <a:xfrm>
            <a:off x="6550870" y="46255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フローチャート: 結合子 38">
            <a:extLst>
              <a:ext uri="{FF2B5EF4-FFF2-40B4-BE49-F238E27FC236}">
                <a16:creationId xmlns:a16="http://schemas.microsoft.com/office/drawing/2014/main" id="{6DE34DCF-07EF-4E6A-A6F3-3FCBF05B0574}"/>
              </a:ext>
            </a:extLst>
          </p:cNvPr>
          <p:cNvSpPr/>
          <p:nvPr/>
        </p:nvSpPr>
        <p:spPr>
          <a:xfrm>
            <a:off x="6293461" y="48921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台形 27">
            <a:extLst>
              <a:ext uri="{FF2B5EF4-FFF2-40B4-BE49-F238E27FC236}">
                <a16:creationId xmlns:a16="http://schemas.microsoft.com/office/drawing/2014/main" id="{FC10A3CF-853A-4538-9058-4F59B4E56D11}"/>
              </a:ext>
            </a:extLst>
          </p:cNvPr>
          <p:cNvSpPr/>
          <p:nvPr/>
        </p:nvSpPr>
        <p:spPr>
          <a:xfrm rot="10800000">
            <a:off x="5484191" y="54287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851BCEA7-2C77-4ED5-871E-17B668D0B8FA}"/>
              </a:ext>
            </a:extLst>
          </p:cNvPr>
          <p:cNvSpPr/>
          <p:nvPr/>
        </p:nvSpPr>
        <p:spPr>
          <a:xfrm rot="737068">
            <a:off x="6704994" y="52312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AC63A248-F686-40F2-8BC1-2E0C2579CCFF}"/>
              </a:ext>
            </a:extLst>
          </p:cNvPr>
          <p:cNvSpPr/>
          <p:nvPr/>
        </p:nvSpPr>
        <p:spPr>
          <a:xfrm rot="20449686">
            <a:off x="5635950" y="52312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弦 1">
            <a:extLst>
              <a:ext uri="{FF2B5EF4-FFF2-40B4-BE49-F238E27FC236}">
                <a16:creationId xmlns:a16="http://schemas.microsoft.com/office/drawing/2014/main" id="{95CF5131-20B8-441E-9E0C-1C37DD34C491}"/>
              </a:ext>
            </a:extLst>
          </p:cNvPr>
          <p:cNvSpPr/>
          <p:nvPr/>
        </p:nvSpPr>
        <p:spPr>
          <a:xfrm>
            <a:off x="4651774" y="5580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A8C231-CDC1-4CF3-BEA6-B44168840103}"/>
              </a:ext>
            </a:extLst>
          </p:cNvPr>
          <p:cNvCxnSpPr>
            <a:stCxn id="2" idx="0"/>
          </p:cNvCxnSpPr>
          <p:nvPr/>
        </p:nvCxnSpPr>
        <p:spPr>
          <a:xfrm>
            <a:off x="5499347" y="35229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B0EB3B7B-6927-4567-B53D-A33558E562EA}"/>
              </a:ext>
            </a:extLst>
          </p:cNvPr>
          <p:cNvCxnSpPr>
            <a:stCxn id="2" idx="1"/>
          </p:cNvCxnSpPr>
          <p:nvPr/>
        </p:nvCxnSpPr>
        <p:spPr>
          <a:xfrm>
            <a:off x="7113024" y="3509073"/>
            <a:ext cx="55567" cy="1903566"/>
          </a:xfrm>
          <a:prstGeom prst="line">
            <a:avLst/>
          </a:prstGeom>
        </p:spPr>
        <p:style>
          <a:lnRef idx="1">
            <a:schemeClr val="dk1"/>
          </a:lnRef>
          <a:fillRef idx="0">
            <a:schemeClr val="dk1"/>
          </a:fillRef>
          <a:effectRef idx="0">
            <a:schemeClr val="dk1"/>
          </a:effectRef>
          <a:fontRef idx="minor">
            <a:schemeClr val="tx1"/>
          </a:fontRef>
        </p:style>
      </p:cxnSp>
      <p:grpSp>
        <p:nvGrpSpPr>
          <p:cNvPr id="58" name="グループ化 57">
            <a:extLst>
              <a:ext uri="{FF2B5EF4-FFF2-40B4-BE49-F238E27FC236}">
                <a16:creationId xmlns:a16="http://schemas.microsoft.com/office/drawing/2014/main" id="{AAC27AD6-C44E-44EF-A6D2-5EE629055228}"/>
              </a:ext>
            </a:extLst>
          </p:cNvPr>
          <p:cNvGrpSpPr/>
          <p:nvPr/>
        </p:nvGrpSpPr>
        <p:grpSpPr>
          <a:xfrm>
            <a:off x="10531010" y="1087435"/>
            <a:ext cx="1438935" cy="2280249"/>
            <a:chOff x="9563933" y="657684"/>
            <a:chExt cx="3283373" cy="5542663"/>
          </a:xfrm>
        </p:grpSpPr>
        <p:sp>
          <p:nvSpPr>
            <p:cNvPr id="43" name="楕円 42">
              <a:extLst>
                <a:ext uri="{FF2B5EF4-FFF2-40B4-BE49-F238E27FC236}">
                  <a16:creationId xmlns:a16="http://schemas.microsoft.com/office/drawing/2014/main" id="{E1193AF4-A4F2-40E8-B1FA-63CFAEBFC595}"/>
                </a:ext>
              </a:extLst>
            </p:cNvPr>
            <p:cNvSpPr/>
            <p:nvPr/>
          </p:nvSpPr>
          <p:spPr>
            <a:xfrm rot="20603443">
              <a:off x="10688953" y="5822101"/>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DB8B3FE-EF20-4F06-A692-8746AFD8E63E}"/>
                </a:ext>
              </a:extLst>
            </p:cNvPr>
            <p:cNvSpPr/>
            <p:nvPr/>
          </p:nvSpPr>
          <p:spPr>
            <a:xfrm rot="1090522">
              <a:off x="11301560" y="5825611"/>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F116D9C-86A8-43F2-8DA7-0B4A87E6CE81}"/>
                </a:ext>
              </a:extLst>
            </p:cNvPr>
            <p:cNvSpPr/>
            <p:nvPr/>
          </p:nvSpPr>
          <p:spPr>
            <a:xfrm>
              <a:off x="10830391" y="5142167"/>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5FDB70FA-3A80-417F-B233-AE9C01DF64DD}"/>
                </a:ext>
              </a:extLst>
            </p:cNvPr>
            <p:cNvSpPr/>
            <p:nvPr/>
          </p:nvSpPr>
          <p:spPr>
            <a:xfrm rot="935523">
              <a:off x="11562330" y="3688871"/>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B695EF6C-0198-4D13-AFF6-8B361B2FB3A7}"/>
                </a:ext>
              </a:extLst>
            </p:cNvPr>
            <p:cNvSpPr/>
            <p:nvPr/>
          </p:nvSpPr>
          <p:spPr>
            <a:xfrm rot="20796865">
              <a:off x="10732676" y="3688925"/>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フローチャート: 結合子 47">
              <a:extLst>
                <a:ext uri="{FF2B5EF4-FFF2-40B4-BE49-F238E27FC236}">
                  <a16:creationId xmlns:a16="http://schemas.microsoft.com/office/drawing/2014/main" id="{BDE68073-5B4D-4B78-BE45-7F02C0BBD910}"/>
                </a:ext>
              </a:extLst>
            </p:cNvPr>
            <p:cNvSpPr/>
            <p:nvPr/>
          </p:nvSpPr>
          <p:spPr>
            <a:xfrm>
              <a:off x="10712009" y="4312473"/>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フローチャート: 結合子 48">
              <a:extLst>
                <a:ext uri="{FF2B5EF4-FFF2-40B4-BE49-F238E27FC236}">
                  <a16:creationId xmlns:a16="http://schemas.microsoft.com/office/drawing/2014/main" id="{C9C6526A-57D3-4CFC-B072-74EDEA10818C}"/>
                </a:ext>
              </a:extLst>
            </p:cNvPr>
            <p:cNvSpPr/>
            <p:nvPr/>
          </p:nvSpPr>
          <p:spPr>
            <a:xfrm>
              <a:off x="11004945" y="472771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フローチャート: 結合子 49">
              <a:extLst>
                <a:ext uri="{FF2B5EF4-FFF2-40B4-BE49-F238E27FC236}">
                  <a16:creationId xmlns:a16="http://schemas.microsoft.com/office/drawing/2014/main" id="{03DF193E-1242-4E5E-9E87-4BB740A654E2}"/>
                </a:ext>
              </a:extLst>
            </p:cNvPr>
            <p:cNvSpPr/>
            <p:nvPr/>
          </p:nvSpPr>
          <p:spPr>
            <a:xfrm>
              <a:off x="11463029" y="4725166"/>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フローチャート: 結合子 50">
              <a:extLst>
                <a:ext uri="{FF2B5EF4-FFF2-40B4-BE49-F238E27FC236}">
                  <a16:creationId xmlns:a16="http://schemas.microsoft.com/office/drawing/2014/main" id="{E1C1293A-6CCC-4B04-AB4F-82FDE089526A}"/>
                </a:ext>
              </a:extLst>
            </p:cNvPr>
            <p:cNvSpPr/>
            <p:nvPr/>
          </p:nvSpPr>
          <p:spPr>
            <a:xfrm>
              <a:off x="11205620" y="4991793"/>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台形 51">
              <a:extLst>
                <a:ext uri="{FF2B5EF4-FFF2-40B4-BE49-F238E27FC236}">
                  <a16:creationId xmlns:a16="http://schemas.microsoft.com/office/drawing/2014/main" id="{F24B2BD0-50D9-4A91-A912-9E474B078242}"/>
                </a:ext>
              </a:extLst>
            </p:cNvPr>
            <p:cNvSpPr/>
            <p:nvPr/>
          </p:nvSpPr>
          <p:spPr>
            <a:xfrm rot="10800000">
              <a:off x="10396350" y="5528324"/>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4CCCD1A3-F542-458B-AE2A-73F9A3B0C317}"/>
                </a:ext>
              </a:extLst>
            </p:cNvPr>
            <p:cNvSpPr/>
            <p:nvPr/>
          </p:nvSpPr>
          <p:spPr>
            <a:xfrm rot="737068">
              <a:off x="11617153" y="533082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5B23B844-4512-404C-84CB-C9A976FB257F}"/>
                </a:ext>
              </a:extLst>
            </p:cNvPr>
            <p:cNvSpPr/>
            <p:nvPr/>
          </p:nvSpPr>
          <p:spPr>
            <a:xfrm rot="20449686">
              <a:off x="10548109" y="5330823"/>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5" name="弦 54">
              <a:extLst>
                <a:ext uri="{FF2B5EF4-FFF2-40B4-BE49-F238E27FC236}">
                  <a16:creationId xmlns:a16="http://schemas.microsoft.com/office/drawing/2014/main" id="{EB7437D4-AFCD-42B4-B265-D584004828D2}"/>
                </a:ext>
              </a:extLst>
            </p:cNvPr>
            <p:cNvSpPr/>
            <p:nvPr/>
          </p:nvSpPr>
          <p:spPr>
            <a:xfrm>
              <a:off x="9563933" y="657684"/>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6" name="直線コネクタ 55">
              <a:extLst>
                <a:ext uri="{FF2B5EF4-FFF2-40B4-BE49-F238E27FC236}">
                  <a16:creationId xmlns:a16="http://schemas.microsoft.com/office/drawing/2014/main" id="{912039E7-51CB-4078-A441-6B164C8319DD}"/>
                </a:ext>
              </a:extLst>
            </p:cNvPr>
            <p:cNvCxnSpPr>
              <a:stCxn id="55" idx="0"/>
            </p:cNvCxnSpPr>
            <p:nvPr/>
          </p:nvCxnSpPr>
          <p:spPr>
            <a:xfrm>
              <a:off x="10411506" y="3622519"/>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6C5C9957-FD86-4D88-9C8B-13D6C2A69438}"/>
                </a:ext>
              </a:extLst>
            </p:cNvPr>
            <p:cNvCxnSpPr>
              <a:stCxn id="55" idx="1"/>
            </p:cNvCxnSpPr>
            <p:nvPr/>
          </p:nvCxnSpPr>
          <p:spPr>
            <a:xfrm>
              <a:off x="12025183" y="3608686"/>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76" name="グループ化 75">
            <a:extLst>
              <a:ext uri="{FF2B5EF4-FFF2-40B4-BE49-F238E27FC236}">
                <a16:creationId xmlns:a16="http://schemas.microsoft.com/office/drawing/2014/main" id="{055F43F3-5BDE-466F-9B40-ECEAB302D212}"/>
              </a:ext>
            </a:extLst>
          </p:cNvPr>
          <p:cNvGrpSpPr/>
          <p:nvPr/>
        </p:nvGrpSpPr>
        <p:grpSpPr>
          <a:xfrm>
            <a:off x="10509909" y="4109227"/>
            <a:ext cx="1438309" cy="2292765"/>
            <a:chOff x="8605151" y="826289"/>
            <a:chExt cx="3283373" cy="5542663"/>
          </a:xfrm>
        </p:grpSpPr>
        <p:sp>
          <p:nvSpPr>
            <p:cNvPr id="61" name="二等辺三角形 60">
              <a:extLst>
                <a:ext uri="{FF2B5EF4-FFF2-40B4-BE49-F238E27FC236}">
                  <a16:creationId xmlns:a16="http://schemas.microsoft.com/office/drawing/2014/main" id="{65331E72-64C9-485B-99CF-FF4DA27C188D}"/>
                </a:ext>
              </a:extLst>
            </p:cNvPr>
            <p:cNvSpPr/>
            <p:nvPr/>
          </p:nvSpPr>
          <p:spPr>
            <a:xfrm rot="2461192">
              <a:off x="10542939" y="4270966"/>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二等辺三角形 61">
              <a:extLst>
                <a:ext uri="{FF2B5EF4-FFF2-40B4-BE49-F238E27FC236}">
                  <a16:creationId xmlns:a16="http://schemas.microsoft.com/office/drawing/2014/main" id="{685FB518-0617-41DA-8D22-5BFDFDFB7EF5}"/>
                </a:ext>
              </a:extLst>
            </p:cNvPr>
            <p:cNvSpPr/>
            <p:nvPr/>
          </p:nvSpPr>
          <p:spPr>
            <a:xfrm rot="19251190">
              <a:off x="9604648" y="4247399"/>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4543F00A-C4D4-4FBC-A893-97E5FE7F5D3F}"/>
                </a:ext>
              </a:extLst>
            </p:cNvPr>
            <p:cNvSpPr/>
            <p:nvPr/>
          </p:nvSpPr>
          <p:spPr>
            <a:xfrm rot="20603443">
              <a:off x="9730171" y="5990706"/>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D817670-3997-4C51-B5C8-37F26CFF2F9F}"/>
                </a:ext>
              </a:extLst>
            </p:cNvPr>
            <p:cNvSpPr/>
            <p:nvPr/>
          </p:nvSpPr>
          <p:spPr>
            <a:xfrm rot="1090522">
              <a:off x="10342778" y="5994216"/>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7A0B273A-85FC-4963-AF62-85643B9C8FCE}"/>
                </a:ext>
              </a:extLst>
            </p:cNvPr>
            <p:cNvSpPr/>
            <p:nvPr/>
          </p:nvSpPr>
          <p:spPr>
            <a:xfrm>
              <a:off x="9871609" y="5310772"/>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フローチャート: 結合子 65">
              <a:extLst>
                <a:ext uri="{FF2B5EF4-FFF2-40B4-BE49-F238E27FC236}">
                  <a16:creationId xmlns:a16="http://schemas.microsoft.com/office/drawing/2014/main" id="{9FB6B60C-E024-4CB8-953D-3D20BF0B9C50}"/>
                </a:ext>
              </a:extLst>
            </p:cNvPr>
            <p:cNvSpPr/>
            <p:nvPr/>
          </p:nvSpPr>
          <p:spPr>
            <a:xfrm>
              <a:off x="9753227" y="4481078"/>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フローチャート: 結合子 66">
              <a:extLst>
                <a:ext uri="{FF2B5EF4-FFF2-40B4-BE49-F238E27FC236}">
                  <a16:creationId xmlns:a16="http://schemas.microsoft.com/office/drawing/2014/main" id="{E809B14E-E181-4990-AB9C-DA5C3B63E0B9}"/>
                </a:ext>
              </a:extLst>
            </p:cNvPr>
            <p:cNvSpPr/>
            <p:nvPr/>
          </p:nvSpPr>
          <p:spPr>
            <a:xfrm>
              <a:off x="10046163" y="4896322"/>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フローチャート: 結合子 67">
              <a:extLst>
                <a:ext uri="{FF2B5EF4-FFF2-40B4-BE49-F238E27FC236}">
                  <a16:creationId xmlns:a16="http://schemas.microsoft.com/office/drawing/2014/main" id="{EAED1228-E5A9-46A6-94A9-32785A74FC57}"/>
                </a:ext>
              </a:extLst>
            </p:cNvPr>
            <p:cNvSpPr/>
            <p:nvPr/>
          </p:nvSpPr>
          <p:spPr>
            <a:xfrm>
              <a:off x="10504247" y="4893771"/>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9" name="フローチャート: 結合子 68">
              <a:extLst>
                <a:ext uri="{FF2B5EF4-FFF2-40B4-BE49-F238E27FC236}">
                  <a16:creationId xmlns:a16="http://schemas.microsoft.com/office/drawing/2014/main" id="{D4C7269D-1A35-449C-B9BF-6ED47E070E72}"/>
                </a:ext>
              </a:extLst>
            </p:cNvPr>
            <p:cNvSpPr/>
            <p:nvPr/>
          </p:nvSpPr>
          <p:spPr>
            <a:xfrm>
              <a:off x="10246838" y="5160398"/>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0" name="台形 69">
              <a:extLst>
                <a:ext uri="{FF2B5EF4-FFF2-40B4-BE49-F238E27FC236}">
                  <a16:creationId xmlns:a16="http://schemas.microsoft.com/office/drawing/2014/main" id="{43FB0AA2-9962-469A-AA2D-B0A70CC40321}"/>
                </a:ext>
              </a:extLst>
            </p:cNvPr>
            <p:cNvSpPr/>
            <p:nvPr/>
          </p:nvSpPr>
          <p:spPr>
            <a:xfrm rot="10800000">
              <a:off x="9437568" y="5696929"/>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4BE9B437-1E18-4A4A-A7CE-8C05DEBB59B3}"/>
                </a:ext>
              </a:extLst>
            </p:cNvPr>
            <p:cNvSpPr/>
            <p:nvPr/>
          </p:nvSpPr>
          <p:spPr>
            <a:xfrm rot="737068">
              <a:off x="10658371" y="5499429"/>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F9E3593F-61FD-49BC-BF15-7246E568F8C2}"/>
                </a:ext>
              </a:extLst>
            </p:cNvPr>
            <p:cNvSpPr/>
            <p:nvPr/>
          </p:nvSpPr>
          <p:spPr>
            <a:xfrm rot="20449686">
              <a:off x="9589327" y="5499428"/>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弦 72">
              <a:extLst>
                <a:ext uri="{FF2B5EF4-FFF2-40B4-BE49-F238E27FC236}">
                  <a16:creationId xmlns:a16="http://schemas.microsoft.com/office/drawing/2014/main" id="{D02581B8-8BE7-4083-A5C5-E909CED2A052}"/>
                </a:ext>
              </a:extLst>
            </p:cNvPr>
            <p:cNvSpPr/>
            <p:nvPr/>
          </p:nvSpPr>
          <p:spPr>
            <a:xfrm>
              <a:off x="8605151" y="826289"/>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59222ED8-33FA-40D0-B673-EA52D86CCCDF}"/>
                </a:ext>
              </a:extLst>
            </p:cNvPr>
            <p:cNvCxnSpPr>
              <a:stCxn id="73" idx="0"/>
            </p:cNvCxnSpPr>
            <p:nvPr/>
          </p:nvCxnSpPr>
          <p:spPr>
            <a:xfrm>
              <a:off x="9452724" y="3791124"/>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75" name="直線コネクタ 74">
              <a:extLst>
                <a:ext uri="{FF2B5EF4-FFF2-40B4-BE49-F238E27FC236}">
                  <a16:creationId xmlns:a16="http://schemas.microsoft.com/office/drawing/2014/main" id="{4071879E-57E7-475F-B4C8-860BA90A52AC}"/>
                </a:ext>
              </a:extLst>
            </p:cNvPr>
            <p:cNvCxnSpPr>
              <a:stCxn id="73" idx="1"/>
            </p:cNvCxnSpPr>
            <p:nvPr/>
          </p:nvCxnSpPr>
          <p:spPr>
            <a:xfrm>
              <a:off x="11066401" y="3777291"/>
              <a:ext cx="55567" cy="1903566"/>
            </a:xfrm>
            <a:prstGeom prst="line">
              <a:avLst/>
            </a:prstGeom>
          </p:spPr>
          <p:style>
            <a:lnRef idx="1">
              <a:schemeClr val="dk1"/>
            </a:lnRef>
            <a:fillRef idx="0">
              <a:schemeClr val="dk1"/>
            </a:fillRef>
            <a:effectRef idx="0">
              <a:schemeClr val="dk1"/>
            </a:effectRef>
            <a:fontRef idx="minor">
              <a:schemeClr val="tx1"/>
            </a:fontRef>
          </p:style>
        </p:cxnSp>
      </p:grpSp>
      <p:grpSp>
        <p:nvGrpSpPr>
          <p:cNvPr id="94" name="グループ化 93">
            <a:extLst>
              <a:ext uri="{FF2B5EF4-FFF2-40B4-BE49-F238E27FC236}">
                <a16:creationId xmlns:a16="http://schemas.microsoft.com/office/drawing/2014/main" id="{7AA9D008-4676-4D87-81F9-C1F750743023}"/>
              </a:ext>
            </a:extLst>
          </p:cNvPr>
          <p:cNvGrpSpPr/>
          <p:nvPr/>
        </p:nvGrpSpPr>
        <p:grpSpPr>
          <a:xfrm>
            <a:off x="8899392" y="1087435"/>
            <a:ext cx="1438936" cy="2292765"/>
            <a:chOff x="4804174" y="710471"/>
            <a:chExt cx="3283373" cy="5542663"/>
          </a:xfrm>
        </p:grpSpPr>
        <p:sp>
          <p:nvSpPr>
            <p:cNvPr id="79" name="フローチャート: 結合子 78">
              <a:extLst>
                <a:ext uri="{FF2B5EF4-FFF2-40B4-BE49-F238E27FC236}">
                  <a16:creationId xmlns:a16="http://schemas.microsoft.com/office/drawing/2014/main" id="{FD6D18FB-8042-4733-AF89-F42DDA40E94D}"/>
                </a:ext>
              </a:extLst>
            </p:cNvPr>
            <p:cNvSpPr/>
            <p:nvPr/>
          </p:nvSpPr>
          <p:spPr>
            <a:xfrm>
              <a:off x="6693263" y="4235552"/>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フローチャート: 結合子 79">
              <a:extLst>
                <a:ext uri="{FF2B5EF4-FFF2-40B4-BE49-F238E27FC236}">
                  <a16:creationId xmlns:a16="http://schemas.microsoft.com/office/drawing/2014/main" id="{7A5C97D9-7EF9-42E8-89B9-BDDC7A9E8EA9}"/>
                </a:ext>
              </a:extLst>
            </p:cNvPr>
            <p:cNvSpPr/>
            <p:nvPr/>
          </p:nvSpPr>
          <p:spPr>
            <a:xfrm>
              <a:off x="5828268" y="4237729"/>
              <a:ext cx="457739" cy="41269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97C7518E-BA13-47E6-BE62-C51B9C519E82}"/>
                </a:ext>
              </a:extLst>
            </p:cNvPr>
            <p:cNvSpPr/>
            <p:nvPr/>
          </p:nvSpPr>
          <p:spPr>
            <a:xfrm rot="20603443">
              <a:off x="5929194" y="5874888"/>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FD81118C-1CD4-47CD-8587-B5A3D6A86BC1}"/>
                </a:ext>
              </a:extLst>
            </p:cNvPr>
            <p:cNvSpPr/>
            <p:nvPr/>
          </p:nvSpPr>
          <p:spPr>
            <a:xfrm rot="1090522">
              <a:off x="6541801" y="5878398"/>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999D1DD7-9029-4B44-B641-0C1E1DD53A44}"/>
                </a:ext>
              </a:extLst>
            </p:cNvPr>
            <p:cNvSpPr/>
            <p:nvPr/>
          </p:nvSpPr>
          <p:spPr>
            <a:xfrm>
              <a:off x="6070632" y="5194954"/>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4" name="フローチャート: 結合子 83">
              <a:extLst>
                <a:ext uri="{FF2B5EF4-FFF2-40B4-BE49-F238E27FC236}">
                  <a16:creationId xmlns:a16="http://schemas.microsoft.com/office/drawing/2014/main" id="{B368D2A4-9BBB-4270-9CCB-15ACBBCDE799}"/>
                </a:ext>
              </a:extLst>
            </p:cNvPr>
            <p:cNvSpPr/>
            <p:nvPr/>
          </p:nvSpPr>
          <p:spPr>
            <a:xfrm>
              <a:off x="5952250" y="4365260"/>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フローチャート: 結合子 84">
              <a:extLst>
                <a:ext uri="{FF2B5EF4-FFF2-40B4-BE49-F238E27FC236}">
                  <a16:creationId xmlns:a16="http://schemas.microsoft.com/office/drawing/2014/main" id="{0870D297-AA78-4A38-8161-A99AAADA4A7C}"/>
                </a:ext>
              </a:extLst>
            </p:cNvPr>
            <p:cNvSpPr/>
            <p:nvPr/>
          </p:nvSpPr>
          <p:spPr>
            <a:xfrm>
              <a:off x="6245186" y="4780504"/>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フローチャート: 結合子 85">
              <a:extLst>
                <a:ext uri="{FF2B5EF4-FFF2-40B4-BE49-F238E27FC236}">
                  <a16:creationId xmlns:a16="http://schemas.microsoft.com/office/drawing/2014/main" id="{E0746050-3245-4B92-A85C-8E4596ED5903}"/>
                </a:ext>
              </a:extLst>
            </p:cNvPr>
            <p:cNvSpPr/>
            <p:nvPr/>
          </p:nvSpPr>
          <p:spPr>
            <a:xfrm>
              <a:off x="6703270" y="4777953"/>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フローチャート: 結合子 86">
              <a:extLst>
                <a:ext uri="{FF2B5EF4-FFF2-40B4-BE49-F238E27FC236}">
                  <a16:creationId xmlns:a16="http://schemas.microsoft.com/office/drawing/2014/main" id="{667AF763-B6B6-4BD1-B216-270D73F8E391}"/>
                </a:ext>
              </a:extLst>
            </p:cNvPr>
            <p:cNvSpPr/>
            <p:nvPr/>
          </p:nvSpPr>
          <p:spPr>
            <a:xfrm>
              <a:off x="6445861" y="5044580"/>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台形 87">
              <a:extLst>
                <a:ext uri="{FF2B5EF4-FFF2-40B4-BE49-F238E27FC236}">
                  <a16:creationId xmlns:a16="http://schemas.microsoft.com/office/drawing/2014/main" id="{A0309166-B378-43C6-8C36-1B1956499C4A}"/>
                </a:ext>
              </a:extLst>
            </p:cNvPr>
            <p:cNvSpPr/>
            <p:nvPr/>
          </p:nvSpPr>
          <p:spPr>
            <a:xfrm rot="10800000">
              <a:off x="5636591" y="5581111"/>
              <a:ext cx="1750259" cy="67202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6E7C33D6-2F8C-414C-A476-95DDF7E52BBB}"/>
                </a:ext>
              </a:extLst>
            </p:cNvPr>
            <p:cNvSpPr/>
            <p:nvPr/>
          </p:nvSpPr>
          <p:spPr>
            <a:xfrm rot="737068">
              <a:off x="6857394" y="5383611"/>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0" name="楕円 89">
              <a:extLst>
                <a:ext uri="{FF2B5EF4-FFF2-40B4-BE49-F238E27FC236}">
                  <a16:creationId xmlns:a16="http://schemas.microsoft.com/office/drawing/2014/main" id="{4EC4E37F-1AC0-40E5-8A9C-7495FA12B747}"/>
                </a:ext>
              </a:extLst>
            </p:cNvPr>
            <p:cNvSpPr/>
            <p:nvPr/>
          </p:nvSpPr>
          <p:spPr>
            <a:xfrm rot="20449686">
              <a:off x="5788350" y="5383610"/>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1" name="弦 90">
              <a:extLst>
                <a:ext uri="{FF2B5EF4-FFF2-40B4-BE49-F238E27FC236}">
                  <a16:creationId xmlns:a16="http://schemas.microsoft.com/office/drawing/2014/main" id="{35361FE8-6946-46BB-90BD-C0FBB346ECC8}"/>
                </a:ext>
              </a:extLst>
            </p:cNvPr>
            <p:cNvSpPr/>
            <p:nvPr/>
          </p:nvSpPr>
          <p:spPr>
            <a:xfrm>
              <a:off x="4804174" y="710471"/>
              <a:ext cx="3283373" cy="3162113"/>
            </a:xfrm>
            <a:prstGeom prst="chord">
              <a:avLst>
                <a:gd name="adj1" fmla="val 7191022"/>
                <a:gd name="adj2" fmla="val 354661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FFE9D7D9-502F-4811-8B8E-E03A11BAF018}"/>
                </a:ext>
              </a:extLst>
            </p:cNvPr>
            <p:cNvCxnSpPr>
              <a:stCxn id="91" idx="0"/>
            </p:cNvCxnSpPr>
            <p:nvPr/>
          </p:nvCxnSpPr>
          <p:spPr>
            <a:xfrm>
              <a:off x="5651747" y="3675306"/>
              <a:ext cx="34761" cy="1889733"/>
            </a:xfrm>
            <a:prstGeom prst="line">
              <a:avLst/>
            </a:prstGeom>
          </p:spPr>
          <p:style>
            <a:lnRef idx="1">
              <a:schemeClr val="dk1"/>
            </a:lnRef>
            <a:fillRef idx="0">
              <a:schemeClr val="dk1"/>
            </a:fillRef>
            <a:effectRef idx="0">
              <a:schemeClr val="dk1"/>
            </a:effectRef>
            <a:fontRef idx="minor">
              <a:schemeClr val="tx1"/>
            </a:fontRef>
          </p:style>
        </p:cxnSp>
        <p:cxnSp>
          <p:nvCxnSpPr>
            <p:cNvPr id="93" name="直線コネクタ 92">
              <a:extLst>
                <a:ext uri="{FF2B5EF4-FFF2-40B4-BE49-F238E27FC236}">
                  <a16:creationId xmlns:a16="http://schemas.microsoft.com/office/drawing/2014/main" id="{BD43C780-834A-4142-8B8F-B2C3B684E1F4}"/>
                </a:ext>
              </a:extLst>
            </p:cNvPr>
            <p:cNvCxnSpPr>
              <a:stCxn id="91" idx="1"/>
            </p:cNvCxnSpPr>
            <p:nvPr/>
          </p:nvCxnSpPr>
          <p:spPr>
            <a:xfrm>
              <a:off x="7265424" y="3661473"/>
              <a:ext cx="55567" cy="190356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59998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結合子 2">
            <a:extLst>
              <a:ext uri="{FF2B5EF4-FFF2-40B4-BE49-F238E27FC236}">
                <a16:creationId xmlns:a16="http://schemas.microsoft.com/office/drawing/2014/main" id="{07927348-FEE9-4CB6-B115-B83328357A20}"/>
              </a:ext>
            </a:extLst>
          </p:cNvPr>
          <p:cNvSpPr/>
          <p:nvPr/>
        </p:nvSpPr>
        <p:spPr>
          <a:xfrm>
            <a:off x="3290113" y="2307182"/>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6" name="フローチャート: 結合子 105">
            <a:extLst>
              <a:ext uri="{FF2B5EF4-FFF2-40B4-BE49-F238E27FC236}">
                <a16:creationId xmlns:a16="http://schemas.microsoft.com/office/drawing/2014/main" id="{7553197D-3FF8-4EE6-9A94-2E492B887BC9}"/>
              </a:ext>
            </a:extLst>
          </p:cNvPr>
          <p:cNvSpPr/>
          <p:nvPr/>
        </p:nvSpPr>
        <p:spPr>
          <a:xfrm>
            <a:off x="2412521" y="2299836"/>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D33A19F5-AF0E-4421-A392-FD95BE295B9F}"/>
              </a:ext>
            </a:extLst>
          </p:cNvPr>
          <p:cNvSpPr/>
          <p:nvPr/>
        </p:nvSpPr>
        <p:spPr>
          <a:xfrm rot="2461192">
            <a:off x="7053020" y="2349022"/>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F7F17FCE-69E1-4282-AEEA-5302C3DF9944}"/>
              </a:ext>
            </a:extLst>
          </p:cNvPr>
          <p:cNvSpPr/>
          <p:nvPr/>
        </p:nvSpPr>
        <p:spPr>
          <a:xfrm rot="19251190">
            <a:off x="6114729" y="2325455"/>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5964A05-9A87-4B4C-BB4C-EB203A9A653C}"/>
              </a:ext>
            </a:extLst>
          </p:cNvPr>
          <p:cNvSpPr/>
          <p:nvPr/>
        </p:nvSpPr>
        <p:spPr>
          <a:xfrm rot="20603443">
            <a:off x="4403214" y="40273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0FDB674-3DFF-4E5F-9422-EA354F98D64F}"/>
              </a:ext>
            </a:extLst>
          </p:cNvPr>
          <p:cNvSpPr/>
          <p:nvPr/>
        </p:nvSpPr>
        <p:spPr>
          <a:xfrm rot="1090522">
            <a:off x="5015821" y="40308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C5A06D1-373E-43B8-A452-D465ACF43BCA}"/>
              </a:ext>
            </a:extLst>
          </p:cNvPr>
          <p:cNvSpPr/>
          <p:nvPr/>
        </p:nvSpPr>
        <p:spPr>
          <a:xfrm rot="737068">
            <a:off x="5331414" y="35360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3DBDA88-757C-47EB-AAC0-29BD0E8D38CB}"/>
              </a:ext>
            </a:extLst>
          </p:cNvPr>
          <p:cNvSpPr/>
          <p:nvPr/>
        </p:nvSpPr>
        <p:spPr>
          <a:xfrm rot="20449686">
            <a:off x="4262370" y="35360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0BDA5A8-DF7F-4998-90B8-FAD0D1079090}"/>
              </a:ext>
            </a:extLst>
          </p:cNvPr>
          <p:cNvSpPr/>
          <p:nvPr/>
        </p:nvSpPr>
        <p:spPr>
          <a:xfrm>
            <a:off x="4544652" y="33473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CA9D78A-D40D-45A8-AA0D-2E20B4952345}"/>
              </a:ext>
            </a:extLst>
          </p:cNvPr>
          <p:cNvSpPr/>
          <p:nvPr/>
        </p:nvSpPr>
        <p:spPr>
          <a:xfrm rot="935523">
            <a:off x="5276591" y="1894092"/>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9084D13-EE56-4861-92E8-91BF79651819}"/>
              </a:ext>
            </a:extLst>
          </p:cNvPr>
          <p:cNvSpPr/>
          <p:nvPr/>
        </p:nvSpPr>
        <p:spPr>
          <a:xfrm rot="20796865">
            <a:off x="4446937" y="1894146"/>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5D6DD395-06FD-4722-BFD4-651574A9688B}"/>
              </a:ext>
            </a:extLst>
          </p:cNvPr>
          <p:cNvSpPr/>
          <p:nvPr/>
        </p:nvSpPr>
        <p:spPr>
          <a:xfrm>
            <a:off x="4426270" y="25176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2D064FC0-19F6-4264-84BF-44857DB03C9A}"/>
              </a:ext>
            </a:extLst>
          </p:cNvPr>
          <p:cNvSpPr/>
          <p:nvPr/>
        </p:nvSpPr>
        <p:spPr>
          <a:xfrm>
            <a:off x="4719206" y="29329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770142C-D221-4388-ADF5-95A7665F5349}"/>
              </a:ext>
            </a:extLst>
          </p:cNvPr>
          <p:cNvSpPr/>
          <p:nvPr/>
        </p:nvSpPr>
        <p:spPr>
          <a:xfrm>
            <a:off x="5177290" y="29303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4E384391-981A-4819-94C1-22D510AAF1CF}"/>
              </a:ext>
            </a:extLst>
          </p:cNvPr>
          <p:cNvSpPr/>
          <p:nvPr/>
        </p:nvSpPr>
        <p:spPr>
          <a:xfrm>
            <a:off x="4919881" y="31970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CFED621-44F7-48BB-886B-88EA8299FFCD}"/>
              </a:ext>
            </a:extLst>
          </p:cNvPr>
          <p:cNvSpPr/>
          <p:nvPr/>
        </p:nvSpPr>
        <p:spPr>
          <a:xfrm rot="20603443">
            <a:off x="6240253" y="40273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3267077-98D1-4612-88BA-622D57189A36}"/>
              </a:ext>
            </a:extLst>
          </p:cNvPr>
          <p:cNvSpPr/>
          <p:nvPr/>
        </p:nvSpPr>
        <p:spPr>
          <a:xfrm rot="1090522">
            <a:off x="6852860" y="40308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0C603121-A292-4090-B266-42F18359479E}"/>
              </a:ext>
            </a:extLst>
          </p:cNvPr>
          <p:cNvSpPr/>
          <p:nvPr/>
        </p:nvSpPr>
        <p:spPr>
          <a:xfrm rot="737068">
            <a:off x="7168453" y="35360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1C57458D-95F2-4D32-B3BF-0CC5DBCAE2BC}"/>
              </a:ext>
            </a:extLst>
          </p:cNvPr>
          <p:cNvSpPr/>
          <p:nvPr/>
        </p:nvSpPr>
        <p:spPr>
          <a:xfrm rot="20449686">
            <a:off x="6099409" y="35360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EDB3C29-FAD1-4382-A599-4CE0D03898E5}"/>
              </a:ext>
            </a:extLst>
          </p:cNvPr>
          <p:cNvSpPr/>
          <p:nvPr/>
        </p:nvSpPr>
        <p:spPr>
          <a:xfrm>
            <a:off x="6381691" y="33473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D5DAD5F7-909C-4167-AF14-BFBB520CF91E}"/>
              </a:ext>
            </a:extLst>
          </p:cNvPr>
          <p:cNvSpPr/>
          <p:nvPr/>
        </p:nvSpPr>
        <p:spPr>
          <a:xfrm>
            <a:off x="6263309" y="25176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E92D52E6-AC27-4433-A882-39977EC74778}"/>
              </a:ext>
            </a:extLst>
          </p:cNvPr>
          <p:cNvSpPr/>
          <p:nvPr/>
        </p:nvSpPr>
        <p:spPr>
          <a:xfrm>
            <a:off x="6556245" y="29329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フローチャート: 結合子 23">
            <a:extLst>
              <a:ext uri="{FF2B5EF4-FFF2-40B4-BE49-F238E27FC236}">
                <a16:creationId xmlns:a16="http://schemas.microsoft.com/office/drawing/2014/main" id="{D7766FA9-34A8-4EAD-8B29-1E82D8DD9944}"/>
              </a:ext>
            </a:extLst>
          </p:cNvPr>
          <p:cNvSpPr/>
          <p:nvPr/>
        </p:nvSpPr>
        <p:spPr>
          <a:xfrm>
            <a:off x="7014329" y="29303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フローチャート: 結合子 24">
            <a:extLst>
              <a:ext uri="{FF2B5EF4-FFF2-40B4-BE49-F238E27FC236}">
                <a16:creationId xmlns:a16="http://schemas.microsoft.com/office/drawing/2014/main" id="{07C1C10B-34C9-46DE-9C20-260D6748A725}"/>
              </a:ext>
            </a:extLst>
          </p:cNvPr>
          <p:cNvSpPr/>
          <p:nvPr/>
        </p:nvSpPr>
        <p:spPr>
          <a:xfrm>
            <a:off x="6756920" y="31970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7" name="楕円 96">
            <a:extLst>
              <a:ext uri="{FF2B5EF4-FFF2-40B4-BE49-F238E27FC236}">
                <a16:creationId xmlns:a16="http://schemas.microsoft.com/office/drawing/2014/main" id="{7A31307F-56BA-4058-972F-BC0849B94205}"/>
              </a:ext>
            </a:extLst>
          </p:cNvPr>
          <p:cNvSpPr/>
          <p:nvPr/>
        </p:nvSpPr>
        <p:spPr>
          <a:xfrm rot="20603443">
            <a:off x="2516037" y="40273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8AFDB959-C4AC-4512-9F28-0EE48127893E}"/>
              </a:ext>
            </a:extLst>
          </p:cNvPr>
          <p:cNvSpPr/>
          <p:nvPr/>
        </p:nvSpPr>
        <p:spPr>
          <a:xfrm rot="1090522">
            <a:off x="3128644" y="40308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3192F7A3-0CFE-4975-9683-B1DA93AA6ED4}"/>
              </a:ext>
            </a:extLst>
          </p:cNvPr>
          <p:cNvSpPr/>
          <p:nvPr/>
        </p:nvSpPr>
        <p:spPr>
          <a:xfrm rot="737068">
            <a:off x="3444237" y="35360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382FB7C8-3CBE-47A3-AABB-A5411DC6CD53}"/>
              </a:ext>
            </a:extLst>
          </p:cNvPr>
          <p:cNvSpPr/>
          <p:nvPr/>
        </p:nvSpPr>
        <p:spPr>
          <a:xfrm rot="20449686">
            <a:off x="2375193" y="35360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7E32B4DD-F84A-4E90-8B4F-1DFE6578D8A1}"/>
              </a:ext>
            </a:extLst>
          </p:cNvPr>
          <p:cNvSpPr/>
          <p:nvPr/>
        </p:nvSpPr>
        <p:spPr>
          <a:xfrm>
            <a:off x="2657475" y="33473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2" name="フローチャート: 結合子 101">
            <a:extLst>
              <a:ext uri="{FF2B5EF4-FFF2-40B4-BE49-F238E27FC236}">
                <a16:creationId xmlns:a16="http://schemas.microsoft.com/office/drawing/2014/main" id="{1A57E9D6-0AB8-4F95-A9A0-4662D805B4AD}"/>
              </a:ext>
            </a:extLst>
          </p:cNvPr>
          <p:cNvSpPr/>
          <p:nvPr/>
        </p:nvSpPr>
        <p:spPr>
          <a:xfrm>
            <a:off x="2539093" y="25176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3" name="フローチャート: 結合子 102">
            <a:extLst>
              <a:ext uri="{FF2B5EF4-FFF2-40B4-BE49-F238E27FC236}">
                <a16:creationId xmlns:a16="http://schemas.microsoft.com/office/drawing/2014/main" id="{BA554D3E-B37F-4DDC-9A28-3068C5D17BCC}"/>
              </a:ext>
            </a:extLst>
          </p:cNvPr>
          <p:cNvSpPr/>
          <p:nvPr/>
        </p:nvSpPr>
        <p:spPr>
          <a:xfrm>
            <a:off x="2832029" y="29329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フローチャート: 結合子 103">
            <a:extLst>
              <a:ext uri="{FF2B5EF4-FFF2-40B4-BE49-F238E27FC236}">
                <a16:creationId xmlns:a16="http://schemas.microsoft.com/office/drawing/2014/main" id="{1B2C0888-837E-4968-B3AE-9CCA88127F34}"/>
              </a:ext>
            </a:extLst>
          </p:cNvPr>
          <p:cNvSpPr/>
          <p:nvPr/>
        </p:nvSpPr>
        <p:spPr>
          <a:xfrm>
            <a:off x="3290113" y="29303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フローチャート: 結合子 104">
            <a:extLst>
              <a:ext uri="{FF2B5EF4-FFF2-40B4-BE49-F238E27FC236}">
                <a16:creationId xmlns:a16="http://schemas.microsoft.com/office/drawing/2014/main" id="{011F71DF-E65C-4EF2-80BA-466CED1CC2FF}"/>
              </a:ext>
            </a:extLst>
          </p:cNvPr>
          <p:cNvSpPr/>
          <p:nvPr/>
        </p:nvSpPr>
        <p:spPr>
          <a:xfrm>
            <a:off x="3032704" y="31970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二等辺三角形 33">
            <a:extLst>
              <a:ext uri="{FF2B5EF4-FFF2-40B4-BE49-F238E27FC236}">
                <a16:creationId xmlns:a16="http://schemas.microsoft.com/office/drawing/2014/main" id="{A093F93F-108A-4702-9818-14E7D3205904}"/>
              </a:ext>
            </a:extLst>
          </p:cNvPr>
          <p:cNvSpPr/>
          <p:nvPr/>
        </p:nvSpPr>
        <p:spPr>
          <a:xfrm rot="10800000">
            <a:off x="2722612" y="1346954"/>
            <a:ext cx="723285" cy="59097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35" name="グループ化 34">
            <a:extLst>
              <a:ext uri="{FF2B5EF4-FFF2-40B4-BE49-F238E27FC236}">
                <a16:creationId xmlns:a16="http://schemas.microsoft.com/office/drawing/2014/main" id="{FAD28E03-5A89-476A-B00D-754A730E10EE}"/>
              </a:ext>
            </a:extLst>
          </p:cNvPr>
          <p:cNvGrpSpPr/>
          <p:nvPr/>
        </p:nvGrpSpPr>
        <p:grpSpPr>
          <a:xfrm>
            <a:off x="8539843" y="4443155"/>
            <a:ext cx="2877185" cy="1618217"/>
            <a:chOff x="2527593" y="1499354"/>
            <a:chExt cx="5201475" cy="3018614"/>
          </a:xfrm>
        </p:grpSpPr>
        <p:sp>
          <p:nvSpPr>
            <p:cNvPr id="107" name="フローチャート: 結合子 106">
              <a:extLst>
                <a:ext uri="{FF2B5EF4-FFF2-40B4-BE49-F238E27FC236}">
                  <a16:creationId xmlns:a16="http://schemas.microsoft.com/office/drawing/2014/main" id="{3111A5BB-19F3-4EDE-9879-5B54621EB5E0}"/>
                </a:ext>
              </a:extLst>
            </p:cNvPr>
            <p:cNvSpPr/>
            <p:nvPr/>
          </p:nvSpPr>
          <p:spPr>
            <a:xfrm>
              <a:off x="3442513" y="2459582"/>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 name="フローチャート: 結合子 107">
              <a:extLst>
                <a:ext uri="{FF2B5EF4-FFF2-40B4-BE49-F238E27FC236}">
                  <a16:creationId xmlns:a16="http://schemas.microsoft.com/office/drawing/2014/main" id="{AD2D1740-B487-46EB-981A-0971678ACE96}"/>
                </a:ext>
              </a:extLst>
            </p:cNvPr>
            <p:cNvSpPr/>
            <p:nvPr/>
          </p:nvSpPr>
          <p:spPr>
            <a:xfrm>
              <a:off x="2564921" y="2452236"/>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9" name="二等辺三角形 108">
              <a:extLst>
                <a:ext uri="{FF2B5EF4-FFF2-40B4-BE49-F238E27FC236}">
                  <a16:creationId xmlns:a16="http://schemas.microsoft.com/office/drawing/2014/main" id="{41B75A99-FBB2-4F79-B6FD-4B5353DB0EDC}"/>
                </a:ext>
              </a:extLst>
            </p:cNvPr>
            <p:cNvSpPr/>
            <p:nvPr/>
          </p:nvSpPr>
          <p:spPr>
            <a:xfrm rot="2461192">
              <a:off x="7205420" y="2501422"/>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0" name="二等辺三角形 109">
              <a:extLst>
                <a:ext uri="{FF2B5EF4-FFF2-40B4-BE49-F238E27FC236}">
                  <a16:creationId xmlns:a16="http://schemas.microsoft.com/office/drawing/2014/main" id="{FD8C368D-4DFF-4785-88AA-5AF345B2E4A7}"/>
                </a:ext>
              </a:extLst>
            </p:cNvPr>
            <p:cNvSpPr/>
            <p:nvPr/>
          </p:nvSpPr>
          <p:spPr>
            <a:xfrm rot="19251190">
              <a:off x="6267129" y="2477855"/>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20DB12D9-3ECC-42EA-866B-7F0C7A896196}"/>
                </a:ext>
              </a:extLst>
            </p:cNvPr>
            <p:cNvSpPr/>
            <p:nvPr/>
          </p:nvSpPr>
          <p:spPr>
            <a:xfrm rot="20603443">
              <a:off x="4555614" y="41797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F2366BA0-65C4-4A05-901C-4752D2F43F05}"/>
                </a:ext>
              </a:extLst>
            </p:cNvPr>
            <p:cNvSpPr/>
            <p:nvPr/>
          </p:nvSpPr>
          <p:spPr>
            <a:xfrm rot="1090522">
              <a:off x="5168221" y="41832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3" name="楕円 112">
              <a:extLst>
                <a:ext uri="{FF2B5EF4-FFF2-40B4-BE49-F238E27FC236}">
                  <a16:creationId xmlns:a16="http://schemas.microsoft.com/office/drawing/2014/main" id="{D934D6EB-8EA9-4CFA-9006-B220E77194A9}"/>
                </a:ext>
              </a:extLst>
            </p:cNvPr>
            <p:cNvSpPr/>
            <p:nvPr/>
          </p:nvSpPr>
          <p:spPr>
            <a:xfrm rot="737068">
              <a:off x="5483814" y="36884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6BFF861E-CDCB-400E-8584-4EB1F1277980}"/>
                </a:ext>
              </a:extLst>
            </p:cNvPr>
            <p:cNvSpPr/>
            <p:nvPr/>
          </p:nvSpPr>
          <p:spPr>
            <a:xfrm rot="20449686">
              <a:off x="4414770" y="36884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55C13B28-DE20-4E12-A5B2-B1F39092B0E2}"/>
                </a:ext>
              </a:extLst>
            </p:cNvPr>
            <p:cNvSpPr/>
            <p:nvPr/>
          </p:nvSpPr>
          <p:spPr>
            <a:xfrm>
              <a:off x="4697052" y="34997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0B23BEA2-2360-492A-865C-FDA280ADA065}"/>
                </a:ext>
              </a:extLst>
            </p:cNvPr>
            <p:cNvSpPr/>
            <p:nvPr/>
          </p:nvSpPr>
          <p:spPr>
            <a:xfrm rot="935523">
              <a:off x="5428991" y="2046492"/>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7" name="楕円 116">
              <a:extLst>
                <a:ext uri="{FF2B5EF4-FFF2-40B4-BE49-F238E27FC236}">
                  <a16:creationId xmlns:a16="http://schemas.microsoft.com/office/drawing/2014/main" id="{A2986338-6ABE-4DE4-8759-F0FEF1AFDE6A}"/>
                </a:ext>
              </a:extLst>
            </p:cNvPr>
            <p:cNvSpPr/>
            <p:nvPr/>
          </p:nvSpPr>
          <p:spPr>
            <a:xfrm rot="20796865">
              <a:off x="4599337" y="2046546"/>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8" name="フローチャート: 結合子 117">
              <a:extLst>
                <a:ext uri="{FF2B5EF4-FFF2-40B4-BE49-F238E27FC236}">
                  <a16:creationId xmlns:a16="http://schemas.microsoft.com/office/drawing/2014/main" id="{00AE0A65-38FA-4C24-8EFE-643BF94E2846}"/>
                </a:ext>
              </a:extLst>
            </p:cNvPr>
            <p:cNvSpPr/>
            <p:nvPr/>
          </p:nvSpPr>
          <p:spPr>
            <a:xfrm>
              <a:off x="4578670" y="26700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9" name="フローチャート: 結合子 118">
              <a:extLst>
                <a:ext uri="{FF2B5EF4-FFF2-40B4-BE49-F238E27FC236}">
                  <a16:creationId xmlns:a16="http://schemas.microsoft.com/office/drawing/2014/main" id="{7155DE04-2EAA-4601-A932-3A44C5DE35E5}"/>
                </a:ext>
              </a:extLst>
            </p:cNvPr>
            <p:cNvSpPr/>
            <p:nvPr/>
          </p:nvSpPr>
          <p:spPr>
            <a:xfrm>
              <a:off x="4871606" y="30853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0" name="フローチャート: 結合子 119">
              <a:extLst>
                <a:ext uri="{FF2B5EF4-FFF2-40B4-BE49-F238E27FC236}">
                  <a16:creationId xmlns:a16="http://schemas.microsoft.com/office/drawing/2014/main" id="{46F5AF5D-8E9A-4C35-BE65-854F4B96FB57}"/>
                </a:ext>
              </a:extLst>
            </p:cNvPr>
            <p:cNvSpPr/>
            <p:nvPr/>
          </p:nvSpPr>
          <p:spPr>
            <a:xfrm>
              <a:off x="5329690" y="30827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1" name="フローチャート: 結合子 120">
              <a:extLst>
                <a:ext uri="{FF2B5EF4-FFF2-40B4-BE49-F238E27FC236}">
                  <a16:creationId xmlns:a16="http://schemas.microsoft.com/office/drawing/2014/main" id="{F917335F-6FAB-4A9D-96B7-F0D3A0060333}"/>
                </a:ext>
              </a:extLst>
            </p:cNvPr>
            <p:cNvSpPr/>
            <p:nvPr/>
          </p:nvSpPr>
          <p:spPr>
            <a:xfrm>
              <a:off x="5072281" y="33494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2" name="楕円 121">
              <a:extLst>
                <a:ext uri="{FF2B5EF4-FFF2-40B4-BE49-F238E27FC236}">
                  <a16:creationId xmlns:a16="http://schemas.microsoft.com/office/drawing/2014/main" id="{308362C2-E49D-4939-81E5-554457843D75}"/>
                </a:ext>
              </a:extLst>
            </p:cNvPr>
            <p:cNvSpPr/>
            <p:nvPr/>
          </p:nvSpPr>
          <p:spPr>
            <a:xfrm rot="20603443">
              <a:off x="6392653" y="41797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495185CE-C916-422B-BBE7-A2A57925E2B0}"/>
                </a:ext>
              </a:extLst>
            </p:cNvPr>
            <p:cNvSpPr/>
            <p:nvPr/>
          </p:nvSpPr>
          <p:spPr>
            <a:xfrm rot="1090522">
              <a:off x="7005260" y="41832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73701050-8E95-4DA6-95D2-EE81975BC177}"/>
                </a:ext>
              </a:extLst>
            </p:cNvPr>
            <p:cNvSpPr/>
            <p:nvPr/>
          </p:nvSpPr>
          <p:spPr>
            <a:xfrm rot="737068">
              <a:off x="7320853" y="36884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787D4A67-612E-4FA0-9F38-DC3BD7417149}"/>
                </a:ext>
              </a:extLst>
            </p:cNvPr>
            <p:cNvSpPr/>
            <p:nvPr/>
          </p:nvSpPr>
          <p:spPr>
            <a:xfrm rot="20449686">
              <a:off x="6251809" y="36884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6" name="楕円 125">
              <a:extLst>
                <a:ext uri="{FF2B5EF4-FFF2-40B4-BE49-F238E27FC236}">
                  <a16:creationId xmlns:a16="http://schemas.microsoft.com/office/drawing/2014/main" id="{F7E047A1-2B7E-472F-80ED-611BFB4D2546}"/>
                </a:ext>
              </a:extLst>
            </p:cNvPr>
            <p:cNvSpPr/>
            <p:nvPr/>
          </p:nvSpPr>
          <p:spPr>
            <a:xfrm>
              <a:off x="6534091" y="34997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7" name="フローチャート: 結合子 126">
              <a:extLst>
                <a:ext uri="{FF2B5EF4-FFF2-40B4-BE49-F238E27FC236}">
                  <a16:creationId xmlns:a16="http://schemas.microsoft.com/office/drawing/2014/main" id="{E14E7D1E-BE56-4900-A021-193556593452}"/>
                </a:ext>
              </a:extLst>
            </p:cNvPr>
            <p:cNvSpPr/>
            <p:nvPr/>
          </p:nvSpPr>
          <p:spPr>
            <a:xfrm>
              <a:off x="6415709" y="26700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8" name="フローチャート: 結合子 127">
              <a:extLst>
                <a:ext uri="{FF2B5EF4-FFF2-40B4-BE49-F238E27FC236}">
                  <a16:creationId xmlns:a16="http://schemas.microsoft.com/office/drawing/2014/main" id="{F0FE319C-686B-444A-A1F1-57EBB4C0159A}"/>
                </a:ext>
              </a:extLst>
            </p:cNvPr>
            <p:cNvSpPr/>
            <p:nvPr/>
          </p:nvSpPr>
          <p:spPr>
            <a:xfrm>
              <a:off x="6708645" y="30853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9" name="フローチャート: 結合子 128">
              <a:extLst>
                <a:ext uri="{FF2B5EF4-FFF2-40B4-BE49-F238E27FC236}">
                  <a16:creationId xmlns:a16="http://schemas.microsoft.com/office/drawing/2014/main" id="{6ED6F2AF-776F-4A64-B2F7-62A710BE7DA7}"/>
                </a:ext>
              </a:extLst>
            </p:cNvPr>
            <p:cNvSpPr/>
            <p:nvPr/>
          </p:nvSpPr>
          <p:spPr>
            <a:xfrm>
              <a:off x="7166729" y="30827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0" name="フローチャート: 結合子 129">
              <a:extLst>
                <a:ext uri="{FF2B5EF4-FFF2-40B4-BE49-F238E27FC236}">
                  <a16:creationId xmlns:a16="http://schemas.microsoft.com/office/drawing/2014/main" id="{9380E26F-AB38-405A-B9E1-BEFE92B64F8D}"/>
                </a:ext>
              </a:extLst>
            </p:cNvPr>
            <p:cNvSpPr/>
            <p:nvPr/>
          </p:nvSpPr>
          <p:spPr>
            <a:xfrm>
              <a:off x="6909320" y="33494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8BF2A8A9-DE57-4D08-AC6A-D460C3761BE2}"/>
                </a:ext>
              </a:extLst>
            </p:cNvPr>
            <p:cNvSpPr/>
            <p:nvPr/>
          </p:nvSpPr>
          <p:spPr>
            <a:xfrm rot="20603443">
              <a:off x="2668437" y="41797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0236DD08-600D-4CC2-87AE-B237C47A1438}"/>
                </a:ext>
              </a:extLst>
            </p:cNvPr>
            <p:cNvSpPr/>
            <p:nvPr/>
          </p:nvSpPr>
          <p:spPr>
            <a:xfrm rot="1090522">
              <a:off x="3281044" y="41832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E3BEDBE1-4D79-492F-9AFD-2F6032A36BB5}"/>
                </a:ext>
              </a:extLst>
            </p:cNvPr>
            <p:cNvSpPr/>
            <p:nvPr/>
          </p:nvSpPr>
          <p:spPr>
            <a:xfrm rot="737068">
              <a:off x="3596637" y="36884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4" name="楕円 133">
              <a:extLst>
                <a:ext uri="{FF2B5EF4-FFF2-40B4-BE49-F238E27FC236}">
                  <a16:creationId xmlns:a16="http://schemas.microsoft.com/office/drawing/2014/main" id="{CB74AA2C-C8DF-4BD4-A99F-5E659137D15A}"/>
                </a:ext>
              </a:extLst>
            </p:cNvPr>
            <p:cNvSpPr/>
            <p:nvPr/>
          </p:nvSpPr>
          <p:spPr>
            <a:xfrm rot="20449686">
              <a:off x="2527593" y="36884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5" name="楕円 134">
              <a:extLst>
                <a:ext uri="{FF2B5EF4-FFF2-40B4-BE49-F238E27FC236}">
                  <a16:creationId xmlns:a16="http://schemas.microsoft.com/office/drawing/2014/main" id="{FB1CFE30-B768-42B9-A8EE-FE7928AF4767}"/>
                </a:ext>
              </a:extLst>
            </p:cNvPr>
            <p:cNvSpPr/>
            <p:nvPr/>
          </p:nvSpPr>
          <p:spPr>
            <a:xfrm>
              <a:off x="2809875" y="34997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6" name="フローチャート: 結合子 135">
              <a:extLst>
                <a:ext uri="{FF2B5EF4-FFF2-40B4-BE49-F238E27FC236}">
                  <a16:creationId xmlns:a16="http://schemas.microsoft.com/office/drawing/2014/main" id="{EEC238BB-BE73-4A28-BD34-55DC26145590}"/>
                </a:ext>
              </a:extLst>
            </p:cNvPr>
            <p:cNvSpPr/>
            <p:nvPr/>
          </p:nvSpPr>
          <p:spPr>
            <a:xfrm>
              <a:off x="2691493" y="26700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7" name="フローチャート: 結合子 136">
              <a:extLst>
                <a:ext uri="{FF2B5EF4-FFF2-40B4-BE49-F238E27FC236}">
                  <a16:creationId xmlns:a16="http://schemas.microsoft.com/office/drawing/2014/main" id="{7BE62B43-7969-4B05-829C-62C3C58F1969}"/>
                </a:ext>
              </a:extLst>
            </p:cNvPr>
            <p:cNvSpPr/>
            <p:nvPr/>
          </p:nvSpPr>
          <p:spPr>
            <a:xfrm>
              <a:off x="2984429" y="30853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フローチャート: 結合子 137">
              <a:extLst>
                <a:ext uri="{FF2B5EF4-FFF2-40B4-BE49-F238E27FC236}">
                  <a16:creationId xmlns:a16="http://schemas.microsoft.com/office/drawing/2014/main" id="{17785DAE-E4E6-4DC5-825F-836445F8CA23}"/>
                </a:ext>
              </a:extLst>
            </p:cNvPr>
            <p:cNvSpPr/>
            <p:nvPr/>
          </p:nvSpPr>
          <p:spPr>
            <a:xfrm>
              <a:off x="3442513" y="30827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フローチャート: 結合子 138">
              <a:extLst>
                <a:ext uri="{FF2B5EF4-FFF2-40B4-BE49-F238E27FC236}">
                  <a16:creationId xmlns:a16="http://schemas.microsoft.com/office/drawing/2014/main" id="{F5B31EDD-14A1-4E3E-9B60-69930165EAF3}"/>
                </a:ext>
              </a:extLst>
            </p:cNvPr>
            <p:cNvSpPr/>
            <p:nvPr/>
          </p:nvSpPr>
          <p:spPr>
            <a:xfrm>
              <a:off x="3185104" y="33494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0" name="二等辺三角形 139">
              <a:extLst>
                <a:ext uri="{FF2B5EF4-FFF2-40B4-BE49-F238E27FC236}">
                  <a16:creationId xmlns:a16="http://schemas.microsoft.com/office/drawing/2014/main" id="{C3274E15-D8A9-4B77-B93A-2279CA64A0B7}"/>
                </a:ext>
              </a:extLst>
            </p:cNvPr>
            <p:cNvSpPr/>
            <p:nvPr/>
          </p:nvSpPr>
          <p:spPr>
            <a:xfrm rot="10800000">
              <a:off x="2875012" y="1499354"/>
              <a:ext cx="723285" cy="59097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41" name="矢印: 山形 140">
            <a:extLst>
              <a:ext uri="{FF2B5EF4-FFF2-40B4-BE49-F238E27FC236}">
                <a16:creationId xmlns:a16="http://schemas.microsoft.com/office/drawing/2014/main" id="{6B8484B7-5B18-4887-942C-B406CE23C811}"/>
              </a:ext>
            </a:extLst>
          </p:cNvPr>
          <p:cNvSpPr/>
          <p:nvPr/>
        </p:nvSpPr>
        <p:spPr>
          <a:xfrm>
            <a:off x="9133151" y="1091459"/>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2" name="矢印: 山形 141">
            <a:extLst>
              <a:ext uri="{FF2B5EF4-FFF2-40B4-BE49-F238E27FC236}">
                <a16:creationId xmlns:a16="http://schemas.microsoft.com/office/drawing/2014/main" id="{F904002F-A9BB-487F-96D2-BCFEF84D6854}"/>
              </a:ext>
            </a:extLst>
          </p:cNvPr>
          <p:cNvSpPr/>
          <p:nvPr/>
        </p:nvSpPr>
        <p:spPr>
          <a:xfrm>
            <a:off x="9435986" y="1087610"/>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3" name="矢印: 山形 142">
            <a:extLst>
              <a:ext uri="{FF2B5EF4-FFF2-40B4-BE49-F238E27FC236}">
                <a16:creationId xmlns:a16="http://schemas.microsoft.com/office/drawing/2014/main" id="{E8EAE414-1DE3-4DC0-AA6A-CEE70A6A66F0}"/>
              </a:ext>
            </a:extLst>
          </p:cNvPr>
          <p:cNvSpPr/>
          <p:nvPr/>
        </p:nvSpPr>
        <p:spPr>
          <a:xfrm>
            <a:off x="9755426" y="1083732"/>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4" name="矢印: 山形 143">
            <a:extLst>
              <a:ext uri="{FF2B5EF4-FFF2-40B4-BE49-F238E27FC236}">
                <a16:creationId xmlns:a16="http://schemas.microsoft.com/office/drawing/2014/main" id="{23F80B20-9D3E-43E0-A90F-58AA6805753F}"/>
              </a:ext>
            </a:extLst>
          </p:cNvPr>
          <p:cNvSpPr/>
          <p:nvPr/>
        </p:nvSpPr>
        <p:spPr>
          <a:xfrm>
            <a:off x="10079034" y="1083732"/>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60300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279858F-D1A0-43A0-8526-6F8AB82EEDE2}"/>
              </a:ext>
            </a:extLst>
          </p:cNvPr>
          <p:cNvSpPr>
            <a:spLocks noGrp="1"/>
          </p:cNvSpPr>
          <p:nvPr>
            <p:ph type="title"/>
          </p:nvPr>
        </p:nvSpPr>
        <p:spPr>
          <a:xfrm>
            <a:off x="149884" y="-63284"/>
            <a:ext cx="10515600" cy="1325563"/>
          </a:xfrm>
        </p:spPr>
        <p:txBody>
          <a:bodyPr/>
          <a:lstStyle/>
          <a:p>
            <a:r>
              <a:rPr kumimoji="1" lang="ja-JP" altLang="en-US" b="1" dirty="0"/>
              <a:t>初期設定の流れ</a:t>
            </a:r>
          </a:p>
        </p:txBody>
      </p:sp>
      <p:grpSp>
        <p:nvGrpSpPr>
          <p:cNvPr id="15" name="グループ化 14">
            <a:extLst>
              <a:ext uri="{FF2B5EF4-FFF2-40B4-BE49-F238E27FC236}">
                <a16:creationId xmlns:a16="http://schemas.microsoft.com/office/drawing/2014/main" id="{4F0B95F0-C04D-459A-B231-E22BD3FD808C}"/>
              </a:ext>
            </a:extLst>
          </p:cNvPr>
          <p:cNvGrpSpPr/>
          <p:nvPr/>
        </p:nvGrpSpPr>
        <p:grpSpPr>
          <a:xfrm>
            <a:off x="2500203" y="1349560"/>
            <a:ext cx="5814961" cy="1963478"/>
            <a:chOff x="3250211" y="1402460"/>
            <a:chExt cx="5381895" cy="1963478"/>
          </a:xfrm>
        </p:grpSpPr>
        <p:grpSp>
          <p:nvGrpSpPr>
            <p:cNvPr id="9" name="グループ化 8">
              <a:extLst>
                <a:ext uri="{FF2B5EF4-FFF2-40B4-BE49-F238E27FC236}">
                  <a16:creationId xmlns:a16="http://schemas.microsoft.com/office/drawing/2014/main" id="{5A7FA6C0-B8C1-42B1-AFA8-4293C113EF43}"/>
                </a:ext>
              </a:extLst>
            </p:cNvPr>
            <p:cNvGrpSpPr/>
            <p:nvPr/>
          </p:nvGrpSpPr>
          <p:grpSpPr>
            <a:xfrm>
              <a:off x="3250211" y="1402460"/>
              <a:ext cx="5381895" cy="1963478"/>
              <a:chOff x="3005847" y="2033081"/>
              <a:chExt cx="1226544" cy="484632"/>
            </a:xfrm>
          </p:grpSpPr>
          <p:sp>
            <p:nvSpPr>
              <p:cNvPr id="5" name="矢印: 山形 4">
                <a:extLst>
                  <a:ext uri="{FF2B5EF4-FFF2-40B4-BE49-F238E27FC236}">
                    <a16:creationId xmlns:a16="http://schemas.microsoft.com/office/drawing/2014/main" id="{C44D1718-B31A-4BC2-A9D5-995D9F306FD2}"/>
                  </a:ext>
                </a:extLst>
              </p:cNvPr>
              <p:cNvSpPr/>
              <p:nvPr/>
            </p:nvSpPr>
            <p:spPr>
              <a:xfrm>
                <a:off x="3005847" y="203308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矢印: 山形 5">
                <a:extLst>
                  <a:ext uri="{FF2B5EF4-FFF2-40B4-BE49-F238E27FC236}">
                    <a16:creationId xmlns:a16="http://schemas.microsoft.com/office/drawing/2014/main" id="{727B4155-BA97-43E1-B862-C063D6539F45}"/>
                  </a:ext>
                </a:extLst>
              </p:cNvPr>
              <p:cNvSpPr/>
              <p:nvPr/>
            </p:nvSpPr>
            <p:spPr>
              <a:xfrm>
                <a:off x="3376803" y="203308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山形 6">
                <a:extLst>
                  <a:ext uri="{FF2B5EF4-FFF2-40B4-BE49-F238E27FC236}">
                    <a16:creationId xmlns:a16="http://schemas.microsoft.com/office/drawing/2014/main" id="{561E8EB2-675A-4579-ADAE-CCDE3F563ACD}"/>
                  </a:ext>
                </a:extLst>
              </p:cNvPr>
              <p:cNvSpPr/>
              <p:nvPr/>
            </p:nvSpPr>
            <p:spPr>
              <a:xfrm>
                <a:off x="3747759" y="203308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 name="テキスト ボックス 9">
              <a:extLst>
                <a:ext uri="{FF2B5EF4-FFF2-40B4-BE49-F238E27FC236}">
                  <a16:creationId xmlns:a16="http://schemas.microsoft.com/office/drawing/2014/main" id="{DFE1B1DC-99E5-43E2-90BD-8668DF6F52CE}"/>
                </a:ext>
              </a:extLst>
            </p:cNvPr>
            <p:cNvSpPr txBox="1"/>
            <p:nvPr/>
          </p:nvSpPr>
          <p:spPr>
            <a:xfrm>
              <a:off x="4286704" y="2159875"/>
              <a:ext cx="591207" cy="584775"/>
            </a:xfrm>
            <a:prstGeom prst="rect">
              <a:avLst/>
            </a:prstGeom>
            <a:noFill/>
          </p:spPr>
          <p:txBody>
            <a:bodyPr wrap="square" rtlCol="0">
              <a:spAutoFit/>
            </a:bodyPr>
            <a:lstStyle/>
            <a:p>
              <a:r>
                <a:rPr kumimoji="1" lang="ja-JP" altLang="en-US" sz="3200" dirty="0">
                  <a:solidFill>
                    <a:schemeClr val="bg1"/>
                  </a:solidFill>
                </a:rPr>
                <a:t>①</a:t>
              </a:r>
            </a:p>
          </p:txBody>
        </p:sp>
        <p:sp>
          <p:nvSpPr>
            <p:cNvPr id="12" name="テキスト ボックス 11">
              <a:extLst>
                <a:ext uri="{FF2B5EF4-FFF2-40B4-BE49-F238E27FC236}">
                  <a16:creationId xmlns:a16="http://schemas.microsoft.com/office/drawing/2014/main" id="{48AF17E3-20E6-451B-9413-CE31D8606D53}"/>
                </a:ext>
              </a:extLst>
            </p:cNvPr>
            <p:cNvSpPr txBox="1"/>
            <p:nvPr/>
          </p:nvSpPr>
          <p:spPr>
            <a:xfrm>
              <a:off x="5887225" y="2193543"/>
              <a:ext cx="591207" cy="584775"/>
            </a:xfrm>
            <a:prstGeom prst="rect">
              <a:avLst/>
            </a:prstGeom>
            <a:noFill/>
          </p:spPr>
          <p:txBody>
            <a:bodyPr wrap="square" rtlCol="0">
              <a:spAutoFit/>
            </a:bodyPr>
            <a:lstStyle/>
            <a:p>
              <a:r>
                <a:rPr lang="ja-JP" altLang="en-US" sz="3200" dirty="0">
                  <a:solidFill>
                    <a:schemeClr val="bg1"/>
                  </a:solidFill>
                </a:rPr>
                <a:t>②</a:t>
              </a:r>
              <a:endParaRPr kumimoji="1" lang="ja-JP" altLang="en-US" sz="3200" dirty="0">
                <a:solidFill>
                  <a:schemeClr val="bg1"/>
                </a:solidFill>
              </a:endParaRPr>
            </a:p>
          </p:txBody>
        </p:sp>
        <p:sp>
          <p:nvSpPr>
            <p:cNvPr id="13" name="テキスト ボックス 12">
              <a:extLst>
                <a:ext uri="{FF2B5EF4-FFF2-40B4-BE49-F238E27FC236}">
                  <a16:creationId xmlns:a16="http://schemas.microsoft.com/office/drawing/2014/main" id="{3B66AC1A-92BB-47B2-BFA2-5B06D8DA5020}"/>
                </a:ext>
              </a:extLst>
            </p:cNvPr>
            <p:cNvSpPr txBox="1"/>
            <p:nvPr/>
          </p:nvSpPr>
          <p:spPr>
            <a:xfrm>
              <a:off x="7568859" y="2187796"/>
              <a:ext cx="591207" cy="584775"/>
            </a:xfrm>
            <a:prstGeom prst="rect">
              <a:avLst/>
            </a:prstGeom>
            <a:noFill/>
          </p:spPr>
          <p:txBody>
            <a:bodyPr wrap="square" rtlCol="0">
              <a:spAutoFit/>
            </a:bodyPr>
            <a:lstStyle/>
            <a:p>
              <a:r>
                <a:rPr lang="ja-JP" altLang="en-US" sz="3200" dirty="0">
                  <a:solidFill>
                    <a:schemeClr val="bg1"/>
                  </a:solidFill>
                </a:rPr>
                <a:t>③</a:t>
              </a:r>
              <a:endParaRPr kumimoji="1" lang="ja-JP" altLang="en-US" sz="3200" dirty="0">
                <a:solidFill>
                  <a:schemeClr val="bg1"/>
                </a:solidFill>
              </a:endParaRPr>
            </a:p>
          </p:txBody>
        </p:sp>
      </p:grpSp>
      <p:sp>
        <p:nvSpPr>
          <p:cNvPr id="14" name="テキスト ボックス 13">
            <a:extLst>
              <a:ext uri="{FF2B5EF4-FFF2-40B4-BE49-F238E27FC236}">
                <a16:creationId xmlns:a16="http://schemas.microsoft.com/office/drawing/2014/main" id="{BAA217CE-2D81-4CB4-AEC1-3CDAD4BEA2C8}"/>
              </a:ext>
            </a:extLst>
          </p:cNvPr>
          <p:cNvSpPr txBox="1"/>
          <p:nvPr/>
        </p:nvSpPr>
        <p:spPr>
          <a:xfrm>
            <a:off x="2343205" y="3606885"/>
            <a:ext cx="7928029" cy="2246769"/>
          </a:xfrm>
          <a:prstGeom prst="rect">
            <a:avLst/>
          </a:prstGeom>
          <a:noFill/>
        </p:spPr>
        <p:txBody>
          <a:bodyPr wrap="square" rtlCol="0">
            <a:spAutoFit/>
          </a:bodyPr>
          <a:lstStyle/>
          <a:p>
            <a:r>
              <a:rPr kumimoji="1" lang="ja-JP" altLang="en-US" sz="2800" b="1" dirty="0"/>
              <a:t>①　ユーザ情報の登録</a:t>
            </a:r>
            <a:endParaRPr kumimoji="1" lang="en-US" altLang="ja-JP" sz="2800" b="1" dirty="0"/>
          </a:p>
          <a:p>
            <a:r>
              <a:rPr lang="ja-JP" altLang="en-US" sz="2800" b="1" dirty="0"/>
              <a:t>　　キャラクターの選択・名前の登録</a:t>
            </a:r>
            <a:endParaRPr lang="en-US" altLang="ja-JP" sz="2800" b="1" dirty="0"/>
          </a:p>
          <a:p>
            <a:r>
              <a:rPr kumimoji="1" lang="ja-JP" altLang="en-US" sz="2800" b="1" dirty="0"/>
              <a:t>②　円グラフの入力</a:t>
            </a:r>
            <a:endParaRPr kumimoji="1" lang="en-US" altLang="ja-JP" sz="2800" b="1" dirty="0"/>
          </a:p>
          <a:p>
            <a:r>
              <a:rPr lang="ja-JP" altLang="en-US" sz="2800" b="1" dirty="0"/>
              <a:t>③　対話形式による習慣に関する質問に回答</a:t>
            </a:r>
            <a:endParaRPr lang="en-US" altLang="ja-JP" sz="2800" b="1" dirty="0"/>
          </a:p>
          <a:p>
            <a:r>
              <a:rPr kumimoji="1" lang="ja-JP" altLang="en-US" sz="2800" b="1" dirty="0"/>
              <a:t>　　キャラクターからのコメント</a:t>
            </a:r>
          </a:p>
        </p:txBody>
      </p:sp>
    </p:spTree>
    <p:extLst>
      <p:ext uri="{BB962C8B-B14F-4D97-AF65-F5344CB8AC3E}">
        <p14:creationId xmlns:p14="http://schemas.microsoft.com/office/powerpoint/2010/main" val="370096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145A0-0F5D-41CF-A27C-7A2921058D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677D735-5D87-4848-82C6-6AD596B2814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91446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四角形: 角を丸くする 39">
            <a:extLst>
              <a:ext uri="{FF2B5EF4-FFF2-40B4-BE49-F238E27FC236}">
                <a16:creationId xmlns:a16="http://schemas.microsoft.com/office/drawing/2014/main" id="{1599D5C4-91FC-4E02-9C00-94D82337C16D}"/>
              </a:ext>
            </a:extLst>
          </p:cNvPr>
          <p:cNvSpPr/>
          <p:nvPr/>
        </p:nvSpPr>
        <p:spPr>
          <a:xfrm>
            <a:off x="9862607" y="4649329"/>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B954E25-EDBA-442F-A22F-79DE01D55378}"/>
              </a:ext>
            </a:extLst>
          </p:cNvPr>
          <p:cNvSpPr/>
          <p:nvPr/>
        </p:nvSpPr>
        <p:spPr>
          <a:xfrm>
            <a:off x="2714625" y="1607026"/>
            <a:ext cx="6762750" cy="49353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8D04756-2FC0-469E-B32F-6288BA44DDAA}"/>
              </a:ext>
            </a:extLst>
          </p:cNvPr>
          <p:cNvSpPr/>
          <p:nvPr/>
        </p:nvSpPr>
        <p:spPr>
          <a:xfrm>
            <a:off x="9839840" y="1607028"/>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723DF3E8-6B04-47AC-8988-E4F9B65C4355}"/>
              </a:ext>
            </a:extLst>
          </p:cNvPr>
          <p:cNvSpPr/>
          <p:nvPr/>
        </p:nvSpPr>
        <p:spPr>
          <a:xfrm>
            <a:off x="9931008" y="1312431"/>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日常生活を記録</a:t>
            </a:r>
          </a:p>
        </p:txBody>
      </p:sp>
      <p:sp>
        <p:nvSpPr>
          <p:cNvPr id="16" name="四角形: 角を丸くする 15">
            <a:extLst>
              <a:ext uri="{FF2B5EF4-FFF2-40B4-BE49-F238E27FC236}">
                <a16:creationId xmlns:a16="http://schemas.microsoft.com/office/drawing/2014/main" id="{7272554D-ED74-422B-87AA-AC944E516D53}"/>
              </a:ext>
            </a:extLst>
          </p:cNvPr>
          <p:cNvSpPr/>
          <p:nvPr/>
        </p:nvSpPr>
        <p:spPr>
          <a:xfrm>
            <a:off x="4733925" y="1312432"/>
            <a:ext cx="2724150"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自分を理解</a:t>
            </a:r>
            <a:r>
              <a:rPr kumimoji="1" lang="ja-JP" altLang="en-US" dirty="0"/>
              <a:t>する</a:t>
            </a:r>
          </a:p>
        </p:txBody>
      </p:sp>
      <p:sp>
        <p:nvSpPr>
          <p:cNvPr id="17" name="四角形: 角を丸くする 16">
            <a:extLst>
              <a:ext uri="{FF2B5EF4-FFF2-40B4-BE49-F238E27FC236}">
                <a16:creationId xmlns:a16="http://schemas.microsoft.com/office/drawing/2014/main" id="{7F0CECA0-F280-4F68-9556-7625373DADC1}"/>
              </a:ext>
            </a:extLst>
          </p:cNvPr>
          <p:cNvSpPr/>
          <p:nvPr/>
        </p:nvSpPr>
        <p:spPr>
          <a:xfrm>
            <a:off x="2862261" y="2985090"/>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862EB30B-356A-410E-82BD-0DDABFF5C73B}"/>
              </a:ext>
            </a:extLst>
          </p:cNvPr>
          <p:cNvSpPr/>
          <p:nvPr/>
        </p:nvSpPr>
        <p:spPr>
          <a:xfrm>
            <a:off x="7344456" y="2985090"/>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7061AFA-0067-41EE-9EB7-EFE7CA802F99}"/>
              </a:ext>
            </a:extLst>
          </p:cNvPr>
          <p:cNvSpPr/>
          <p:nvPr/>
        </p:nvSpPr>
        <p:spPr>
          <a:xfrm>
            <a:off x="5103359" y="2985091"/>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9542819D-E56C-41D3-879A-4E98E3278D74}"/>
              </a:ext>
            </a:extLst>
          </p:cNvPr>
          <p:cNvSpPr/>
          <p:nvPr/>
        </p:nvSpPr>
        <p:spPr>
          <a:xfrm>
            <a:off x="3150390"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平常活動</a:t>
            </a:r>
          </a:p>
        </p:txBody>
      </p:sp>
      <p:sp>
        <p:nvSpPr>
          <p:cNvPr id="21" name="四角形: 角を丸くする 20">
            <a:extLst>
              <a:ext uri="{FF2B5EF4-FFF2-40B4-BE49-F238E27FC236}">
                <a16:creationId xmlns:a16="http://schemas.microsoft.com/office/drawing/2014/main" id="{E58E5EF5-0C66-470A-AF7C-D6AD9ACE0B44}"/>
              </a:ext>
            </a:extLst>
          </p:cNvPr>
          <p:cNvSpPr/>
          <p:nvPr/>
        </p:nvSpPr>
        <p:spPr>
          <a:xfrm>
            <a:off x="7635812"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危険サイン</a:t>
            </a:r>
          </a:p>
        </p:txBody>
      </p:sp>
      <p:sp>
        <p:nvSpPr>
          <p:cNvPr id="22" name="四角形: 角を丸くする 21">
            <a:extLst>
              <a:ext uri="{FF2B5EF4-FFF2-40B4-BE49-F238E27FC236}">
                <a16:creationId xmlns:a16="http://schemas.microsoft.com/office/drawing/2014/main" id="{AD5EE2B2-C42B-45CD-AE6F-909002058162}"/>
              </a:ext>
            </a:extLst>
          </p:cNvPr>
          <p:cNvSpPr/>
          <p:nvPr/>
        </p:nvSpPr>
        <p:spPr>
          <a:xfrm>
            <a:off x="5391488"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過活動</a:t>
            </a:r>
            <a:endParaRPr kumimoji="1" lang="ja-JP" altLang="en-US" dirty="0"/>
          </a:p>
        </p:txBody>
      </p:sp>
      <p:sp>
        <p:nvSpPr>
          <p:cNvPr id="24" name="四角形: 角を丸くする 23">
            <a:extLst>
              <a:ext uri="{FF2B5EF4-FFF2-40B4-BE49-F238E27FC236}">
                <a16:creationId xmlns:a16="http://schemas.microsoft.com/office/drawing/2014/main" id="{17278E27-B2B6-489C-A184-C3B22DCE68D7}"/>
              </a:ext>
            </a:extLst>
          </p:cNvPr>
          <p:cNvSpPr/>
          <p:nvPr/>
        </p:nvSpPr>
        <p:spPr>
          <a:xfrm>
            <a:off x="3150390" y="2142467"/>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1</a:t>
            </a:r>
            <a:endParaRPr kumimoji="1" lang="ja-JP" altLang="en-US" dirty="0"/>
          </a:p>
        </p:txBody>
      </p:sp>
      <p:sp>
        <p:nvSpPr>
          <p:cNvPr id="25" name="四角形: 角を丸くする 24">
            <a:extLst>
              <a:ext uri="{FF2B5EF4-FFF2-40B4-BE49-F238E27FC236}">
                <a16:creationId xmlns:a16="http://schemas.microsoft.com/office/drawing/2014/main" id="{1A185884-C1DD-493E-A735-A00ABC6ED6E4}"/>
              </a:ext>
            </a:extLst>
          </p:cNvPr>
          <p:cNvSpPr/>
          <p:nvPr/>
        </p:nvSpPr>
        <p:spPr>
          <a:xfrm>
            <a:off x="5391488" y="2147569"/>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2</a:t>
            </a:r>
            <a:endParaRPr kumimoji="1" lang="ja-JP" altLang="en-US" dirty="0"/>
          </a:p>
        </p:txBody>
      </p:sp>
      <p:sp>
        <p:nvSpPr>
          <p:cNvPr id="26" name="四角形: 角を丸くする 25">
            <a:extLst>
              <a:ext uri="{FF2B5EF4-FFF2-40B4-BE49-F238E27FC236}">
                <a16:creationId xmlns:a16="http://schemas.microsoft.com/office/drawing/2014/main" id="{AA453D02-3F17-421B-A5BE-1C19CBD3577A}"/>
              </a:ext>
            </a:extLst>
          </p:cNvPr>
          <p:cNvSpPr/>
          <p:nvPr/>
        </p:nvSpPr>
        <p:spPr>
          <a:xfrm>
            <a:off x="7636489" y="2147569"/>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3</a:t>
            </a:r>
            <a:endParaRPr kumimoji="1" lang="ja-JP" altLang="en-US" dirty="0"/>
          </a:p>
        </p:txBody>
      </p:sp>
      <p:sp>
        <p:nvSpPr>
          <p:cNvPr id="36" name="矢印: 右 35">
            <a:extLst>
              <a:ext uri="{FF2B5EF4-FFF2-40B4-BE49-F238E27FC236}">
                <a16:creationId xmlns:a16="http://schemas.microsoft.com/office/drawing/2014/main" id="{481BA528-6DCB-4191-B30B-312704BAB7E2}"/>
              </a:ext>
            </a:extLst>
          </p:cNvPr>
          <p:cNvSpPr/>
          <p:nvPr/>
        </p:nvSpPr>
        <p:spPr>
          <a:xfrm>
            <a:off x="4645878" y="4498375"/>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D6DFC5D4-D097-49A4-A320-B76F340085E5}"/>
              </a:ext>
            </a:extLst>
          </p:cNvPr>
          <p:cNvSpPr/>
          <p:nvPr/>
        </p:nvSpPr>
        <p:spPr>
          <a:xfrm>
            <a:off x="6886976" y="4502796"/>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DC96A083-93D0-4BFD-9451-BAAD6C868138}"/>
              </a:ext>
            </a:extLst>
          </p:cNvPr>
          <p:cNvSpPr/>
          <p:nvPr/>
        </p:nvSpPr>
        <p:spPr>
          <a:xfrm rot="5400000">
            <a:off x="5181014" y="4433657"/>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7D12B20C-07CF-48B4-8D46-40781699C821}"/>
              </a:ext>
            </a:extLst>
          </p:cNvPr>
          <p:cNvSpPr/>
          <p:nvPr/>
        </p:nvSpPr>
        <p:spPr>
          <a:xfrm rot="5400000">
            <a:off x="7389394" y="4433658"/>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7056C19F-4FF7-465D-8749-240281481232}"/>
              </a:ext>
            </a:extLst>
          </p:cNvPr>
          <p:cNvSpPr/>
          <p:nvPr/>
        </p:nvSpPr>
        <p:spPr>
          <a:xfrm>
            <a:off x="307018" y="1607026"/>
            <a:ext cx="2041069" cy="49353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DB99DB77-EDDB-46BC-98CF-88EF9315A9F1}"/>
              </a:ext>
            </a:extLst>
          </p:cNvPr>
          <p:cNvSpPr/>
          <p:nvPr/>
        </p:nvSpPr>
        <p:spPr>
          <a:xfrm>
            <a:off x="398186" y="1312430"/>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プロフィール</a:t>
            </a:r>
          </a:p>
        </p:txBody>
      </p:sp>
      <p:sp>
        <p:nvSpPr>
          <p:cNvPr id="3" name="フローチャート: 結合子 2">
            <a:extLst>
              <a:ext uri="{FF2B5EF4-FFF2-40B4-BE49-F238E27FC236}">
                <a16:creationId xmlns:a16="http://schemas.microsoft.com/office/drawing/2014/main" id="{FEE5117C-FC93-4B63-B79A-ED1E7B6456D5}"/>
              </a:ext>
            </a:extLst>
          </p:cNvPr>
          <p:cNvSpPr/>
          <p:nvPr/>
        </p:nvSpPr>
        <p:spPr>
          <a:xfrm>
            <a:off x="244576" y="3039177"/>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０</a:t>
            </a:r>
            <a:endParaRPr kumimoji="1" lang="ja-JP" altLang="en-US" sz="4400" dirty="0"/>
          </a:p>
        </p:txBody>
      </p:sp>
      <p:sp>
        <p:nvSpPr>
          <p:cNvPr id="27" name="フローチャート: 結合子 26">
            <a:extLst>
              <a:ext uri="{FF2B5EF4-FFF2-40B4-BE49-F238E27FC236}">
                <a16:creationId xmlns:a16="http://schemas.microsoft.com/office/drawing/2014/main" id="{14EF8D45-5042-4B97-9872-0EE6A5F56189}"/>
              </a:ext>
            </a:extLst>
          </p:cNvPr>
          <p:cNvSpPr/>
          <p:nvPr/>
        </p:nvSpPr>
        <p:spPr>
          <a:xfrm>
            <a:off x="2754644" y="3391604"/>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１</a:t>
            </a:r>
          </a:p>
        </p:txBody>
      </p:sp>
      <p:sp>
        <p:nvSpPr>
          <p:cNvPr id="28" name="フローチャート: 結合子 27">
            <a:extLst>
              <a:ext uri="{FF2B5EF4-FFF2-40B4-BE49-F238E27FC236}">
                <a16:creationId xmlns:a16="http://schemas.microsoft.com/office/drawing/2014/main" id="{E9E98D5F-586D-442A-AAAD-14B0A7EB60E8}"/>
              </a:ext>
            </a:extLst>
          </p:cNvPr>
          <p:cNvSpPr/>
          <p:nvPr/>
        </p:nvSpPr>
        <p:spPr>
          <a:xfrm>
            <a:off x="5037193" y="3409635"/>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２</a:t>
            </a:r>
            <a:endParaRPr kumimoji="1" lang="ja-JP" altLang="en-US" sz="4400" dirty="0"/>
          </a:p>
        </p:txBody>
      </p:sp>
      <p:sp>
        <p:nvSpPr>
          <p:cNvPr id="29" name="フローチャート: 結合子 28">
            <a:extLst>
              <a:ext uri="{FF2B5EF4-FFF2-40B4-BE49-F238E27FC236}">
                <a16:creationId xmlns:a16="http://schemas.microsoft.com/office/drawing/2014/main" id="{C9F0CD8F-F120-4E64-B0A5-918E7DC58DD5}"/>
              </a:ext>
            </a:extLst>
          </p:cNvPr>
          <p:cNvSpPr/>
          <p:nvPr/>
        </p:nvSpPr>
        <p:spPr>
          <a:xfrm>
            <a:off x="7268437" y="3416946"/>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３</a:t>
            </a:r>
          </a:p>
        </p:txBody>
      </p:sp>
      <p:sp>
        <p:nvSpPr>
          <p:cNvPr id="30" name="フローチャート: 結合子 29">
            <a:extLst>
              <a:ext uri="{FF2B5EF4-FFF2-40B4-BE49-F238E27FC236}">
                <a16:creationId xmlns:a16="http://schemas.microsoft.com/office/drawing/2014/main" id="{CC04A3ED-236F-47D6-A9F3-41C38618AD23}"/>
              </a:ext>
            </a:extLst>
          </p:cNvPr>
          <p:cNvSpPr/>
          <p:nvPr/>
        </p:nvSpPr>
        <p:spPr>
          <a:xfrm>
            <a:off x="9988398" y="1754324"/>
            <a:ext cx="1956621" cy="191367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4</a:t>
            </a:r>
            <a:endParaRPr kumimoji="1" lang="ja-JP" altLang="en-US" sz="4400" dirty="0"/>
          </a:p>
        </p:txBody>
      </p:sp>
      <p:sp>
        <p:nvSpPr>
          <p:cNvPr id="33" name="四角形: 角を丸くする 32">
            <a:extLst>
              <a:ext uri="{FF2B5EF4-FFF2-40B4-BE49-F238E27FC236}">
                <a16:creationId xmlns:a16="http://schemas.microsoft.com/office/drawing/2014/main" id="{84AD848F-A9EF-4A7C-8D0D-C02D031D43EB}"/>
              </a:ext>
            </a:extLst>
          </p:cNvPr>
          <p:cNvSpPr/>
          <p:nvPr/>
        </p:nvSpPr>
        <p:spPr>
          <a:xfrm>
            <a:off x="9931008" y="4262121"/>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ソーシャル</a:t>
            </a:r>
            <a:endParaRPr kumimoji="1" lang="ja-JP" altLang="en-US" dirty="0"/>
          </a:p>
        </p:txBody>
      </p:sp>
      <p:sp>
        <p:nvSpPr>
          <p:cNvPr id="32" name="フローチャート: 結合子 31">
            <a:extLst>
              <a:ext uri="{FF2B5EF4-FFF2-40B4-BE49-F238E27FC236}">
                <a16:creationId xmlns:a16="http://schemas.microsoft.com/office/drawing/2014/main" id="{8C8D485E-E42C-4B04-8EC0-5DFFC288FFE1}"/>
              </a:ext>
            </a:extLst>
          </p:cNvPr>
          <p:cNvSpPr/>
          <p:nvPr/>
        </p:nvSpPr>
        <p:spPr>
          <a:xfrm>
            <a:off x="9934790" y="4796625"/>
            <a:ext cx="2063836" cy="206137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５</a:t>
            </a:r>
          </a:p>
        </p:txBody>
      </p:sp>
      <p:sp>
        <p:nvSpPr>
          <p:cNvPr id="2" name="吹き出し: 四角形 1">
            <a:extLst>
              <a:ext uri="{FF2B5EF4-FFF2-40B4-BE49-F238E27FC236}">
                <a16:creationId xmlns:a16="http://schemas.microsoft.com/office/drawing/2014/main" id="{8A7C3532-4370-4618-B2FE-95890AB15EA7}"/>
              </a:ext>
            </a:extLst>
          </p:cNvPr>
          <p:cNvSpPr/>
          <p:nvPr/>
        </p:nvSpPr>
        <p:spPr>
          <a:xfrm>
            <a:off x="244575" y="156844"/>
            <a:ext cx="4858783" cy="919503"/>
          </a:xfrm>
          <a:prstGeom prst="wedgeRectCallout">
            <a:avLst>
              <a:gd name="adj1" fmla="val -27984"/>
              <a:gd name="adj2" fmla="val 7244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新規ユーザー登録時はここから始まる</a:t>
            </a:r>
            <a:endParaRPr kumimoji="1" lang="en-US" altLang="ja-JP" dirty="0"/>
          </a:p>
          <a:p>
            <a:pPr algn="ctr"/>
            <a:r>
              <a:rPr lang="ja-JP" altLang="en-US" dirty="0"/>
              <a:t>（以降はここに帰ってくることはいずれあるかもしれない）</a:t>
            </a:r>
            <a:endParaRPr kumimoji="1" lang="ja-JP" altLang="en-US" dirty="0"/>
          </a:p>
        </p:txBody>
      </p:sp>
      <p:sp>
        <p:nvSpPr>
          <p:cNvPr id="42" name="矢印: 上下 41">
            <a:extLst>
              <a:ext uri="{FF2B5EF4-FFF2-40B4-BE49-F238E27FC236}">
                <a16:creationId xmlns:a16="http://schemas.microsoft.com/office/drawing/2014/main" id="{74BDF7D0-1C46-4507-85BD-AAE02DF95C82}"/>
              </a:ext>
            </a:extLst>
          </p:cNvPr>
          <p:cNvSpPr/>
          <p:nvPr/>
        </p:nvSpPr>
        <p:spPr>
          <a:xfrm rot="5400000">
            <a:off x="9382732" y="2111725"/>
            <a:ext cx="486400" cy="9123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3" name="矢印: 上下 42">
            <a:extLst>
              <a:ext uri="{FF2B5EF4-FFF2-40B4-BE49-F238E27FC236}">
                <a16:creationId xmlns:a16="http://schemas.microsoft.com/office/drawing/2014/main" id="{7959B0CB-A26D-44E3-84D8-0A84A391D48F}"/>
              </a:ext>
            </a:extLst>
          </p:cNvPr>
          <p:cNvSpPr/>
          <p:nvPr/>
        </p:nvSpPr>
        <p:spPr>
          <a:xfrm>
            <a:off x="10565444" y="3376589"/>
            <a:ext cx="589857" cy="9999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624702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四角形: 角を丸くする 39">
            <a:extLst>
              <a:ext uri="{FF2B5EF4-FFF2-40B4-BE49-F238E27FC236}">
                <a16:creationId xmlns:a16="http://schemas.microsoft.com/office/drawing/2014/main" id="{1599D5C4-91FC-4E02-9C00-94D82337C16D}"/>
              </a:ext>
            </a:extLst>
          </p:cNvPr>
          <p:cNvSpPr/>
          <p:nvPr/>
        </p:nvSpPr>
        <p:spPr>
          <a:xfrm>
            <a:off x="9862607" y="4649329"/>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B954E25-EDBA-442F-A22F-79DE01D55378}"/>
              </a:ext>
            </a:extLst>
          </p:cNvPr>
          <p:cNvSpPr/>
          <p:nvPr/>
        </p:nvSpPr>
        <p:spPr>
          <a:xfrm>
            <a:off x="2714625" y="1607026"/>
            <a:ext cx="6762750" cy="49353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8D04756-2FC0-469E-B32F-6288BA44DDAA}"/>
              </a:ext>
            </a:extLst>
          </p:cNvPr>
          <p:cNvSpPr/>
          <p:nvPr/>
        </p:nvSpPr>
        <p:spPr>
          <a:xfrm>
            <a:off x="9839840" y="1607028"/>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723DF3E8-6B04-47AC-8988-E4F9B65C4355}"/>
              </a:ext>
            </a:extLst>
          </p:cNvPr>
          <p:cNvSpPr/>
          <p:nvPr/>
        </p:nvSpPr>
        <p:spPr>
          <a:xfrm>
            <a:off x="9931008" y="1312431"/>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日常生活を記録</a:t>
            </a:r>
          </a:p>
        </p:txBody>
      </p:sp>
      <p:sp>
        <p:nvSpPr>
          <p:cNvPr id="16" name="四角形: 角を丸くする 15">
            <a:extLst>
              <a:ext uri="{FF2B5EF4-FFF2-40B4-BE49-F238E27FC236}">
                <a16:creationId xmlns:a16="http://schemas.microsoft.com/office/drawing/2014/main" id="{7272554D-ED74-422B-87AA-AC944E516D53}"/>
              </a:ext>
            </a:extLst>
          </p:cNvPr>
          <p:cNvSpPr/>
          <p:nvPr/>
        </p:nvSpPr>
        <p:spPr>
          <a:xfrm>
            <a:off x="4733925" y="1312432"/>
            <a:ext cx="2724150"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自分を理解</a:t>
            </a:r>
            <a:r>
              <a:rPr kumimoji="1" lang="ja-JP" altLang="en-US" dirty="0"/>
              <a:t>する</a:t>
            </a:r>
          </a:p>
        </p:txBody>
      </p:sp>
      <p:sp>
        <p:nvSpPr>
          <p:cNvPr id="17" name="四角形: 角を丸くする 16">
            <a:extLst>
              <a:ext uri="{FF2B5EF4-FFF2-40B4-BE49-F238E27FC236}">
                <a16:creationId xmlns:a16="http://schemas.microsoft.com/office/drawing/2014/main" id="{7F0CECA0-F280-4F68-9556-7625373DADC1}"/>
              </a:ext>
            </a:extLst>
          </p:cNvPr>
          <p:cNvSpPr/>
          <p:nvPr/>
        </p:nvSpPr>
        <p:spPr>
          <a:xfrm>
            <a:off x="2862261" y="2985090"/>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862EB30B-356A-410E-82BD-0DDABFF5C73B}"/>
              </a:ext>
            </a:extLst>
          </p:cNvPr>
          <p:cNvSpPr/>
          <p:nvPr/>
        </p:nvSpPr>
        <p:spPr>
          <a:xfrm>
            <a:off x="7344456" y="2985090"/>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7061AFA-0067-41EE-9EB7-EFE7CA802F99}"/>
              </a:ext>
            </a:extLst>
          </p:cNvPr>
          <p:cNvSpPr/>
          <p:nvPr/>
        </p:nvSpPr>
        <p:spPr>
          <a:xfrm>
            <a:off x="5103359" y="2985091"/>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9542819D-E56C-41D3-879A-4E98E3278D74}"/>
              </a:ext>
            </a:extLst>
          </p:cNvPr>
          <p:cNvSpPr/>
          <p:nvPr/>
        </p:nvSpPr>
        <p:spPr>
          <a:xfrm>
            <a:off x="3150390"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平常活動</a:t>
            </a:r>
          </a:p>
        </p:txBody>
      </p:sp>
      <p:sp>
        <p:nvSpPr>
          <p:cNvPr id="21" name="四角形: 角を丸くする 20">
            <a:extLst>
              <a:ext uri="{FF2B5EF4-FFF2-40B4-BE49-F238E27FC236}">
                <a16:creationId xmlns:a16="http://schemas.microsoft.com/office/drawing/2014/main" id="{E58E5EF5-0C66-470A-AF7C-D6AD9ACE0B44}"/>
              </a:ext>
            </a:extLst>
          </p:cNvPr>
          <p:cNvSpPr/>
          <p:nvPr/>
        </p:nvSpPr>
        <p:spPr>
          <a:xfrm>
            <a:off x="7635812"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危険サイン</a:t>
            </a:r>
          </a:p>
        </p:txBody>
      </p:sp>
      <p:sp>
        <p:nvSpPr>
          <p:cNvPr id="22" name="四角形: 角を丸くする 21">
            <a:extLst>
              <a:ext uri="{FF2B5EF4-FFF2-40B4-BE49-F238E27FC236}">
                <a16:creationId xmlns:a16="http://schemas.microsoft.com/office/drawing/2014/main" id="{AD5EE2B2-C42B-45CD-AE6F-909002058162}"/>
              </a:ext>
            </a:extLst>
          </p:cNvPr>
          <p:cNvSpPr/>
          <p:nvPr/>
        </p:nvSpPr>
        <p:spPr>
          <a:xfrm>
            <a:off x="5391488"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過活動</a:t>
            </a:r>
            <a:endParaRPr kumimoji="1" lang="ja-JP" altLang="en-US" dirty="0"/>
          </a:p>
        </p:txBody>
      </p:sp>
      <p:sp>
        <p:nvSpPr>
          <p:cNvPr id="23" name="矢印: 右 22">
            <a:extLst>
              <a:ext uri="{FF2B5EF4-FFF2-40B4-BE49-F238E27FC236}">
                <a16:creationId xmlns:a16="http://schemas.microsoft.com/office/drawing/2014/main" id="{E533D57B-46D3-4434-8DFE-030B2943EBD9}"/>
              </a:ext>
            </a:extLst>
          </p:cNvPr>
          <p:cNvSpPr/>
          <p:nvPr/>
        </p:nvSpPr>
        <p:spPr>
          <a:xfrm>
            <a:off x="9365192" y="2270372"/>
            <a:ext cx="623206" cy="38576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17278E27-B2B6-489C-A184-C3B22DCE68D7}"/>
              </a:ext>
            </a:extLst>
          </p:cNvPr>
          <p:cNvSpPr/>
          <p:nvPr/>
        </p:nvSpPr>
        <p:spPr>
          <a:xfrm>
            <a:off x="3150390" y="2142467"/>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1</a:t>
            </a:r>
            <a:endParaRPr kumimoji="1" lang="ja-JP" altLang="en-US" dirty="0"/>
          </a:p>
        </p:txBody>
      </p:sp>
      <p:sp>
        <p:nvSpPr>
          <p:cNvPr id="25" name="四角形: 角を丸くする 24">
            <a:extLst>
              <a:ext uri="{FF2B5EF4-FFF2-40B4-BE49-F238E27FC236}">
                <a16:creationId xmlns:a16="http://schemas.microsoft.com/office/drawing/2014/main" id="{1A185884-C1DD-493E-A735-A00ABC6ED6E4}"/>
              </a:ext>
            </a:extLst>
          </p:cNvPr>
          <p:cNvSpPr/>
          <p:nvPr/>
        </p:nvSpPr>
        <p:spPr>
          <a:xfrm>
            <a:off x="5391488" y="2147569"/>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2</a:t>
            </a:r>
            <a:endParaRPr kumimoji="1" lang="ja-JP" altLang="en-US" dirty="0"/>
          </a:p>
        </p:txBody>
      </p:sp>
      <p:sp>
        <p:nvSpPr>
          <p:cNvPr id="26" name="四角形: 角を丸くする 25">
            <a:extLst>
              <a:ext uri="{FF2B5EF4-FFF2-40B4-BE49-F238E27FC236}">
                <a16:creationId xmlns:a16="http://schemas.microsoft.com/office/drawing/2014/main" id="{AA453D02-3F17-421B-A5BE-1C19CBD3577A}"/>
              </a:ext>
            </a:extLst>
          </p:cNvPr>
          <p:cNvSpPr/>
          <p:nvPr/>
        </p:nvSpPr>
        <p:spPr>
          <a:xfrm>
            <a:off x="7636489" y="2147569"/>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3</a:t>
            </a:r>
            <a:endParaRPr kumimoji="1" lang="ja-JP" altLang="en-US" dirty="0"/>
          </a:p>
        </p:txBody>
      </p:sp>
      <p:sp>
        <p:nvSpPr>
          <p:cNvPr id="36" name="矢印: 右 35">
            <a:extLst>
              <a:ext uri="{FF2B5EF4-FFF2-40B4-BE49-F238E27FC236}">
                <a16:creationId xmlns:a16="http://schemas.microsoft.com/office/drawing/2014/main" id="{481BA528-6DCB-4191-B30B-312704BAB7E2}"/>
              </a:ext>
            </a:extLst>
          </p:cNvPr>
          <p:cNvSpPr/>
          <p:nvPr/>
        </p:nvSpPr>
        <p:spPr>
          <a:xfrm>
            <a:off x="4645878" y="4498375"/>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D6DFC5D4-D097-49A4-A320-B76F340085E5}"/>
              </a:ext>
            </a:extLst>
          </p:cNvPr>
          <p:cNvSpPr/>
          <p:nvPr/>
        </p:nvSpPr>
        <p:spPr>
          <a:xfrm>
            <a:off x="6886976" y="4502796"/>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DC96A083-93D0-4BFD-9451-BAAD6C868138}"/>
              </a:ext>
            </a:extLst>
          </p:cNvPr>
          <p:cNvSpPr/>
          <p:nvPr/>
        </p:nvSpPr>
        <p:spPr>
          <a:xfrm rot="5400000">
            <a:off x="5181014" y="4433657"/>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7D12B20C-07CF-48B4-8D46-40781699C821}"/>
              </a:ext>
            </a:extLst>
          </p:cNvPr>
          <p:cNvSpPr/>
          <p:nvPr/>
        </p:nvSpPr>
        <p:spPr>
          <a:xfrm rot="5400000">
            <a:off x="7389394" y="4433658"/>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7056C19F-4FF7-465D-8749-240281481232}"/>
              </a:ext>
            </a:extLst>
          </p:cNvPr>
          <p:cNvSpPr/>
          <p:nvPr/>
        </p:nvSpPr>
        <p:spPr>
          <a:xfrm>
            <a:off x="307018" y="1607026"/>
            <a:ext cx="2041069" cy="49353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DB99DB77-EDDB-46BC-98CF-88EF9315A9F1}"/>
              </a:ext>
            </a:extLst>
          </p:cNvPr>
          <p:cNvSpPr/>
          <p:nvPr/>
        </p:nvSpPr>
        <p:spPr>
          <a:xfrm>
            <a:off x="398186" y="1312430"/>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プロフィール</a:t>
            </a:r>
          </a:p>
        </p:txBody>
      </p:sp>
      <p:sp>
        <p:nvSpPr>
          <p:cNvPr id="3" name="フローチャート: 結合子 2">
            <a:extLst>
              <a:ext uri="{FF2B5EF4-FFF2-40B4-BE49-F238E27FC236}">
                <a16:creationId xmlns:a16="http://schemas.microsoft.com/office/drawing/2014/main" id="{FEE5117C-FC93-4B63-B79A-ED1E7B6456D5}"/>
              </a:ext>
            </a:extLst>
          </p:cNvPr>
          <p:cNvSpPr/>
          <p:nvPr/>
        </p:nvSpPr>
        <p:spPr>
          <a:xfrm>
            <a:off x="244576" y="3039177"/>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０</a:t>
            </a:r>
            <a:endParaRPr kumimoji="1" lang="ja-JP" altLang="en-US" sz="4400" dirty="0"/>
          </a:p>
        </p:txBody>
      </p:sp>
      <p:sp>
        <p:nvSpPr>
          <p:cNvPr id="27" name="フローチャート: 結合子 26">
            <a:extLst>
              <a:ext uri="{FF2B5EF4-FFF2-40B4-BE49-F238E27FC236}">
                <a16:creationId xmlns:a16="http://schemas.microsoft.com/office/drawing/2014/main" id="{14EF8D45-5042-4B97-9872-0EE6A5F56189}"/>
              </a:ext>
            </a:extLst>
          </p:cNvPr>
          <p:cNvSpPr/>
          <p:nvPr/>
        </p:nvSpPr>
        <p:spPr>
          <a:xfrm>
            <a:off x="2754644" y="3391604"/>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１</a:t>
            </a:r>
          </a:p>
        </p:txBody>
      </p:sp>
      <p:sp>
        <p:nvSpPr>
          <p:cNvPr id="28" name="フローチャート: 結合子 27">
            <a:extLst>
              <a:ext uri="{FF2B5EF4-FFF2-40B4-BE49-F238E27FC236}">
                <a16:creationId xmlns:a16="http://schemas.microsoft.com/office/drawing/2014/main" id="{E9E98D5F-586D-442A-AAAD-14B0A7EB60E8}"/>
              </a:ext>
            </a:extLst>
          </p:cNvPr>
          <p:cNvSpPr/>
          <p:nvPr/>
        </p:nvSpPr>
        <p:spPr>
          <a:xfrm>
            <a:off x="5037193" y="3409635"/>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２</a:t>
            </a:r>
            <a:endParaRPr kumimoji="1" lang="ja-JP" altLang="en-US" sz="4400" dirty="0"/>
          </a:p>
        </p:txBody>
      </p:sp>
      <p:sp>
        <p:nvSpPr>
          <p:cNvPr id="29" name="フローチャート: 結合子 28">
            <a:extLst>
              <a:ext uri="{FF2B5EF4-FFF2-40B4-BE49-F238E27FC236}">
                <a16:creationId xmlns:a16="http://schemas.microsoft.com/office/drawing/2014/main" id="{C9F0CD8F-F120-4E64-B0A5-918E7DC58DD5}"/>
              </a:ext>
            </a:extLst>
          </p:cNvPr>
          <p:cNvSpPr/>
          <p:nvPr/>
        </p:nvSpPr>
        <p:spPr>
          <a:xfrm>
            <a:off x="7268437" y="3416946"/>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３</a:t>
            </a:r>
          </a:p>
        </p:txBody>
      </p:sp>
      <p:sp>
        <p:nvSpPr>
          <p:cNvPr id="30" name="フローチャート: 結合子 29">
            <a:extLst>
              <a:ext uri="{FF2B5EF4-FFF2-40B4-BE49-F238E27FC236}">
                <a16:creationId xmlns:a16="http://schemas.microsoft.com/office/drawing/2014/main" id="{CC04A3ED-236F-47D6-A9F3-41C38618AD23}"/>
              </a:ext>
            </a:extLst>
          </p:cNvPr>
          <p:cNvSpPr/>
          <p:nvPr/>
        </p:nvSpPr>
        <p:spPr>
          <a:xfrm>
            <a:off x="9988398" y="1754324"/>
            <a:ext cx="1956621" cy="191367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4</a:t>
            </a:r>
            <a:endParaRPr kumimoji="1" lang="ja-JP" altLang="en-US" sz="4400" dirty="0"/>
          </a:p>
        </p:txBody>
      </p:sp>
      <p:sp>
        <p:nvSpPr>
          <p:cNvPr id="33" name="四角形: 角を丸くする 32">
            <a:extLst>
              <a:ext uri="{FF2B5EF4-FFF2-40B4-BE49-F238E27FC236}">
                <a16:creationId xmlns:a16="http://schemas.microsoft.com/office/drawing/2014/main" id="{84AD848F-A9EF-4A7C-8D0D-C02D031D43EB}"/>
              </a:ext>
            </a:extLst>
          </p:cNvPr>
          <p:cNvSpPr/>
          <p:nvPr/>
        </p:nvSpPr>
        <p:spPr>
          <a:xfrm>
            <a:off x="9931008" y="4262121"/>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ソーシャル</a:t>
            </a:r>
            <a:endParaRPr kumimoji="1" lang="ja-JP" altLang="en-US" dirty="0"/>
          </a:p>
        </p:txBody>
      </p:sp>
      <p:sp>
        <p:nvSpPr>
          <p:cNvPr id="32" name="フローチャート: 結合子 31">
            <a:extLst>
              <a:ext uri="{FF2B5EF4-FFF2-40B4-BE49-F238E27FC236}">
                <a16:creationId xmlns:a16="http://schemas.microsoft.com/office/drawing/2014/main" id="{8C8D485E-E42C-4B04-8EC0-5DFFC288FFE1}"/>
              </a:ext>
            </a:extLst>
          </p:cNvPr>
          <p:cNvSpPr/>
          <p:nvPr/>
        </p:nvSpPr>
        <p:spPr>
          <a:xfrm>
            <a:off x="9934790" y="4796625"/>
            <a:ext cx="2063836" cy="206137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５</a:t>
            </a:r>
          </a:p>
        </p:txBody>
      </p:sp>
      <p:sp>
        <p:nvSpPr>
          <p:cNvPr id="2" name="吹き出し: 四角形 1">
            <a:extLst>
              <a:ext uri="{FF2B5EF4-FFF2-40B4-BE49-F238E27FC236}">
                <a16:creationId xmlns:a16="http://schemas.microsoft.com/office/drawing/2014/main" id="{8A7C3532-4370-4618-B2FE-95890AB15EA7}"/>
              </a:ext>
            </a:extLst>
          </p:cNvPr>
          <p:cNvSpPr/>
          <p:nvPr/>
        </p:nvSpPr>
        <p:spPr>
          <a:xfrm>
            <a:off x="244575" y="156844"/>
            <a:ext cx="4858783" cy="919503"/>
          </a:xfrm>
          <a:prstGeom prst="wedgeRectCallout">
            <a:avLst>
              <a:gd name="adj1" fmla="val -27984"/>
              <a:gd name="adj2" fmla="val 7244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新規ユーザー登録時はここから始まる</a:t>
            </a:r>
            <a:endParaRPr kumimoji="1" lang="en-US" altLang="ja-JP" dirty="0"/>
          </a:p>
          <a:p>
            <a:pPr algn="ctr"/>
            <a:r>
              <a:rPr lang="ja-JP" altLang="en-US" dirty="0"/>
              <a:t>（以降はここに帰ってくることはいずれあるかもしれない）</a:t>
            </a:r>
            <a:endParaRPr kumimoji="1" lang="ja-JP" altLang="en-US" dirty="0"/>
          </a:p>
        </p:txBody>
      </p:sp>
      <p:sp>
        <p:nvSpPr>
          <p:cNvPr id="35" name="矢印: 右 34">
            <a:extLst>
              <a:ext uri="{FF2B5EF4-FFF2-40B4-BE49-F238E27FC236}">
                <a16:creationId xmlns:a16="http://schemas.microsoft.com/office/drawing/2014/main" id="{BAC6AD49-FDB3-4D4B-82D5-2592A4D5D1D8}"/>
              </a:ext>
            </a:extLst>
          </p:cNvPr>
          <p:cNvSpPr/>
          <p:nvPr/>
        </p:nvSpPr>
        <p:spPr>
          <a:xfrm>
            <a:off x="2083862" y="4098580"/>
            <a:ext cx="831867" cy="564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二方向 3">
            <a:extLst>
              <a:ext uri="{FF2B5EF4-FFF2-40B4-BE49-F238E27FC236}">
                <a16:creationId xmlns:a16="http://schemas.microsoft.com/office/drawing/2014/main" id="{E0095FC6-1CCC-456E-8492-F8441F26DBD7}"/>
              </a:ext>
            </a:extLst>
          </p:cNvPr>
          <p:cNvSpPr/>
          <p:nvPr/>
        </p:nvSpPr>
        <p:spPr>
          <a:xfrm flipH="1">
            <a:off x="3383276" y="5471590"/>
            <a:ext cx="6894579" cy="1316696"/>
          </a:xfrm>
          <a:prstGeom prst="leftUpArrow">
            <a:avLst>
              <a:gd name="adj1" fmla="val 12229"/>
              <a:gd name="adj2" fmla="val 31215"/>
              <a:gd name="adj3" fmla="val 34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上向き折線 4">
            <a:extLst>
              <a:ext uri="{FF2B5EF4-FFF2-40B4-BE49-F238E27FC236}">
                <a16:creationId xmlns:a16="http://schemas.microsoft.com/office/drawing/2014/main" id="{C214B9B2-5535-4717-8435-445F3468B6F2}"/>
              </a:ext>
            </a:extLst>
          </p:cNvPr>
          <p:cNvSpPr/>
          <p:nvPr/>
        </p:nvSpPr>
        <p:spPr>
          <a:xfrm rot="16200000" flipV="1">
            <a:off x="6369381" y="-355224"/>
            <a:ext cx="1245120" cy="6571832"/>
          </a:xfrm>
          <a:prstGeom prst="bentUpArrow">
            <a:avLst>
              <a:gd name="adj1" fmla="val 16187"/>
              <a:gd name="adj2" fmla="val 29039"/>
              <a:gd name="adj3" fmla="val 36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1307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四角形: 角を丸くする 39">
            <a:extLst>
              <a:ext uri="{FF2B5EF4-FFF2-40B4-BE49-F238E27FC236}">
                <a16:creationId xmlns:a16="http://schemas.microsoft.com/office/drawing/2014/main" id="{1599D5C4-91FC-4E02-9C00-94D82337C16D}"/>
              </a:ext>
            </a:extLst>
          </p:cNvPr>
          <p:cNvSpPr/>
          <p:nvPr/>
        </p:nvSpPr>
        <p:spPr>
          <a:xfrm>
            <a:off x="9778093" y="1810373"/>
            <a:ext cx="2041069" cy="49353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B954E25-EDBA-442F-A22F-79DE01D55378}"/>
              </a:ext>
            </a:extLst>
          </p:cNvPr>
          <p:cNvSpPr/>
          <p:nvPr/>
        </p:nvSpPr>
        <p:spPr>
          <a:xfrm>
            <a:off x="220722" y="1793365"/>
            <a:ext cx="6762750" cy="49353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8D04756-2FC0-469E-B32F-6288BA44DDAA}"/>
              </a:ext>
            </a:extLst>
          </p:cNvPr>
          <p:cNvSpPr/>
          <p:nvPr/>
        </p:nvSpPr>
        <p:spPr>
          <a:xfrm>
            <a:off x="7254032" y="1793365"/>
            <a:ext cx="2041069" cy="49353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723DF3E8-6B04-47AC-8988-E4F9B65C4355}"/>
              </a:ext>
            </a:extLst>
          </p:cNvPr>
          <p:cNvSpPr/>
          <p:nvPr/>
        </p:nvSpPr>
        <p:spPr>
          <a:xfrm>
            <a:off x="7345200" y="1498768"/>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日常生活を記録</a:t>
            </a:r>
          </a:p>
        </p:txBody>
      </p:sp>
      <p:sp>
        <p:nvSpPr>
          <p:cNvPr id="16" name="四角形: 角を丸くする 15">
            <a:extLst>
              <a:ext uri="{FF2B5EF4-FFF2-40B4-BE49-F238E27FC236}">
                <a16:creationId xmlns:a16="http://schemas.microsoft.com/office/drawing/2014/main" id="{7272554D-ED74-422B-87AA-AC944E516D53}"/>
              </a:ext>
            </a:extLst>
          </p:cNvPr>
          <p:cNvSpPr/>
          <p:nvPr/>
        </p:nvSpPr>
        <p:spPr>
          <a:xfrm>
            <a:off x="2240022" y="1498771"/>
            <a:ext cx="2724150"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自分を理解</a:t>
            </a:r>
            <a:r>
              <a:rPr kumimoji="1" lang="ja-JP" altLang="en-US" dirty="0"/>
              <a:t>する</a:t>
            </a:r>
          </a:p>
        </p:txBody>
      </p:sp>
      <p:sp>
        <p:nvSpPr>
          <p:cNvPr id="17" name="四角形: 角を丸くする 16">
            <a:extLst>
              <a:ext uri="{FF2B5EF4-FFF2-40B4-BE49-F238E27FC236}">
                <a16:creationId xmlns:a16="http://schemas.microsoft.com/office/drawing/2014/main" id="{7F0CECA0-F280-4F68-9556-7625373DADC1}"/>
              </a:ext>
            </a:extLst>
          </p:cNvPr>
          <p:cNvSpPr/>
          <p:nvPr/>
        </p:nvSpPr>
        <p:spPr>
          <a:xfrm>
            <a:off x="368358" y="3171429"/>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862EB30B-356A-410E-82BD-0DDABFF5C73B}"/>
              </a:ext>
            </a:extLst>
          </p:cNvPr>
          <p:cNvSpPr/>
          <p:nvPr/>
        </p:nvSpPr>
        <p:spPr>
          <a:xfrm>
            <a:off x="4850553" y="3171429"/>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7061AFA-0067-41EE-9EB7-EFE7CA802F99}"/>
              </a:ext>
            </a:extLst>
          </p:cNvPr>
          <p:cNvSpPr/>
          <p:nvPr/>
        </p:nvSpPr>
        <p:spPr>
          <a:xfrm>
            <a:off x="2609456" y="3171430"/>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9542819D-E56C-41D3-879A-4E98E3278D74}"/>
              </a:ext>
            </a:extLst>
          </p:cNvPr>
          <p:cNvSpPr/>
          <p:nvPr/>
        </p:nvSpPr>
        <p:spPr>
          <a:xfrm>
            <a:off x="656487" y="2968171"/>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平常活動</a:t>
            </a:r>
          </a:p>
        </p:txBody>
      </p:sp>
      <p:sp>
        <p:nvSpPr>
          <p:cNvPr id="21" name="四角形: 角を丸くする 20">
            <a:extLst>
              <a:ext uri="{FF2B5EF4-FFF2-40B4-BE49-F238E27FC236}">
                <a16:creationId xmlns:a16="http://schemas.microsoft.com/office/drawing/2014/main" id="{E58E5EF5-0C66-470A-AF7C-D6AD9ACE0B44}"/>
              </a:ext>
            </a:extLst>
          </p:cNvPr>
          <p:cNvSpPr/>
          <p:nvPr/>
        </p:nvSpPr>
        <p:spPr>
          <a:xfrm>
            <a:off x="5141909" y="2968171"/>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危険サイン</a:t>
            </a:r>
          </a:p>
        </p:txBody>
      </p:sp>
      <p:sp>
        <p:nvSpPr>
          <p:cNvPr id="22" name="四角形: 角を丸くする 21">
            <a:extLst>
              <a:ext uri="{FF2B5EF4-FFF2-40B4-BE49-F238E27FC236}">
                <a16:creationId xmlns:a16="http://schemas.microsoft.com/office/drawing/2014/main" id="{AD5EE2B2-C42B-45CD-AE6F-909002058162}"/>
              </a:ext>
            </a:extLst>
          </p:cNvPr>
          <p:cNvSpPr/>
          <p:nvPr/>
        </p:nvSpPr>
        <p:spPr>
          <a:xfrm>
            <a:off x="2897585" y="2968171"/>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過活動</a:t>
            </a:r>
            <a:endParaRPr kumimoji="1" lang="ja-JP" altLang="en-US" dirty="0"/>
          </a:p>
        </p:txBody>
      </p:sp>
      <p:sp>
        <p:nvSpPr>
          <p:cNvPr id="24" name="四角形: 角を丸くする 23">
            <a:extLst>
              <a:ext uri="{FF2B5EF4-FFF2-40B4-BE49-F238E27FC236}">
                <a16:creationId xmlns:a16="http://schemas.microsoft.com/office/drawing/2014/main" id="{17278E27-B2B6-489C-A184-C3B22DCE68D7}"/>
              </a:ext>
            </a:extLst>
          </p:cNvPr>
          <p:cNvSpPr/>
          <p:nvPr/>
        </p:nvSpPr>
        <p:spPr>
          <a:xfrm>
            <a:off x="656487" y="2328806"/>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1</a:t>
            </a:r>
            <a:endParaRPr kumimoji="1" lang="ja-JP" altLang="en-US" dirty="0"/>
          </a:p>
        </p:txBody>
      </p:sp>
      <p:sp>
        <p:nvSpPr>
          <p:cNvPr id="25" name="四角形: 角を丸くする 24">
            <a:extLst>
              <a:ext uri="{FF2B5EF4-FFF2-40B4-BE49-F238E27FC236}">
                <a16:creationId xmlns:a16="http://schemas.microsoft.com/office/drawing/2014/main" id="{1A185884-C1DD-493E-A735-A00ABC6ED6E4}"/>
              </a:ext>
            </a:extLst>
          </p:cNvPr>
          <p:cNvSpPr/>
          <p:nvPr/>
        </p:nvSpPr>
        <p:spPr>
          <a:xfrm>
            <a:off x="2897585" y="2333908"/>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2</a:t>
            </a:r>
            <a:endParaRPr kumimoji="1" lang="ja-JP" altLang="en-US" dirty="0"/>
          </a:p>
        </p:txBody>
      </p:sp>
      <p:sp>
        <p:nvSpPr>
          <p:cNvPr id="26" name="四角形: 角を丸くする 25">
            <a:extLst>
              <a:ext uri="{FF2B5EF4-FFF2-40B4-BE49-F238E27FC236}">
                <a16:creationId xmlns:a16="http://schemas.microsoft.com/office/drawing/2014/main" id="{AA453D02-3F17-421B-A5BE-1C19CBD3577A}"/>
              </a:ext>
            </a:extLst>
          </p:cNvPr>
          <p:cNvSpPr/>
          <p:nvPr/>
        </p:nvSpPr>
        <p:spPr>
          <a:xfrm>
            <a:off x="5142586" y="2333908"/>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3</a:t>
            </a:r>
            <a:endParaRPr kumimoji="1" lang="ja-JP" altLang="en-US" dirty="0"/>
          </a:p>
        </p:txBody>
      </p:sp>
      <p:sp>
        <p:nvSpPr>
          <p:cNvPr id="36" name="矢印: 右 35">
            <a:extLst>
              <a:ext uri="{FF2B5EF4-FFF2-40B4-BE49-F238E27FC236}">
                <a16:creationId xmlns:a16="http://schemas.microsoft.com/office/drawing/2014/main" id="{481BA528-6DCB-4191-B30B-312704BAB7E2}"/>
              </a:ext>
            </a:extLst>
          </p:cNvPr>
          <p:cNvSpPr/>
          <p:nvPr/>
        </p:nvSpPr>
        <p:spPr>
          <a:xfrm>
            <a:off x="2151975" y="4684714"/>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D6DFC5D4-D097-49A4-A320-B76F340085E5}"/>
              </a:ext>
            </a:extLst>
          </p:cNvPr>
          <p:cNvSpPr/>
          <p:nvPr/>
        </p:nvSpPr>
        <p:spPr>
          <a:xfrm>
            <a:off x="4393073" y="4689135"/>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DC96A083-93D0-4BFD-9451-BAAD6C868138}"/>
              </a:ext>
            </a:extLst>
          </p:cNvPr>
          <p:cNvSpPr/>
          <p:nvPr/>
        </p:nvSpPr>
        <p:spPr>
          <a:xfrm rot="5400000">
            <a:off x="2687111" y="4619996"/>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7D12B20C-07CF-48B4-8D46-40781699C821}"/>
              </a:ext>
            </a:extLst>
          </p:cNvPr>
          <p:cNvSpPr/>
          <p:nvPr/>
        </p:nvSpPr>
        <p:spPr>
          <a:xfrm rot="5400000">
            <a:off x="4895491" y="4619997"/>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フローチャート: 結合子 26">
            <a:extLst>
              <a:ext uri="{FF2B5EF4-FFF2-40B4-BE49-F238E27FC236}">
                <a16:creationId xmlns:a16="http://schemas.microsoft.com/office/drawing/2014/main" id="{14EF8D45-5042-4B97-9872-0EE6A5F56189}"/>
              </a:ext>
            </a:extLst>
          </p:cNvPr>
          <p:cNvSpPr/>
          <p:nvPr/>
        </p:nvSpPr>
        <p:spPr>
          <a:xfrm>
            <a:off x="260741" y="3577943"/>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１</a:t>
            </a:r>
          </a:p>
        </p:txBody>
      </p:sp>
      <p:sp>
        <p:nvSpPr>
          <p:cNvPr id="28" name="フローチャート: 結合子 27">
            <a:extLst>
              <a:ext uri="{FF2B5EF4-FFF2-40B4-BE49-F238E27FC236}">
                <a16:creationId xmlns:a16="http://schemas.microsoft.com/office/drawing/2014/main" id="{E9E98D5F-586D-442A-AAAD-14B0A7EB60E8}"/>
              </a:ext>
            </a:extLst>
          </p:cNvPr>
          <p:cNvSpPr/>
          <p:nvPr/>
        </p:nvSpPr>
        <p:spPr>
          <a:xfrm>
            <a:off x="2543290" y="3595974"/>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２</a:t>
            </a:r>
            <a:endParaRPr kumimoji="1" lang="ja-JP" altLang="en-US" sz="4400" dirty="0"/>
          </a:p>
        </p:txBody>
      </p:sp>
      <p:sp>
        <p:nvSpPr>
          <p:cNvPr id="29" name="フローチャート: 結合子 28">
            <a:extLst>
              <a:ext uri="{FF2B5EF4-FFF2-40B4-BE49-F238E27FC236}">
                <a16:creationId xmlns:a16="http://schemas.microsoft.com/office/drawing/2014/main" id="{C9F0CD8F-F120-4E64-B0A5-918E7DC58DD5}"/>
              </a:ext>
            </a:extLst>
          </p:cNvPr>
          <p:cNvSpPr/>
          <p:nvPr/>
        </p:nvSpPr>
        <p:spPr>
          <a:xfrm>
            <a:off x="4774534" y="3603285"/>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３</a:t>
            </a:r>
          </a:p>
        </p:txBody>
      </p:sp>
      <p:sp>
        <p:nvSpPr>
          <p:cNvPr id="30" name="フローチャート: 結合子 29">
            <a:extLst>
              <a:ext uri="{FF2B5EF4-FFF2-40B4-BE49-F238E27FC236}">
                <a16:creationId xmlns:a16="http://schemas.microsoft.com/office/drawing/2014/main" id="{CC04A3ED-236F-47D6-A9F3-41C38618AD23}"/>
              </a:ext>
            </a:extLst>
          </p:cNvPr>
          <p:cNvSpPr/>
          <p:nvPr/>
        </p:nvSpPr>
        <p:spPr>
          <a:xfrm>
            <a:off x="7271601" y="3246947"/>
            <a:ext cx="1956621" cy="191367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４</a:t>
            </a:r>
            <a:endParaRPr kumimoji="1" lang="ja-JP" altLang="en-US" sz="4400" dirty="0"/>
          </a:p>
        </p:txBody>
      </p:sp>
      <p:sp>
        <p:nvSpPr>
          <p:cNvPr id="33" name="四角形: 角を丸くする 32">
            <a:extLst>
              <a:ext uri="{FF2B5EF4-FFF2-40B4-BE49-F238E27FC236}">
                <a16:creationId xmlns:a16="http://schemas.microsoft.com/office/drawing/2014/main" id="{84AD848F-A9EF-4A7C-8D0D-C02D031D43EB}"/>
              </a:ext>
            </a:extLst>
          </p:cNvPr>
          <p:cNvSpPr/>
          <p:nvPr/>
        </p:nvSpPr>
        <p:spPr>
          <a:xfrm>
            <a:off x="9853547" y="1500554"/>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ソーシャル</a:t>
            </a:r>
            <a:endParaRPr kumimoji="1" lang="ja-JP" altLang="en-US" dirty="0"/>
          </a:p>
        </p:txBody>
      </p:sp>
      <p:sp>
        <p:nvSpPr>
          <p:cNvPr id="32" name="フローチャート: 結合子 31">
            <a:extLst>
              <a:ext uri="{FF2B5EF4-FFF2-40B4-BE49-F238E27FC236}">
                <a16:creationId xmlns:a16="http://schemas.microsoft.com/office/drawing/2014/main" id="{8C8D485E-E42C-4B04-8EC0-5DFFC288FFE1}"/>
              </a:ext>
            </a:extLst>
          </p:cNvPr>
          <p:cNvSpPr/>
          <p:nvPr/>
        </p:nvSpPr>
        <p:spPr>
          <a:xfrm>
            <a:off x="9766709" y="3387026"/>
            <a:ext cx="2063836" cy="206137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５</a:t>
            </a:r>
          </a:p>
        </p:txBody>
      </p:sp>
      <p:sp>
        <p:nvSpPr>
          <p:cNvPr id="2" name="矢印: 上下 1">
            <a:extLst>
              <a:ext uri="{FF2B5EF4-FFF2-40B4-BE49-F238E27FC236}">
                <a16:creationId xmlns:a16="http://schemas.microsoft.com/office/drawing/2014/main" id="{14FB5436-15B0-46E8-82FA-4EADC32D5B56}"/>
              </a:ext>
            </a:extLst>
          </p:cNvPr>
          <p:cNvSpPr/>
          <p:nvPr/>
        </p:nvSpPr>
        <p:spPr>
          <a:xfrm rot="5400000">
            <a:off x="6841393" y="3622805"/>
            <a:ext cx="589857" cy="9999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1" name="矢印: 上下 40">
            <a:extLst>
              <a:ext uri="{FF2B5EF4-FFF2-40B4-BE49-F238E27FC236}">
                <a16:creationId xmlns:a16="http://schemas.microsoft.com/office/drawing/2014/main" id="{39684062-340D-4C79-BA5B-513B2A91BDAC}"/>
              </a:ext>
            </a:extLst>
          </p:cNvPr>
          <p:cNvSpPr/>
          <p:nvPr/>
        </p:nvSpPr>
        <p:spPr>
          <a:xfrm rot="5400000">
            <a:off x="9279396" y="3622805"/>
            <a:ext cx="589857" cy="9999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1" name="吹き出し: 四角形 30">
            <a:extLst>
              <a:ext uri="{FF2B5EF4-FFF2-40B4-BE49-F238E27FC236}">
                <a16:creationId xmlns:a16="http://schemas.microsoft.com/office/drawing/2014/main" id="{74B03B01-C7D1-4C74-91A2-113A6A1AA13F}"/>
              </a:ext>
            </a:extLst>
          </p:cNvPr>
          <p:cNvSpPr/>
          <p:nvPr/>
        </p:nvSpPr>
        <p:spPr>
          <a:xfrm>
            <a:off x="6230847" y="143282"/>
            <a:ext cx="4858783" cy="919503"/>
          </a:xfrm>
          <a:prstGeom prst="wedgeRectCallout">
            <a:avLst>
              <a:gd name="adj1" fmla="val -18574"/>
              <a:gd name="adj2" fmla="val 8935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ログインを行ったときはここから始まる</a:t>
            </a:r>
          </a:p>
        </p:txBody>
      </p:sp>
    </p:spTree>
    <p:extLst>
      <p:ext uri="{BB962C8B-B14F-4D97-AF65-F5344CB8AC3E}">
        <p14:creationId xmlns:p14="http://schemas.microsoft.com/office/powerpoint/2010/main" val="140394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四角形: 角を丸くする 39">
            <a:extLst>
              <a:ext uri="{FF2B5EF4-FFF2-40B4-BE49-F238E27FC236}">
                <a16:creationId xmlns:a16="http://schemas.microsoft.com/office/drawing/2014/main" id="{1599D5C4-91FC-4E02-9C00-94D82337C16D}"/>
              </a:ext>
            </a:extLst>
          </p:cNvPr>
          <p:cNvSpPr/>
          <p:nvPr/>
        </p:nvSpPr>
        <p:spPr>
          <a:xfrm>
            <a:off x="9862607" y="4649329"/>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0B954E25-EDBA-442F-A22F-79DE01D55378}"/>
              </a:ext>
            </a:extLst>
          </p:cNvPr>
          <p:cNvSpPr/>
          <p:nvPr/>
        </p:nvSpPr>
        <p:spPr>
          <a:xfrm>
            <a:off x="2714625" y="1607026"/>
            <a:ext cx="6762750" cy="49353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8D04756-2FC0-469E-B32F-6288BA44DDAA}"/>
              </a:ext>
            </a:extLst>
          </p:cNvPr>
          <p:cNvSpPr/>
          <p:nvPr/>
        </p:nvSpPr>
        <p:spPr>
          <a:xfrm>
            <a:off x="9839840" y="1607028"/>
            <a:ext cx="2041069" cy="19136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723DF3E8-6B04-47AC-8988-E4F9B65C4355}"/>
              </a:ext>
            </a:extLst>
          </p:cNvPr>
          <p:cNvSpPr/>
          <p:nvPr/>
        </p:nvSpPr>
        <p:spPr>
          <a:xfrm>
            <a:off x="9931008" y="1312431"/>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日常生活を記録</a:t>
            </a:r>
          </a:p>
        </p:txBody>
      </p:sp>
      <p:sp>
        <p:nvSpPr>
          <p:cNvPr id="16" name="四角形: 角を丸くする 15">
            <a:extLst>
              <a:ext uri="{FF2B5EF4-FFF2-40B4-BE49-F238E27FC236}">
                <a16:creationId xmlns:a16="http://schemas.microsoft.com/office/drawing/2014/main" id="{7272554D-ED74-422B-87AA-AC944E516D53}"/>
              </a:ext>
            </a:extLst>
          </p:cNvPr>
          <p:cNvSpPr/>
          <p:nvPr/>
        </p:nvSpPr>
        <p:spPr>
          <a:xfrm>
            <a:off x="4733925" y="1312432"/>
            <a:ext cx="2724150"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自分を理解</a:t>
            </a:r>
            <a:r>
              <a:rPr kumimoji="1" lang="ja-JP" altLang="en-US" dirty="0"/>
              <a:t>する</a:t>
            </a:r>
          </a:p>
        </p:txBody>
      </p:sp>
      <p:sp>
        <p:nvSpPr>
          <p:cNvPr id="17" name="四角形: 角を丸くする 16">
            <a:extLst>
              <a:ext uri="{FF2B5EF4-FFF2-40B4-BE49-F238E27FC236}">
                <a16:creationId xmlns:a16="http://schemas.microsoft.com/office/drawing/2014/main" id="{7F0CECA0-F280-4F68-9556-7625373DADC1}"/>
              </a:ext>
            </a:extLst>
          </p:cNvPr>
          <p:cNvSpPr/>
          <p:nvPr/>
        </p:nvSpPr>
        <p:spPr>
          <a:xfrm>
            <a:off x="2862261" y="2985090"/>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862EB30B-356A-410E-82BD-0DDABFF5C73B}"/>
              </a:ext>
            </a:extLst>
          </p:cNvPr>
          <p:cNvSpPr/>
          <p:nvPr/>
        </p:nvSpPr>
        <p:spPr>
          <a:xfrm>
            <a:off x="7344456" y="2985090"/>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7061AFA-0067-41EE-9EB7-EFE7CA802F99}"/>
              </a:ext>
            </a:extLst>
          </p:cNvPr>
          <p:cNvSpPr/>
          <p:nvPr/>
        </p:nvSpPr>
        <p:spPr>
          <a:xfrm>
            <a:off x="5103359" y="2985091"/>
            <a:ext cx="1985282" cy="30265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9542819D-E56C-41D3-879A-4E98E3278D74}"/>
              </a:ext>
            </a:extLst>
          </p:cNvPr>
          <p:cNvSpPr/>
          <p:nvPr/>
        </p:nvSpPr>
        <p:spPr>
          <a:xfrm>
            <a:off x="3150390"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平常活動</a:t>
            </a:r>
          </a:p>
        </p:txBody>
      </p:sp>
      <p:sp>
        <p:nvSpPr>
          <p:cNvPr id="21" name="四角形: 角を丸くする 20">
            <a:extLst>
              <a:ext uri="{FF2B5EF4-FFF2-40B4-BE49-F238E27FC236}">
                <a16:creationId xmlns:a16="http://schemas.microsoft.com/office/drawing/2014/main" id="{E58E5EF5-0C66-470A-AF7C-D6AD9ACE0B44}"/>
              </a:ext>
            </a:extLst>
          </p:cNvPr>
          <p:cNvSpPr/>
          <p:nvPr/>
        </p:nvSpPr>
        <p:spPr>
          <a:xfrm>
            <a:off x="7635812"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危険サイン</a:t>
            </a:r>
          </a:p>
        </p:txBody>
      </p:sp>
      <p:sp>
        <p:nvSpPr>
          <p:cNvPr id="22" name="四角形: 角を丸くする 21">
            <a:extLst>
              <a:ext uri="{FF2B5EF4-FFF2-40B4-BE49-F238E27FC236}">
                <a16:creationId xmlns:a16="http://schemas.microsoft.com/office/drawing/2014/main" id="{AD5EE2B2-C42B-45CD-AE6F-909002058162}"/>
              </a:ext>
            </a:extLst>
          </p:cNvPr>
          <p:cNvSpPr/>
          <p:nvPr/>
        </p:nvSpPr>
        <p:spPr>
          <a:xfrm>
            <a:off x="5391488" y="2781832"/>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過活動</a:t>
            </a:r>
            <a:endParaRPr kumimoji="1" lang="ja-JP" altLang="en-US" dirty="0"/>
          </a:p>
        </p:txBody>
      </p:sp>
      <p:sp>
        <p:nvSpPr>
          <p:cNvPr id="24" name="四角形: 角を丸くする 23">
            <a:extLst>
              <a:ext uri="{FF2B5EF4-FFF2-40B4-BE49-F238E27FC236}">
                <a16:creationId xmlns:a16="http://schemas.microsoft.com/office/drawing/2014/main" id="{17278E27-B2B6-489C-A184-C3B22DCE68D7}"/>
              </a:ext>
            </a:extLst>
          </p:cNvPr>
          <p:cNvSpPr/>
          <p:nvPr/>
        </p:nvSpPr>
        <p:spPr>
          <a:xfrm>
            <a:off x="3150390" y="2142467"/>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1</a:t>
            </a:r>
            <a:endParaRPr kumimoji="1" lang="ja-JP" altLang="en-US" dirty="0"/>
          </a:p>
        </p:txBody>
      </p:sp>
      <p:sp>
        <p:nvSpPr>
          <p:cNvPr id="25" name="四角形: 角を丸くする 24">
            <a:extLst>
              <a:ext uri="{FF2B5EF4-FFF2-40B4-BE49-F238E27FC236}">
                <a16:creationId xmlns:a16="http://schemas.microsoft.com/office/drawing/2014/main" id="{1A185884-C1DD-493E-A735-A00ABC6ED6E4}"/>
              </a:ext>
            </a:extLst>
          </p:cNvPr>
          <p:cNvSpPr/>
          <p:nvPr/>
        </p:nvSpPr>
        <p:spPr>
          <a:xfrm>
            <a:off x="5391488" y="2147569"/>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2</a:t>
            </a:r>
            <a:endParaRPr kumimoji="1" lang="ja-JP" altLang="en-US" dirty="0"/>
          </a:p>
        </p:txBody>
      </p:sp>
      <p:sp>
        <p:nvSpPr>
          <p:cNvPr id="26" name="四角形: 角を丸くする 25">
            <a:extLst>
              <a:ext uri="{FF2B5EF4-FFF2-40B4-BE49-F238E27FC236}">
                <a16:creationId xmlns:a16="http://schemas.microsoft.com/office/drawing/2014/main" id="{AA453D02-3F17-421B-A5BE-1C19CBD3577A}"/>
              </a:ext>
            </a:extLst>
          </p:cNvPr>
          <p:cNvSpPr/>
          <p:nvPr/>
        </p:nvSpPr>
        <p:spPr>
          <a:xfrm>
            <a:off x="7636489" y="2147569"/>
            <a:ext cx="1409023" cy="4065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ステージ</a:t>
            </a:r>
            <a:r>
              <a:rPr lang="en-US" altLang="ja-JP" dirty="0"/>
              <a:t>3</a:t>
            </a:r>
            <a:endParaRPr kumimoji="1" lang="ja-JP" altLang="en-US" dirty="0"/>
          </a:p>
        </p:txBody>
      </p:sp>
      <p:sp>
        <p:nvSpPr>
          <p:cNvPr id="36" name="矢印: 右 35">
            <a:extLst>
              <a:ext uri="{FF2B5EF4-FFF2-40B4-BE49-F238E27FC236}">
                <a16:creationId xmlns:a16="http://schemas.microsoft.com/office/drawing/2014/main" id="{481BA528-6DCB-4191-B30B-312704BAB7E2}"/>
              </a:ext>
            </a:extLst>
          </p:cNvPr>
          <p:cNvSpPr/>
          <p:nvPr/>
        </p:nvSpPr>
        <p:spPr>
          <a:xfrm>
            <a:off x="4645878" y="4498375"/>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D6DFC5D4-D097-49A4-A320-B76F340085E5}"/>
              </a:ext>
            </a:extLst>
          </p:cNvPr>
          <p:cNvSpPr/>
          <p:nvPr/>
        </p:nvSpPr>
        <p:spPr>
          <a:xfrm>
            <a:off x="6886976" y="4502796"/>
            <a:ext cx="659146" cy="583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DC96A083-93D0-4BFD-9451-BAAD6C868138}"/>
              </a:ext>
            </a:extLst>
          </p:cNvPr>
          <p:cNvSpPr/>
          <p:nvPr/>
        </p:nvSpPr>
        <p:spPr>
          <a:xfrm rot="5400000">
            <a:off x="5181014" y="4433657"/>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7D12B20C-07CF-48B4-8D46-40781699C821}"/>
              </a:ext>
            </a:extLst>
          </p:cNvPr>
          <p:cNvSpPr/>
          <p:nvPr/>
        </p:nvSpPr>
        <p:spPr>
          <a:xfrm rot="5400000">
            <a:off x="7389394" y="4433658"/>
            <a:ext cx="293914" cy="1877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7056C19F-4FF7-465D-8749-240281481232}"/>
              </a:ext>
            </a:extLst>
          </p:cNvPr>
          <p:cNvSpPr/>
          <p:nvPr/>
        </p:nvSpPr>
        <p:spPr>
          <a:xfrm>
            <a:off x="307018" y="1607026"/>
            <a:ext cx="2041069" cy="493531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DB99DB77-EDDB-46BC-98CF-88EF9315A9F1}"/>
              </a:ext>
            </a:extLst>
          </p:cNvPr>
          <p:cNvSpPr/>
          <p:nvPr/>
        </p:nvSpPr>
        <p:spPr>
          <a:xfrm>
            <a:off x="398186" y="1312430"/>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プロフィール</a:t>
            </a:r>
          </a:p>
        </p:txBody>
      </p:sp>
      <p:sp>
        <p:nvSpPr>
          <p:cNvPr id="3" name="フローチャート: 結合子 2">
            <a:extLst>
              <a:ext uri="{FF2B5EF4-FFF2-40B4-BE49-F238E27FC236}">
                <a16:creationId xmlns:a16="http://schemas.microsoft.com/office/drawing/2014/main" id="{FEE5117C-FC93-4B63-B79A-ED1E7B6456D5}"/>
              </a:ext>
            </a:extLst>
          </p:cNvPr>
          <p:cNvSpPr/>
          <p:nvPr/>
        </p:nvSpPr>
        <p:spPr>
          <a:xfrm>
            <a:off x="244576" y="3039177"/>
            <a:ext cx="2117611" cy="2171700"/>
          </a:xfrm>
          <a:prstGeom prst="flowChartConnector">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０</a:t>
            </a:r>
            <a:endParaRPr kumimoji="1" lang="ja-JP" altLang="en-US" sz="4400" dirty="0"/>
          </a:p>
        </p:txBody>
      </p:sp>
      <p:sp>
        <p:nvSpPr>
          <p:cNvPr id="27" name="フローチャート: 結合子 26">
            <a:extLst>
              <a:ext uri="{FF2B5EF4-FFF2-40B4-BE49-F238E27FC236}">
                <a16:creationId xmlns:a16="http://schemas.microsoft.com/office/drawing/2014/main" id="{14EF8D45-5042-4B97-9872-0EE6A5F56189}"/>
              </a:ext>
            </a:extLst>
          </p:cNvPr>
          <p:cNvSpPr/>
          <p:nvPr/>
        </p:nvSpPr>
        <p:spPr>
          <a:xfrm>
            <a:off x="2754644" y="3391604"/>
            <a:ext cx="2117611" cy="2171700"/>
          </a:xfrm>
          <a:prstGeom prst="flowChartConnector">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t>1-1</a:t>
            </a:r>
          </a:p>
          <a:p>
            <a:pPr algn="ctr"/>
            <a:r>
              <a:rPr kumimoji="1" lang="ja-JP" altLang="en-US" sz="2400" dirty="0"/>
              <a:t>円グラフ</a:t>
            </a:r>
            <a:endParaRPr kumimoji="1" lang="en-US" altLang="ja-JP" sz="2400" dirty="0"/>
          </a:p>
        </p:txBody>
      </p:sp>
      <p:sp>
        <p:nvSpPr>
          <p:cNvPr id="28" name="フローチャート: 結合子 27">
            <a:extLst>
              <a:ext uri="{FF2B5EF4-FFF2-40B4-BE49-F238E27FC236}">
                <a16:creationId xmlns:a16="http://schemas.microsoft.com/office/drawing/2014/main" id="{E9E98D5F-586D-442A-AAAD-14B0A7EB60E8}"/>
              </a:ext>
            </a:extLst>
          </p:cNvPr>
          <p:cNvSpPr/>
          <p:nvPr/>
        </p:nvSpPr>
        <p:spPr>
          <a:xfrm>
            <a:off x="5037193" y="3409635"/>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２</a:t>
            </a:r>
            <a:endParaRPr kumimoji="1" lang="ja-JP" altLang="en-US" sz="4400" dirty="0"/>
          </a:p>
        </p:txBody>
      </p:sp>
      <p:sp>
        <p:nvSpPr>
          <p:cNvPr id="29" name="フローチャート: 結合子 28">
            <a:extLst>
              <a:ext uri="{FF2B5EF4-FFF2-40B4-BE49-F238E27FC236}">
                <a16:creationId xmlns:a16="http://schemas.microsoft.com/office/drawing/2014/main" id="{C9F0CD8F-F120-4E64-B0A5-918E7DC58DD5}"/>
              </a:ext>
            </a:extLst>
          </p:cNvPr>
          <p:cNvSpPr/>
          <p:nvPr/>
        </p:nvSpPr>
        <p:spPr>
          <a:xfrm>
            <a:off x="7268437" y="3416946"/>
            <a:ext cx="2117611" cy="21717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３</a:t>
            </a:r>
          </a:p>
        </p:txBody>
      </p:sp>
      <p:sp>
        <p:nvSpPr>
          <p:cNvPr id="33" name="四角形: 角を丸くする 32">
            <a:extLst>
              <a:ext uri="{FF2B5EF4-FFF2-40B4-BE49-F238E27FC236}">
                <a16:creationId xmlns:a16="http://schemas.microsoft.com/office/drawing/2014/main" id="{84AD848F-A9EF-4A7C-8D0D-C02D031D43EB}"/>
              </a:ext>
            </a:extLst>
          </p:cNvPr>
          <p:cNvSpPr/>
          <p:nvPr/>
        </p:nvSpPr>
        <p:spPr>
          <a:xfrm>
            <a:off x="9931008" y="4262121"/>
            <a:ext cx="1858731" cy="5891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ソーシャル</a:t>
            </a:r>
            <a:endParaRPr kumimoji="1" lang="ja-JP" altLang="en-US" dirty="0"/>
          </a:p>
        </p:txBody>
      </p:sp>
      <p:sp>
        <p:nvSpPr>
          <p:cNvPr id="32" name="フローチャート: 結合子 31">
            <a:extLst>
              <a:ext uri="{FF2B5EF4-FFF2-40B4-BE49-F238E27FC236}">
                <a16:creationId xmlns:a16="http://schemas.microsoft.com/office/drawing/2014/main" id="{8C8D485E-E42C-4B04-8EC0-5DFFC288FFE1}"/>
              </a:ext>
            </a:extLst>
          </p:cNvPr>
          <p:cNvSpPr/>
          <p:nvPr/>
        </p:nvSpPr>
        <p:spPr>
          <a:xfrm>
            <a:off x="9934790" y="4796625"/>
            <a:ext cx="2063836" cy="206137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a:t>５</a:t>
            </a:r>
          </a:p>
        </p:txBody>
      </p:sp>
      <p:sp>
        <p:nvSpPr>
          <p:cNvPr id="2" name="吹き出し: 四角形 1">
            <a:extLst>
              <a:ext uri="{FF2B5EF4-FFF2-40B4-BE49-F238E27FC236}">
                <a16:creationId xmlns:a16="http://schemas.microsoft.com/office/drawing/2014/main" id="{8A7C3532-4370-4618-B2FE-95890AB15EA7}"/>
              </a:ext>
            </a:extLst>
          </p:cNvPr>
          <p:cNvSpPr/>
          <p:nvPr/>
        </p:nvSpPr>
        <p:spPr>
          <a:xfrm>
            <a:off x="244575" y="156844"/>
            <a:ext cx="4858783" cy="919503"/>
          </a:xfrm>
          <a:prstGeom prst="wedgeRectCallout">
            <a:avLst>
              <a:gd name="adj1" fmla="val -27984"/>
              <a:gd name="adj2" fmla="val 7244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新規ユーザー登録時はここから始まる</a:t>
            </a:r>
            <a:endParaRPr kumimoji="1" lang="en-US" altLang="ja-JP" dirty="0"/>
          </a:p>
        </p:txBody>
      </p:sp>
      <p:sp>
        <p:nvSpPr>
          <p:cNvPr id="35" name="矢印: 右 34">
            <a:extLst>
              <a:ext uri="{FF2B5EF4-FFF2-40B4-BE49-F238E27FC236}">
                <a16:creationId xmlns:a16="http://schemas.microsoft.com/office/drawing/2014/main" id="{BAC6AD49-FDB3-4D4B-82D5-2592A4D5D1D8}"/>
              </a:ext>
            </a:extLst>
          </p:cNvPr>
          <p:cNvSpPr/>
          <p:nvPr/>
        </p:nvSpPr>
        <p:spPr>
          <a:xfrm>
            <a:off x="2083862" y="4098580"/>
            <a:ext cx="831867" cy="564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上下 40">
            <a:extLst>
              <a:ext uri="{FF2B5EF4-FFF2-40B4-BE49-F238E27FC236}">
                <a16:creationId xmlns:a16="http://schemas.microsoft.com/office/drawing/2014/main" id="{2F10198C-D314-4715-B670-088537EF34B5}"/>
              </a:ext>
            </a:extLst>
          </p:cNvPr>
          <p:cNvSpPr/>
          <p:nvPr/>
        </p:nvSpPr>
        <p:spPr>
          <a:xfrm rot="5400000">
            <a:off x="9382732" y="2111725"/>
            <a:ext cx="486400" cy="9123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2" name="矢印: 上下 41">
            <a:extLst>
              <a:ext uri="{FF2B5EF4-FFF2-40B4-BE49-F238E27FC236}">
                <a16:creationId xmlns:a16="http://schemas.microsoft.com/office/drawing/2014/main" id="{380EE59A-2D0F-45C0-9BFE-1C41DFA22CBB}"/>
              </a:ext>
            </a:extLst>
          </p:cNvPr>
          <p:cNvSpPr/>
          <p:nvPr/>
        </p:nvSpPr>
        <p:spPr>
          <a:xfrm rot="10800000">
            <a:off x="10639941" y="3391604"/>
            <a:ext cx="486400" cy="912359"/>
          </a:xfrm>
          <a:prstGeom prst="upDownArrow">
            <a:avLst>
              <a:gd name="adj1" fmla="val 41523"/>
              <a:gd name="adj2" fmla="val 5833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0" name="フローチャート: 結合子 29">
            <a:extLst>
              <a:ext uri="{FF2B5EF4-FFF2-40B4-BE49-F238E27FC236}">
                <a16:creationId xmlns:a16="http://schemas.microsoft.com/office/drawing/2014/main" id="{CC04A3ED-236F-47D6-A9F3-41C38618AD23}"/>
              </a:ext>
            </a:extLst>
          </p:cNvPr>
          <p:cNvSpPr/>
          <p:nvPr/>
        </p:nvSpPr>
        <p:spPr>
          <a:xfrm>
            <a:off x="9988398" y="1754324"/>
            <a:ext cx="1956621" cy="1913674"/>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4</a:t>
            </a:r>
            <a:endParaRPr kumimoji="1" lang="ja-JP" altLang="en-US" sz="4400" dirty="0"/>
          </a:p>
        </p:txBody>
      </p:sp>
    </p:spTree>
    <p:extLst>
      <p:ext uri="{BB962C8B-B14F-4D97-AF65-F5344CB8AC3E}">
        <p14:creationId xmlns:p14="http://schemas.microsoft.com/office/powerpoint/2010/main" val="127485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7F0D012-E940-4463-82E0-FE5A6EC1E9FD}"/>
              </a:ext>
            </a:extLst>
          </p:cNvPr>
          <p:cNvSpPr/>
          <p:nvPr/>
        </p:nvSpPr>
        <p:spPr>
          <a:xfrm>
            <a:off x="8313838"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EC9B9B4-E330-4AFB-811A-8663CCD4B953}"/>
              </a:ext>
            </a:extLst>
          </p:cNvPr>
          <p:cNvSpPr/>
          <p:nvPr/>
        </p:nvSpPr>
        <p:spPr>
          <a:xfrm>
            <a:off x="8452630"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0EB9B5E-C0A9-4EA5-A173-2AFD4B8EEA99}"/>
              </a:ext>
            </a:extLst>
          </p:cNvPr>
          <p:cNvSpPr/>
          <p:nvPr/>
        </p:nvSpPr>
        <p:spPr>
          <a:xfrm>
            <a:off x="4273259"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F7B6788F-0CB1-4F81-9E7F-C5E23D47534C}"/>
              </a:ext>
            </a:extLst>
          </p:cNvPr>
          <p:cNvSpPr/>
          <p:nvPr/>
        </p:nvSpPr>
        <p:spPr>
          <a:xfrm>
            <a:off x="4412051"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D0D9B5C-E205-4B80-B06D-B4403F87D0D1}"/>
              </a:ext>
            </a:extLst>
          </p:cNvPr>
          <p:cNvSpPr txBox="1"/>
          <p:nvPr/>
        </p:nvSpPr>
        <p:spPr>
          <a:xfrm>
            <a:off x="595992" y="1118507"/>
            <a:ext cx="2926771" cy="1569660"/>
          </a:xfrm>
          <a:prstGeom prst="rect">
            <a:avLst/>
          </a:prstGeom>
          <a:noFill/>
        </p:spPr>
        <p:txBody>
          <a:bodyPr wrap="square" rtlCol="0">
            <a:spAutoFit/>
          </a:bodyPr>
          <a:lstStyle/>
          <a:p>
            <a:pPr algn="ctr"/>
            <a:r>
              <a:rPr lang="ja-JP" altLang="en-US" sz="2400" b="1" dirty="0"/>
              <a:t>セルフケア</a:t>
            </a:r>
            <a:endParaRPr lang="en-US" altLang="ja-JP" sz="2400" b="1" dirty="0"/>
          </a:p>
          <a:p>
            <a:pPr algn="ctr"/>
            <a:r>
              <a:rPr lang="ja-JP" altLang="en-US" sz="2400" b="1" dirty="0"/>
              <a:t>アプリケーション</a:t>
            </a:r>
            <a:endParaRPr lang="en-US" altLang="ja-JP" sz="2400" b="1" dirty="0"/>
          </a:p>
          <a:p>
            <a:pPr algn="ctr"/>
            <a:r>
              <a:rPr kumimoji="1" lang="en-US" altLang="ja-JP" sz="2400" dirty="0"/>
              <a:t>Self-Care </a:t>
            </a:r>
            <a:r>
              <a:rPr lang="en-US" altLang="ja-JP" sz="2400" dirty="0"/>
              <a:t>Application</a:t>
            </a:r>
            <a:endParaRPr kumimoji="1" lang="ja-JP" altLang="en-US" sz="2400" dirty="0"/>
          </a:p>
        </p:txBody>
      </p:sp>
      <p:sp>
        <p:nvSpPr>
          <p:cNvPr id="37" name="四角形: 角を丸くする 36">
            <a:extLst>
              <a:ext uri="{FF2B5EF4-FFF2-40B4-BE49-F238E27FC236}">
                <a16:creationId xmlns:a16="http://schemas.microsoft.com/office/drawing/2014/main" id="{108630F7-B1FD-44E2-B344-8693AEDA633B}"/>
              </a:ext>
            </a:extLst>
          </p:cNvPr>
          <p:cNvSpPr/>
          <p:nvPr/>
        </p:nvSpPr>
        <p:spPr>
          <a:xfrm>
            <a:off x="432007" y="3706871"/>
            <a:ext cx="3252269" cy="18483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6" name="四角形: 角を丸くする 25">
            <a:extLst>
              <a:ext uri="{FF2B5EF4-FFF2-40B4-BE49-F238E27FC236}">
                <a16:creationId xmlns:a16="http://schemas.microsoft.com/office/drawing/2014/main" id="{EC373389-43FC-48A6-962B-A17D718AF53B}"/>
              </a:ext>
            </a:extLst>
          </p:cNvPr>
          <p:cNvSpPr/>
          <p:nvPr/>
        </p:nvSpPr>
        <p:spPr>
          <a:xfrm>
            <a:off x="1352530" y="4974967"/>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a:t>
            </a:r>
            <a:endParaRPr kumimoji="1" lang="ja-JP" altLang="en-US" dirty="0"/>
          </a:p>
        </p:txBody>
      </p:sp>
      <p:sp>
        <p:nvSpPr>
          <p:cNvPr id="27" name="四角形: 角を丸くする 26">
            <a:extLst>
              <a:ext uri="{FF2B5EF4-FFF2-40B4-BE49-F238E27FC236}">
                <a16:creationId xmlns:a16="http://schemas.microsoft.com/office/drawing/2014/main" id="{939B9838-2651-4C51-B8C4-89875C198383}"/>
              </a:ext>
            </a:extLst>
          </p:cNvPr>
          <p:cNvSpPr/>
          <p:nvPr/>
        </p:nvSpPr>
        <p:spPr>
          <a:xfrm>
            <a:off x="1937942" y="4454474"/>
            <a:ext cx="153692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0" name="四角形: 角を丸くする 29">
            <a:extLst>
              <a:ext uri="{FF2B5EF4-FFF2-40B4-BE49-F238E27FC236}">
                <a16:creationId xmlns:a16="http://schemas.microsoft.com/office/drawing/2014/main" id="{D1292850-8287-4168-B48A-4D4D9077F5BD}"/>
              </a:ext>
            </a:extLst>
          </p:cNvPr>
          <p:cNvSpPr/>
          <p:nvPr/>
        </p:nvSpPr>
        <p:spPr>
          <a:xfrm>
            <a:off x="1937942" y="3947778"/>
            <a:ext cx="153692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3BA15D0-A98A-4EAD-92BD-328BC0D76B2E}"/>
              </a:ext>
            </a:extLst>
          </p:cNvPr>
          <p:cNvSpPr txBox="1"/>
          <p:nvPr/>
        </p:nvSpPr>
        <p:spPr>
          <a:xfrm>
            <a:off x="969751" y="3951352"/>
            <a:ext cx="729210" cy="400110"/>
          </a:xfrm>
          <a:prstGeom prst="rect">
            <a:avLst/>
          </a:prstGeom>
          <a:noFill/>
        </p:spPr>
        <p:txBody>
          <a:bodyPr wrap="square" rtlCol="0">
            <a:spAutoFit/>
          </a:bodyPr>
          <a:lstStyle/>
          <a:p>
            <a:r>
              <a:rPr kumimoji="1" lang="en-US" altLang="ja-JP" sz="2000" dirty="0"/>
              <a:t>ID</a:t>
            </a:r>
            <a:r>
              <a:rPr kumimoji="1" lang="ja-JP" altLang="en-US" sz="2000" dirty="0"/>
              <a:t>：</a:t>
            </a:r>
          </a:p>
        </p:txBody>
      </p:sp>
      <p:sp>
        <p:nvSpPr>
          <p:cNvPr id="32" name="テキスト ボックス 31">
            <a:extLst>
              <a:ext uri="{FF2B5EF4-FFF2-40B4-BE49-F238E27FC236}">
                <a16:creationId xmlns:a16="http://schemas.microsoft.com/office/drawing/2014/main" id="{3857E8E3-9238-4335-8311-62858696401E}"/>
              </a:ext>
            </a:extLst>
          </p:cNvPr>
          <p:cNvSpPr txBox="1"/>
          <p:nvPr/>
        </p:nvSpPr>
        <p:spPr>
          <a:xfrm>
            <a:off x="460206" y="4454474"/>
            <a:ext cx="1660788" cy="369332"/>
          </a:xfrm>
          <a:prstGeom prst="rect">
            <a:avLst/>
          </a:prstGeom>
          <a:noFill/>
        </p:spPr>
        <p:txBody>
          <a:bodyPr wrap="square" rtlCol="0">
            <a:spAutoFit/>
          </a:bodyPr>
          <a:lstStyle/>
          <a:p>
            <a:r>
              <a:rPr kumimoji="1" lang="ja-JP" altLang="en-US" dirty="0"/>
              <a:t>パスワード：</a:t>
            </a:r>
          </a:p>
        </p:txBody>
      </p:sp>
      <p:sp>
        <p:nvSpPr>
          <p:cNvPr id="33" name="四角形: 角を丸くする 32">
            <a:extLst>
              <a:ext uri="{FF2B5EF4-FFF2-40B4-BE49-F238E27FC236}">
                <a16:creationId xmlns:a16="http://schemas.microsoft.com/office/drawing/2014/main" id="{C7C60891-270F-4590-955D-910CDCD630AE}"/>
              </a:ext>
            </a:extLst>
          </p:cNvPr>
          <p:cNvSpPr/>
          <p:nvPr/>
        </p:nvSpPr>
        <p:spPr>
          <a:xfrm>
            <a:off x="1346086" y="5671316"/>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新規登録</a:t>
            </a:r>
          </a:p>
        </p:txBody>
      </p:sp>
      <p:pic>
        <p:nvPicPr>
          <p:cNvPr id="38" name="図 37">
            <a:extLst>
              <a:ext uri="{FF2B5EF4-FFF2-40B4-BE49-F238E27FC236}">
                <a16:creationId xmlns:a16="http://schemas.microsoft.com/office/drawing/2014/main" id="{3AEF7FBF-5FDE-413C-8129-6132066AF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657" y="2753196"/>
            <a:ext cx="610673" cy="747763"/>
          </a:xfrm>
          <a:prstGeom prst="rect">
            <a:avLst/>
          </a:prstGeom>
        </p:spPr>
      </p:pic>
      <p:sp>
        <p:nvSpPr>
          <p:cNvPr id="6" name="テキスト ボックス 5">
            <a:extLst>
              <a:ext uri="{FF2B5EF4-FFF2-40B4-BE49-F238E27FC236}">
                <a16:creationId xmlns:a16="http://schemas.microsoft.com/office/drawing/2014/main" id="{C1B941CD-9929-4936-9FC8-3A25C7ABDC37}"/>
              </a:ext>
            </a:extLst>
          </p:cNvPr>
          <p:cNvSpPr txBox="1"/>
          <p:nvPr/>
        </p:nvSpPr>
        <p:spPr>
          <a:xfrm>
            <a:off x="4409345" y="1553153"/>
            <a:ext cx="3412672" cy="369332"/>
          </a:xfrm>
          <a:prstGeom prst="rect">
            <a:avLst/>
          </a:prstGeom>
          <a:noFill/>
        </p:spPr>
        <p:txBody>
          <a:bodyPr wrap="square" rtlCol="0">
            <a:spAutoFit/>
          </a:bodyPr>
          <a:lstStyle/>
          <a:p>
            <a:r>
              <a:rPr kumimoji="1" lang="ja-JP" altLang="en-US" dirty="0"/>
              <a:t>プロフィール情報を入力してね</a:t>
            </a:r>
          </a:p>
        </p:txBody>
      </p:sp>
      <p:sp>
        <p:nvSpPr>
          <p:cNvPr id="39" name="テキスト ボックス 38">
            <a:extLst>
              <a:ext uri="{FF2B5EF4-FFF2-40B4-BE49-F238E27FC236}">
                <a16:creationId xmlns:a16="http://schemas.microsoft.com/office/drawing/2014/main" id="{8DE6FADF-F1F9-410B-9721-CA9864FEBE37}"/>
              </a:ext>
            </a:extLst>
          </p:cNvPr>
          <p:cNvSpPr txBox="1"/>
          <p:nvPr/>
        </p:nvSpPr>
        <p:spPr>
          <a:xfrm>
            <a:off x="4501129" y="1914613"/>
            <a:ext cx="3412672" cy="276999"/>
          </a:xfrm>
          <a:prstGeom prst="rect">
            <a:avLst/>
          </a:prstGeom>
          <a:noFill/>
        </p:spPr>
        <p:txBody>
          <a:bodyPr wrap="square" rtlCol="0">
            <a:spAutoFit/>
          </a:bodyPr>
          <a:lstStyle/>
          <a:p>
            <a:r>
              <a:rPr kumimoji="1" lang="en-US" altLang="ja-JP" sz="1200" dirty="0"/>
              <a:t>※</a:t>
            </a:r>
            <a:r>
              <a:rPr kumimoji="1" lang="ja-JP" altLang="en-US" sz="1200" dirty="0"/>
              <a:t>入力した情報は許可なしに利用されません</a:t>
            </a:r>
          </a:p>
        </p:txBody>
      </p:sp>
      <p:sp>
        <p:nvSpPr>
          <p:cNvPr id="40" name="テキスト ボックス 39">
            <a:extLst>
              <a:ext uri="{FF2B5EF4-FFF2-40B4-BE49-F238E27FC236}">
                <a16:creationId xmlns:a16="http://schemas.microsoft.com/office/drawing/2014/main" id="{470144EC-BD41-41B0-8344-E8415E24B4A1}"/>
              </a:ext>
            </a:extLst>
          </p:cNvPr>
          <p:cNvSpPr txBox="1"/>
          <p:nvPr/>
        </p:nvSpPr>
        <p:spPr>
          <a:xfrm>
            <a:off x="8724803" y="1553153"/>
            <a:ext cx="2930977" cy="369332"/>
          </a:xfrm>
          <a:prstGeom prst="rect">
            <a:avLst/>
          </a:prstGeom>
          <a:noFill/>
        </p:spPr>
        <p:txBody>
          <a:bodyPr wrap="square" rtlCol="0">
            <a:spAutoFit/>
          </a:bodyPr>
          <a:lstStyle/>
          <a:p>
            <a:r>
              <a:rPr lang="ja-JP" altLang="en-US" dirty="0"/>
              <a:t>ユーザー</a:t>
            </a:r>
            <a:r>
              <a:rPr kumimoji="1" lang="ja-JP" altLang="en-US" dirty="0"/>
              <a:t>情報を登録してね</a:t>
            </a:r>
          </a:p>
        </p:txBody>
      </p:sp>
      <p:sp>
        <p:nvSpPr>
          <p:cNvPr id="8" name="テキスト ボックス 7">
            <a:extLst>
              <a:ext uri="{FF2B5EF4-FFF2-40B4-BE49-F238E27FC236}">
                <a16:creationId xmlns:a16="http://schemas.microsoft.com/office/drawing/2014/main" id="{E0C0E4B2-7700-4DD2-B2CA-C07ED97146D0}"/>
              </a:ext>
            </a:extLst>
          </p:cNvPr>
          <p:cNvSpPr txBox="1"/>
          <p:nvPr/>
        </p:nvSpPr>
        <p:spPr>
          <a:xfrm>
            <a:off x="4608010" y="2272669"/>
            <a:ext cx="2008414" cy="369332"/>
          </a:xfrm>
          <a:prstGeom prst="rect">
            <a:avLst/>
          </a:prstGeom>
          <a:noFill/>
        </p:spPr>
        <p:txBody>
          <a:bodyPr wrap="square" rtlCol="0">
            <a:spAutoFit/>
          </a:bodyPr>
          <a:lstStyle/>
          <a:p>
            <a:r>
              <a:rPr kumimoji="1" lang="ja-JP" altLang="en-US" dirty="0"/>
              <a:t>・</a:t>
            </a:r>
            <a:r>
              <a:rPr kumimoji="1" lang="ja-JP" altLang="en-US" b="1" dirty="0"/>
              <a:t>ニックネーム</a:t>
            </a:r>
          </a:p>
        </p:txBody>
      </p:sp>
      <p:sp>
        <p:nvSpPr>
          <p:cNvPr id="42" name="四角形: 角を丸くする 41">
            <a:extLst>
              <a:ext uri="{FF2B5EF4-FFF2-40B4-BE49-F238E27FC236}">
                <a16:creationId xmlns:a16="http://schemas.microsoft.com/office/drawing/2014/main" id="{6B6191E8-EC96-4F20-9D8E-2477C98DA230}"/>
              </a:ext>
            </a:extLst>
          </p:cNvPr>
          <p:cNvSpPr/>
          <p:nvPr/>
        </p:nvSpPr>
        <p:spPr>
          <a:xfrm>
            <a:off x="4754364" y="2683700"/>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solidFill>
                  <a:schemeClr val="bg2">
                    <a:lumMod val="90000"/>
                  </a:schemeClr>
                </a:solidFill>
              </a:rPr>
              <a:t>15</a:t>
            </a:r>
            <a:r>
              <a:rPr kumimoji="1" lang="ja-JP" altLang="en-US" dirty="0">
                <a:solidFill>
                  <a:schemeClr val="bg2">
                    <a:lumMod val="90000"/>
                  </a:schemeClr>
                </a:solidFill>
              </a:rPr>
              <a:t>文字</a:t>
            </a:r>
            <a:r>
              <a:rPr kumimoji="1" lang="en-US" altLang="ja-JP" dirty="0">
                <a:solidFill>
                  <a:schemeClr val="tx1"/>
                </a:solidFill>
              </a:rPr>
              <a:t>(</a:t>
            </a:r>
            <a:r>
              <a:rPr kumimoji="1" lang="ja-JP" altLang="en-US" dirty="0">
                <a:solidFill>
                  <a:schemeClr val="tx1"/>
                </a:solidFill>
              </a:rPr>
              <a:t>？</a:t>
            </a:r>
            <a:r>
              <a:rPr kumimoji="1" lang="en-US" altLang="ja-JP" dirty="0">
                <a:solidFill>
                  <a:schemeClr val="tx1"/>
                </a:solidFill>
              </a:rPr>
              <a:t>)</a:t>
            </a:r>
            <a:r>
              <a:rPr kumimoji="1" lang="ja-JP" altLang="en-US" dirty="0">
                <a:solidFill>
                  <a:schemeClr val="bg2">
                    <a:lumMod val="90000"/>
                  </a:schemeClr>
                </a:solidFill>
              </a:rPr>
              <a:t>以内</a:t>
            </a:r>
          </a:p>
        </p:txBody>
      </p:sp>
      <p:sp>
        <p:nvSpPr>
          <p:cNvPr id="43" name="テキスト ボックス 42">
            <a:extLst>
              <a:ext uri="{FF2B5EF4-FFF2-40B4-BE49-F238E27FC236}">
                <a16:creationId xmlns:a16="http://schemas.microsoft.com/office/drawing/2014/main" id="{E97DAE35-B2D8-447B-A6F7-6AB077BAA978}"/>
              </a:ext>
            </a:extLst>
          </p:cNvPr>
          <p:cNvSpPr txBox="1"/>
          <p:nvPr/>
        </p:nvSpPr>
        <p:spPr>
          <a:xfrm>
            <a:off x="4611792" y="3144728"/>
            <a:ext cx="2008414" cy="369332"/>
          </a:xfrm>
          <a:prstGeom prst="rect">
            <a:avLst/>
          </a:prstGeom>
          <a:noFill/>
        </p:spPr>
        <p:txBody>
          <a:bodyPr wrap="square" rtlCol="0">
            <a:spAutoFit/>
          </a:bodyPr>
          <a:lstStyle/>
          <a:p>
            <a:r>
              <a:rPr kumimoji="1" lang="ja-JP" altLang="en-US" dirty="0"/>
              <a:t>・</a:t>
            </a:r>
            <a:r>
              <a:rPr kumimoji="1" lang="ja-JP" altLang="en-US" b="1" dirty="0"/>
              <a:t>年齢</a:t>
            </a:r>
          </a:p>
        </p:txBody>
      </p:sp>
      <p:sp>
        <p:nvSpPr>
          <p:cNvPr id="44" name="四角形: 角を丸くする 43">
            <a:extLst>
              <a:ext uri="{FF2B5EF4-FFF2-40B4-BE49-F238E27FC236}">
                <a16:creationId xmlns:a16="http://schemas.microsoft.com/office/drawing/2014/main" id="{17397F11-73BB-4C42-8FF5-C9B1BD38E9A1}"/>
              </a:ext>
            </a:extLst>
          </p:cNvPr>
          <p:cNvSpPr/>
          <p:nvPr/>
        </p:nvSpPr>
        <p:spPr>
          <a:xfrm>
            <a:off x="4758146" y="3555759"/>
            <a:ext cx="1450064"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年齢を選択</a:t>
            </a:r>
            <a:r>
              <a:rPr kumimoji="1" lang="ja-JP" altLang="en-US" sz="1600" dirty="0"/>
              <a:t>▽</a:t>
            </a:r>
          </a:p>
        </p:txBody>
      </p:sp>
      <p:sp>
        <p:nvSpPr>
          <p:cNvPr id="59" name="テキスト ボックス 58">
            <a:extLst>
              <a:ext uri="{FF2B5EF4-FFF2-40B4-BE49-F238E27FC236}">
                <a16:creationId xmlns:a16="http://schemas.microsoft.com/office/drawing/2014/main" id="{044B2655-32F6-4BC5-BCD1-DD0F8295A6A6}"/>
              </a:ext>
            </a:extLst>
          </p:cNvPr>
          <p:cNvSpPr txBox="1"/>
          <p:nvPr/>
        </p:nvSpPr>
        <p:spPr>
          <a:xfrm>
            <a:off x="4608010" y="4016787"/>
            <a:ext cx="2008414" cy="369332"/>
          </a:xfrm>
          <a:prstGeom prst="rect">
            <a:avLst/>
          </a:prstGeom>
          <a:noFill/>
        </p:spPr>
        <p:txBody>
          <a:bodyPr wrap="square" rtlCol="0">
            <a:spAutoFit/>
          </a:bodyPr>
          <a:lstStyle/>
          <a:p>
            <a:r>
              <a:rPr kumimoji="1" lang="ja-JP" altLang="en-US" dirty="0"/>
              <a:t>・</a:t>
            </a:r>
            <a:r>
              <a:rPr kumimoji="1" lang="ja-JP" altLang="en-US" b="1" dirty="0"/>
              <a:t>性別</a:t>
            </a:r>
          </a:p>
        </p:txBody>
      </p:sp>
      <p:sp>
        <p:nvSpPr>
          <p:cNvPr id="9" name="フローチャート: 結合子 8">
            <a:extLst>
              <a:ext uri="{FF2B5EF4-FFF2-40B4-BE49-F238E27FC236}">
                <a16:creationId xmlns:a16="http://schemas.microsoft.com/office/drawing/2014/main" id="{77F71176-41C7-4672-A4F6-EF5F6F826321}"/>
              </a:ext>
            </a:extLst>
          </p:cNvPr>
          <p:cNvSpPr/>
          <p:nvPr/>
        </p:nvSpPr>
        <p:spPr>
          <a:xfrm>
            <a:off x="4802317" y="4493412"/>
            <a:ext cx="167370" cy="1648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フローチャート: 結合子 60">
            <a:extLst>
              <a:ext uri="{FF2B5EF4-FFF2-40B4-BE49-F238E27FC236}">
                <a16:creationId xmlns:a16="http://schemas.microsoft.com/office/drawing/2014/main" id="{77A78B98-EB54-4133-B313-802260606ABC}"/>
              </a:ext>
            </a:extLst>
          </p:cNvPr>
          <p:cNvSpPr/>
          <p:nvPr/>
        </p:nvSpPr>
        <p:spPr>
          <a:xfrm>
            <a:off x="6009296" y="4493414"/>
            <a:ext cx="167370" cy="1648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2EB37E81-5457-46AA-BAD4-9C952B2BF453}"/>
              </a:ext>
            </a:extLst>
          </p:cNvPr>
          <p:cNvSpPr txBox="1"/>
          <p:nvPr/>
        </p:nvSpPr>
        <p:spPr>
          <a:xfrm>
            <a:off x="4983566" y="4403311"/>
            <a:ext cx="637556" cy="345009"/>
          </a:xfrm>
          <a:prstGeom prst="rect">
            <a:avLst/>
          </a:prstGeom>
          <a:noFill/>
        </p:spPr>
        <p:txBody>
          <a:bodyPr wrap="square" rtlCol="0">
            <a:spAutoFit/>
          </a:bodyPr>
          <a:lstStyle/>
          <a:p>
            <a:r>
              <a:rPr kumimoji="1" lang="ja-JP" altLang="en-US" sz="1600" dirty="0"/>
              <a:t>男性</a:t>
            </a:r>
          </a:p>
        </p:txBody>
      </p:sp>
      <p:sp>
        <p:nvSpPr>
          <p:cNvPr id="63" name="テキスト ボックス 62">
            <a:extLst>
              <a:ext uri="{FF2B5EF4-FFF2-40B4-BE49-F238E27FC236}">
                <a16:creationId xmlns:a16="http://schemas.microsoft.com/office/drawing/2014/main" id="{DF8EF727-F66F-47B4-91E9-5200D4DA5B00}"/>
              </a:ext>
            </a:extLst>
          </p:cNvPr>
          <p:cNvSpPr txBox="1"/>
          <p:nvPr/>
        </p:nvSpPr>
        <p:spPr>
          <a:xfrm>
            <a:off x="6208210" y="4389997"/>
            <a:ext cx="637556" cy="338554"/>
          </a:xfrm>
          <a:prstGeom prst="rect">
            <a:avLst/>
          </a:prstGeom>
          <a:noFill/>
        </p:spPr>
        <p:txBody>
          <a:bodyPr wrap="square" rtlCol="0">
            <a:spAutoFit/>
          </a:bodyPr>
          <a:lstStyle/>
          <a:p>
            <a:r>
              <a:rPr lang="ja-JP" altLang="en-US" sz="1600" dirty="0"/>
              <a:t>女</a:t>
            </a:r>
            <a:r>
              <a:rPr kumimoji="1" lang="ja-JP" altLang="en-US" sz="1600" dirty="0"/>
              <a:t>性</a:t>
            </a:r>
          </a:p>
        </p:txBody>
      </p:sp>
      <p:sp>
        <p:nvSpPr>
          <p:cNvPr id="64" name="四角形: 角を丸くする 63">
            <a:extLst>
              <a:ext uri="{FF2B5EF4-FFF2-40B4-BE49-F238E27FC236}">
                <a16:creationId xmlns:a16="http://schemas.microsoft.com/office/drawing/2014/main" id="{E0DCE5D5-35C2-4544-95AE-A8FBC4045875}"/>
              </a:ext>
            </a:extLst>
          </p:cNvPr>
          <p:cNvSpPr/>
          <p:nvPr/>
        </p:nvSpPr>
        <p:spPr>
          <a:xfrm>
            <a:off x="5349923" y="5669067"/>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次へ</a:t>
            </a:r>
          </a:p>
        </p:txBody>
      </p:sp>
      <p:sp>
        <p:nvSpPr>
          <p:cNvPr id="65" name="テキスト ボックス 64">
            <a:extLst>
              <a:ext uri="{FF2B5EF4-FFF2-40B4-BE49-F238E27FC236}">
                <a16:creationId xmlns:a16="http://schemas.microsoft.com/office/drawing/2014/main" id="{8536A86A-836A-4F64-AF1E-E25F7AF97C3E}"/>
              </a:ext>
            </a:extLst>
          </p:cNvPr>
          <p:cNvSpPr txBox="1"/>
          <p:nvPr/>
        </p:nvSpPr>
        <p:spPr>
          <a:xfrm>
            <a:off x="8641925" y="2272669"/>
            <a:ext cx="2930977" cy="369332"/>
          </a:xfrm>
          <a:prstGeom prst="rect">
            <a:avLst/>
          </a:prstGeom>
          <a:noFill/>
        </p:spPr>
        <p:txBody>
          <a:bodyPr wrap="square" rtlCol="0">
            <a:spAutoFit/>
          </a:bodyPr>
          <a:lstStyle/>
          <a:p>
            <a:r>
              <a:rPr kumimoji="1" lang="ja-JP" altLang="en-US" dirty="0"/>
              <a:t>・</a:t>
            </a:r>
            <a:r>
              <a:rPr kumimoji="1" lang="en-US" altLang="ja-JP" b="1" dirty="0"/>
              <a:t>ID</a:t>
            </a:r>
            <a:r>
              <a:rPr kumimoji="1" lang="en-US" altLang="ja-JP" sz="1400" dirty="0"/>
              <a:t>(</a:t>
            </a:r>
            <a:r>
              <a:rPr kumimoji="1" lang="ja-JP" altLang="en-US" sz="1400" dirty="0"/>
              <a:t>半角英数字</a:t>
            </a:r>
            <a:r>
              <a:rPr kumimoji="1" lang="en-US" altLang="ja-JP" sz="1400" dirty="0"/>
              <a:t>/</a:t>
            </a:r>
            <a:r>
              <a:rPr kumimoji="1" lang="ja-JP" altLang="en-US" sz="1400" dirty="0"/>
              <a:t>特殊記号なし</a:t>
            </a:r>
            <a:r>
              <a:rPr kumimoji="1" lang="en-US" altLang="ja-JP" sz="1400" dirty="0"/>
              <a:t>)</a:t>
            </a:r>
            <a:endParaRPr kumimoji="1" lang="en-US" altLang="ja-JP" dirty="0"/>
          </a:p>
        </p:txBody>
      </p:sp>
      <p:sp>
        <p:nvSpPr>
          <p:cNvPr id="66" name="四角形: 角を丸くする 65">
            <a:extLst>
              <a:ext uri="{FF2B5EF4-FFF2-40B4-BE49-F238E27FC236}">
                <a16:creationId xmlns:a16="http://schemas.microsoft.com/office/drawing/2014/main" id="{550F691B-5567-4F94-A6CC-EEBB176BFD2A}"/>
              </a:ext>
            </a:extLst>
          </p:cNvPr>
          <p:cNvSpPr/>
          <p:nvPr/>
        </p:nvSpPr>
        <p:spPr>
          <a:xfrm>
            <a:off x="8788280" y="2683700"/>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7" name="テキスト ボックス 66">
            <a:extLst>
              <a:ext uri="{FF2B5EF4-FFF2-40B4-BE49-F238E27FC236}">
                <a16:creationId xmlns:a16="http://schemas.microsoft.com/office/drawing/2014/main" id="{C64ABA97-D8BE-4D3A-9DF3-429B88F3BE9D}"/>
              </a:ext>
            </a:extLst>
          </p:cNvPr>
          <p:cNvSpPr txBox="1"/>
          <p:nvPr/>
        </p:nvSpPr>
        <p:spPr>
          <a:xfrm>
            <a:off x="8641926" y="3144728"/>
            <a:ext cx="2008414" cy="369332"/>
          </a:xfrm>
          <a:prstGeom prst="rect">
            <a:avLst/>
          </a:prstGeom>
          <a:noFill/>
        </p:spPr>
        <p:txBody>
          <a:bodyPr wrap="square" rtlCol="0">
            <a:spAutoFit/>
          </a:bodyPr>
          <a:lstStyle/>
          <a:p>
            <a:r>
              <a:rPr kumimoji="1" lang="ja-JP" altLang="en-US" dirty="0"/>
              <a:t>・</a:t>
            </a:r>
            <a:r>
              <a:rPr kumimoji="1" lang="ja-JP" altLang="en-US" b="1" dirty="0"/>
              <a:t>パスワード</a:t>
            </a:r>
          </a:p>
        </p:txBody>
      </p:sp>
      <p:sp>
        <p:nvSpPr>
          <p:cNvPr id="68" name="四角形: 角を丸くする 67">
            <a:extLst>
              <a:ext uri="{FF2B5EF4-FFF2-40B4-BE49-F238E27FC236}">
                <a16:creationId xmlns:a16="http://schemas.microsoft.com/office/drawing/2014/main" id="{5615B447-6B6B-46D4-940D-37DAF9F1BC6E}"/>
              </a:ext>
            </a:extLst>
          </p:cNvPr>
          <p:cNvSpPr/>
          <p:nvPr/>
        </p:nvSpPr>
        <p:spPr>
          <a:xfrm>
            <a:off x="8788280" y="3555759"/>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chemeClr val="bg2">
                    <a:lumMod val="90000"/>
                  </a:schemeClr>
                </a:solidFill>
              </a:rPr>
              <a:t>半角英数字</a:t>
            </a:r>
            <a:r>
              <a:rPr lang="en-US" altLang="ja-JP" sz="1600" dirty="0">
                <a:solidFill>
                  <a:schemeClr val="bg2">
                    <a:lumMod val="90000"/>
                  </a:schemeClr>
                </a:solidFill>
              </a:rPr>
              <a:t>/</a:t>
            </a:r>
            <a:r>
              <a:rPr lang="ja-JP" altLang="en-US" sz="1600" dirty="0">
                <a:solidFill>
                  <a:schemeClr val="bg2">
                    <a:lumMod val="90000"/>
                  </a:schemeClr>
                </a:solidFill>
              </a:rPr>
              <a:t>特殊記号なし</a:t>
            </a:r>
            <a:endParaRPr kumimoji="1" lang="ja-JP" altLang="en-US" sz="1600" dirty="0">
              <a:solidFill>
                <a:schemeClr val="bg2">
                  <a:lumMod val="90000"/>
                </a:schemeClr>
              </a:solidFill>
            </a:endParaRPr>
          </a:p>
        </p:txBody>
      </p:sp>
      <p:sp>
        <p:nvSpPr>
          <p:cNvPr id="69" name="四角形: 角を丸くする 68">
            <a:extLst>
              <a:ext uri="{FF2B5EF4-FFF2-40B4-BE49-F238E27FC236}">
                <a16:creationId xmlns:a16="http://schemas.microsoft.com/office/drawing/2014/main" id="{67D471AC-12B4-4392-B532-2FA90B645573}"/>
              </a:ext>
            </a:extLst>
          </p:cNvPr>
          <p:cNvSpPr/>
          <p:nvPr/>
        </p:nvSpPr>
        <p:spPr>
          <a:xfrm>
            <a:off x="8788280" y="4309508"/>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2">
                    <a:lumMod val="90000"/>
                  </a:schemeClr>
                </a:solidFill>
              </a:rPr>
              <a:t>パスワードを再入力してね</a:t>
            </a:r>
          </a:p>
        </p:txBody>
      </p:sp>
      <p:sp>
        <p:nvSpPr>
          <p:cNvPr id="70" name="テキスト ボックス 69">
            <a:extLst>
              <a:ext uri="{FF2B5EF4-FFF2-40B4-BE49-F238E27FC236}">
                <a16:creationId xmlns:a16="http://schemas.microsoft.com/office/drawing/2014/main" id="{0BBF0247-0B95-42DD-9050-9EA2142E728D}"/>
              </a:ext>
            </a:extLst>
          </p:cNvPr>
          <p:cNvSpPr txBox="1"/>
          <p:nvPr/>
        </p:nvSpPr>
        <p:spPr>
          <a:xfrm>
            <a:off x="8774404" y="3985100"/>
            <a:ext cx="2008414" cy="307777"/>
          </a:xfrm>
          <a:prstGeom prst="rect">
            <a:avLst/>
          </a:prstGeom>
          <a:noFill/>
        </p:spPr>
        <p:txBody>
          <a:bodyPr wrap="square" rtlCol="0">
            <a:spAutoFit/>
          </a:bodyPr>
          <a:lstStyle/>
          <a:p>
            <a:r>
              <a:rPr kumimoji="1" lang="ja-JP" altLang="en-US" sz="1400" b="1" dirty="0"/>
              <a:t>パスワード再入力</a:t>
            </a:r>
          </a:p>
        </p:txBody>
      </p:sp>
      <p:sp>
        <p:nvSpPr>
          <p:cNvPr id="71" name="四角形: 角を丸くする 70">
            <a:extLst>
              <a:ext uri="{FF2B5EF4-FFF2-40B4-BE49-F238E27FC236}">
                <a16:creationId xmlns:a16="http://schemas.microsoft.com/office/drawing/2014/main" id="{F8B5DDC3-666C-4BCF-B4E0-4592A4E08386}"/>
              </a:ext>
            </a:extLst>
          </p:cNvPr>
          <p:cNvSpPr/>
          <p:nvPr/>
        </p:nvSpPr>
        <p:spPr>
          <a:xfrm>
            <a:off x="9372194" y="5669010"/>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次へ</a:t>
            </a:r>
          </a:p>
        </p:txBody>
      </p:sp>
      <p:sp>
        <p:nvSpPr>
          <p:cNvPr id="72" name="矢印: 五方向 71">
            <a:extLst>
              <a:ext uri="{FF2B5EF4-FFF2-40B4-BE49-F238E27FC236}">
                <a16:creationId xmlns:a16="http://schemas.microsoft.com/office/drawing/2014/main" id="{D1C107CA-B514-4BD2-8D61-CE90AEA19BBE}"/>
              </a:ext>
            </a:extLst>
          </p:cNvPr>
          <p:cNvSpPr/>
          <p:nvPr/>
        </p:nvSpPr>
        <p:spPr>
          <a:xfrm rot="10800000" flipV="1">
            <a:off x="8452630" y="643666"/>
            <a:ext cx="816429" cy="34552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73" name="矢印: 五方向 72">
            <a:extLst>
              <a:ext uri="{FF2B5EF4-FFF2-40B4-BE49-F238E27FC236}">
                <a16:creationId xmlns:a16="http://schemas.microsoft.com/office/drawing/2014/main" id="{003244D0-D082-45A6-A9C3-16D814C74F37}"/>
              </a:ext>
            </a:extLst>
          </p:cNvPr>
          <p:cNvSpPr/>
          <p:nvPr/>
        </p:nvSpPr>
        <p:spPr>
          <a:xfrm rot="10800000" flipV="1">
            <a:off x="4412051" y="651102"/>
            <a:ext cx="816429" cy="34552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矢印: 右 74">
            <a:extLst>
              <a:ext uri="{FF2B5EF4-FFF2-40B4-BE49-F238E27FC236}">
                <a16:creationId xmlns:a16="http://schemas.microsoft.com/office/drawing/2014/main" id="{D3B723E4-918D-4CB1-9DD9-54C62ACB0885}"/>
              </a:ext>
            </a:extLst>
          </p:cNvPr>
          <p:cNvSpPr/>
          <p:nvPr/>
        </p:nvSpPr>
        <p:spPr>
          <a:xfrm rot="9546299">
            <a:off x="2564639" y="5507349"/>
            <a:ext cx="719253" cy="43270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44520A32-6D32-47B1-B9EE-D4623CF01F7C}"/>
              </a:ext>
            </a:extLst>
          </p:cNvPr>
          <p:cNvSpPr txBox="1"/>
          <p:nvPr/>
        </p:nvSpPr>
        <p:spPr>
          <a:xfrm>
            <a:off x="4409345" y="1117124"/>
            <a:ext cx="3412672" cy="400110"/>
          </a:xfrm>
          <a:prstGeom prst="rect">
            <a:avLst/>
          </a:prstGeom>
          <a:noFill/>
        </p:spPr>
        <p:txBody>
          <a:bodyPr wrap="square" rtlCol="0">
            <a:spAutoFit/>
          </a:bodyPr>
          <a:lstStyle/>
          <a:p>
            <a:pPr algn="ctr"/>
            <a:r>
              <a:rPr kumimoji="1" lang="ja-JP" altLang="en-US" sz="2000" b="1" dirty="0"/>
              <a:t>新規ユーザー登録</a:t>
            </a:r>
          </a:p>
        </p:txBody>
      </p:sp>
      <p:sp>
        <p:nvSpPr>
          <p:cNvPr id="78" name="テキスト ボックス 77">
            <a:extLst>
              <a:ext uri="{FF2B5EF4-FFF2-40B4-BE49-F238E27FC236}">
                <a16:creationId xmlns:a16="http://schemas.microsoft.com/office/drawing/2014/main" id="{BD88A5C3-565F-4852-A307-57CD0AC5E5E3}"/>
              </a:ext>
            </a:extLst>
          </p:cNvPr>
          <p:cNvSpPr txBox="1"/>
          <p:nvPr/>
        </p:nvSpPr>
        <p:spPr>
          <a:xfrm>
            <a:off x="8401077" y="1113076"/>
            <a:ext cx="3412672" cy="400110"/>
          </a:xfrm>
          <a:prstGeom prst="rect">
            <a:avLst/>
          </a:prstGeom>
          <a:noFill/>
        </p:spPr>
        <p:txBody>
          <a:bodyPr wrap="square" rtlCol="0">
            <a:spAutoFit/>
          </a:bodyPr>
          <a:lstStyle/>
          <a:p>
            <a:pPr algn="ctr"/>
            <a:r>
              <a:rPr kumimoji="1" lang="ja-JP" altLang="en-US" sz="2000" b="1" dirty="0"/>
              <a:t>新規ユーザー登録</a:t>
            </a:r>
          </a:p>
        </p:txBody>
      </p:sp>
      <p:sp>
        <p:nvSpPr>
          <p:cNvPr id="7" name="矢印: 山形 6">
            <a:extLst>
              <a:ext uri="{FF2B5EF4-FFF2-40B4-BE49-F238E27FC236}">
                <a16:creationId xmlns:a16="http://schemas.microsoft.com/office/drawing/2014/main" id="{88EBFE47-CD30-4F18-B38D-59532A74C1F6}"/>
              </a:ext>
            </a:extLst>
          </p:cNvPr>
          <p:cNvSpPr/>
          <p:nvPr/>
        </p:nvSpPr>
        <p:spPr>
          <a:xfrm>
            <a:off x="5554391" y="64969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9" name="矢印: 山形 48">
            <a:extLst>
              <a:ext uri="{FF2B5EF4-FFF2-40B4-BE49-F238E27FC236}">
                <a16:creationId xmlns:a16="http://schemas.microsoft.com/office/drawing/2014/main" id="{0D1A1FAC-7EDC-45EB-806A-E997E3884594}"/>
              </a:ext>
            </a:extLst>
          </p:cNvPr>
          <p:cNvSpPr/>
          <p:nvPr/>
        </p:nvSpPr>
        <p:spPr>
          <a:xfrm>
            <a:off x="5857226" y="645846"/>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0" name="矢印: 山形 49">
            <a:extLst>
              <a:ext uri="{FF2B5EF4-FFF2-40B4-BE49-F238E27FC236}">
                <a16:creationId xmlns:a16="http://schemas.microsoft.com/office/drawing/2014/main" id="{6DD16DD1-67BE-413E-AD01-D2116C07BC72}"/>
              </a:ext>
            </a:extLst>
          </p:cNvPr>
          <p:cNvSpPr/>
          <p:nvPr/>
        </p:nvSpPr>
        <p:spPr>
          <a:xfrm>
            <a:off x="6176666" y="641968"/>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2" name="矢印: 山形 51">
            <a:extLst>
              <a:ext uri="{FF2B5EF4-FFF2-40B4-BE49-F238E27FC236}">
                <a16:creationId xmlns:a16="http://schemas.microsoft.com/office/drawing/2014/main" id="{1623B940-5260-4B2D-B9C1-F18AEDE52034}"/>
              </a:ext>
            </a:extLst>
          </p:cNvPr>
          <p:cNvSpPr/>
          <p:nvPr/>
        </p:nvSpPr>
        <p:spPr>
          <a:xfrm>
            <a:off x="9692294" y="64969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4" name="矢印: 山形 53">
            <a:extLst>
              <a:ext uri="{FF2B5EF4-FFF2-40B4-BE49-F238E27FC236}">
                <a16:creationId xmlns:a16="http://schemas.microsoft.com/office/drawing/2014/main" id="{70844E03-9A91-4679-9D82-2001DFAB66CB}"/>
              </a:ext>
            </a:extLst>
          </p:cNvPr>
          <p:cNvSpPr/>
          <p:nvPr/>
        </p:nvSpPr>
        <p:spPr>
          <a:xfrm>
            <a:off x="9995129" y="645846"/>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5" name="矢印: 山形 54">
            <a:extLst>
              <a:ext uri="{FF2B5EF4-FFF2-40B4-BE49-F238E27FC236}">
                <a16:creationId xmlns:a16="http://schemas.microsoft.com/office/drawing/2014/main" id="{F34E5BF7-2F03-46C7-9F4B-490D10545AAF}"/>
              </a:ext>
            </a:extLst>
          </p:cNvPr>
          <p:cNvSpPr/>
          <p:nvPr/>
        </p:nvSpPr>
        <p:spPr>
          <a:xfrm>
            <a:off x="10314569" y="641968"/>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F4560086-D060-4519-B955-62C9907BECA5}"/>
              </a:ext>
            </a:extLst>
          </p:cNvPr>
          <p:cNvSpPr txBox="1"/>
          <p:nvPr/>
        </p:nvSpPr>
        <p:spPr>
          <a:xfrm>
            <a:off x="-55871" y="94352"/>
            <a:ext cx="6032421" cy="461665"/>
          </a:xfrm>
          <a:prstGeom prst="rect">
            <a:avLst/>
          </a:prstGeom>
          <a:noFill/>
        </p:spPr>
        <p:txBody>
          <a:bodyPr wrap="none" rtlCol="0">
            <a:spAutoFit/>
          </a:bodyPr>
          <a:lstStyle/>
          <a:p>
            <a:r>
              <a:rPr kumimoji="1" lang="en-US" altLang="ja-JP" sz="2400" dirty="0"/>
              <a:t>【</a:t>
            </a:r>
            <a:r>
              <a:rPr kumimoji="1" lang="ja-JP" altLang="en-US" sz="2400" dirty="0"/>
              <a:t>ステージ０</a:t>
            </a:r>
            <a:r>
              <a:rPr lang="ja-JP" altLang="en-US" sz="2400" dirty="0"/>
              <a:t>　プロフィール　初期設定</a:t>
            </a:r>
            <a:r>
              <a:rPr lang="en-US" altLang="ja-JP" sz="2400" dirty="0"/>
              <a:t>】</a:t>
            </a:r>
            <a:endParaRPr kumimoji="1" lang="ja-JP" altLang="en-US" sz="2400" dirty="0"/>
          </a:p>
        </p:txBody>
      </p:sp>
    </p:spTree>
    <p:extLst>
      <p:ext uri="{BB962C8B-B14F-4D97-AF65-F5344CB8AC3E}">
        <p14:creationId xmlns:p14="http://schemas.microsoft.com/office/powerpoint/2010/main" val="11960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7F0D012-E940-4463-82E0-FE5A6EC1E9FD}"/>
              </a:ext>
            </a:extLst>
          </p:cNvPr>
          <p:cNvSpPr/>
          <p:nvPr/>
        </p:nvSpPr>
        <p:spPr>
          <a:xfrm>
            <a:off x="8313838"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0EB9B5E-C0A9-4EA5-A173-2AFD4B8EEA99}"/>
              </a:ext>
            </a:extLst>
          </p:cNvPr>
          <p:cNvSpPr/>
          <p:nvPr/>
        </p:nvSpPr>
        <p:spPr>
          <a:xfrm>
            <a:off x="4273259"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D0D9B5C-E205-4B80-B06D-B4403F87D0D1}"/>
              </a:ext>
            </a:extLst>
          </p:cNvPr>
          <p:cNvSpPr txBox="1"/>
          <p:nvPr/>
        </p:nvSpPr>
        <p:spPr>
          <a:xfrm>
            <a:off x="595992" y="1118507"/>
            <a:ext cx="2926771" cy="1569660"/>
          </a:xfrm>
          <a:prstGeom prst="rect">
            <a:avLst/>
          </a:prstGeom>
          <a:noFill/>
        </p:spPr>
        <p:txBody>
          <a:bodyPr wrap="square" rtlCol="0">
            <a:spAutoFit/>
          </a:bodyPr>
          <a:lstStyle/>
          <a:p>
            <a:pPr algn="ctr"/>
            <a:r>
              <a:rPr lang="ja-JP" altLang="en-US" sz="2400" b="1" dirty="0"/>
              <a:t>セルフケア</a:t>
            </a:r>
            <a:endParaRPr lang="en-US" altLang="ja-JP" sz="2400" b="1" dirty="0"/>
          </a:p>
          <a:p>
            <a:pPr algn="ctr"/>
            <a:r>
              <a:rPr lang="ja-JP" altLang="en-US" sz="2400" b="1" dirty="0"/>
              <a:t>アプリケーション</a:t>
            </a:r>
            <a:endParaRPr lang="en-US" altLang="ja-JP" sz="2400" b="1" dirty="0"/>
          </a:p>
          <a:p>
            <a:pPr algn="ctr"/>
            <a:r>
              <a:rPr kumimoji="1" lang="en-US" altLang="ja-JP" sz="2400" dirty="0"/>
              <a:t>Self-Care </a:t>
            </a:r>
            <a:r>
              <a:rPr lang="en-US" altLang="ja-JP" sz="2400" dirty="0"/>
              <a:t>Application</a:t>
            </a:r>
            <a:endParaRPr kumimoji="1" lang="ja-JP" altLang="en-US" sz="2400" dirty="0"/>
          </a:p>
        </p:txBody>
      </p:sp>
      <p:sp>
        <p:nvSpPr>
          <p:cNvPr id="37" name="四角形: 角を丸くする 36">
            <a:extLst>
              <a:ext uri="{FF2B5EF4-FFF2-40B4-BE49-F238E27FC236}">
                <a16:creationId xmlns:a16="http://schemas.microsoft.com/office/drawing/2014/main" id="{108630F7-B1FD-44E2-B344-8693AEDA633B}"/>
              </a:ext>
            </a:extLst>
          </p:cNvPr>
          <p:cNvSpPr/>
          <p:nvPr/>
        </p:nvSpPr>
        <p:spPr>
          <a:xfrm>
            <a:off x="432007" y="3706871"/>
            <a:ext cx="3252269" cy="18483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6" name="四角形: 角を丸くする 25">
            <a:extLst>
              <a:ext uri="{FF2B5EF4-FFF2-40B4-BE49-F238E27FC236}">
                <a16:creationId xmlns:a16="http://schemas.microsoft.com/office/drawing/2014/main" id="{EC373389-43FC-48A6-962B-A17D718AF53B}"/>
              </a:ext>
            </a:extLst>
          </p:cNvPr>
          <p:cNvSpPr/>
          <p:nvPr/>
        </p:nvSpPr>
        <p:spPr>
          <a:xfrm>
            <a:off x="1352530" y="4974967"/>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ログイン</a:t>
            </a:r>
            <a:endParaRPr kumimoji="1" lang="ja-JP" altLang="en-US" dirty="0"/>
          </a:p>
        </p:txBody>
      </p:sp>
      <p:sp>
        <p:nvSpPr>
          <p:cNvPr id="27" name="四角形: 角を丸くする 26">
            <a:extLst>
              <a:ext uri="{FF2B5EF4-FFF2-40B4-BE49-F238E27FC236}">
                <a16:creationId xmlns:a16="http://schemas.microsoft.com/office/drawing/2014/main" id="{939B9838-2651-4C51-B8C4-89875C198383}"/>
              </a:ext>
            </a:extLst>
          </p:cNvPr>
          <p:cNvSpPr/>
          <p:nvPr/>
        </p:nvSpPr>
        <p:spPr>
          <a:xfrm>
            <a:off x="1937942" y="4454474"/>
            <a:ext cx="153692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0" name="四角形: 角を丸くする 29">
            <a:extLst>
              <a:ext uri="{FF2B5EF4-FFF2-40B4-BE49-F238E27FC236}">
                <a16:creationId xmlns:a16="http://schemas.microsoft.com/office/drawing/2014/main" id="{D1292850-8287-4168-B48A-4D4D9077F5BD}"/>
              </a:ext>
            </a:extLst>
          </p:cNvPr>
          <p:cNvSpPr/>
          <p:nvPr/>
        </p:nvSpPr>
        <p:spPr>
          <a:xfrm>
            <a:off x="1937942" y="3947778"/>
            <a:ext cx="153692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3BA15D0-A98A-4EAD-92BD-328BC0D76B2E}"/>
              </a:ext>
            </a:extLst>
          </p:cNvPr>
          <p:cNvSpPr txBox="1"/>
          <p:nvPr/>
        </p:nvSpPr>
        <p:spPr>
          <a:xfrm>
            <a:off x="969751" y="3951352"/>
            <a:ext cx="729210" cy="400110"/>
          </a:xfrm>
          <a:prstGeom prst="rect">
            <a:avLst/>
          </a:prstGeom>
          <a:noFill/>
        </p:spPr>
        <p:txBody>
          <a:bodyPr wrap="square" rtlCol="0">
            <a:spAutoFit/>
          </a:bodyPr>
          <a:lstStyle/>
          <a:p>
            <a:r>
              <a:rPr kumimoji="1" lang="en-US" altLang="ja-JP" sz="2000" dirty="0"/>
              <a:t>ID</a:t>
            </a:r>
            <a:r>
              <a:rPr kumimoji="1" lang="ja-JP" altLang="en-US" sz="2000" dirty="0"/>
              <a:t>：</a:t>
            </a:r>
          </a:p>
        </p:txBody>
      </p:sp>
      <p:sp>
        <p:nvSpPr>
          <p:cNvPr id="32" name="テキスト ボックス 31">
            <a:extLst>
              <a:ext uri="{FF2B5EF4-FFF2-40B4-BE49-F238E27FC236}">
                <a16:creationId xmlns:a16="http://schemas.microsoft.com/office/drawing/2014/main" id="{3857E8E3-9238-4335-8311-62858696401E}"/>
              </a:ext>
            </a:extLst>
          </p:cNvPr>
          <p:cNvSpPr txBox="1"/>
          <p:nvPr/>
        </p:nvSpPr>
        <p:spPr>
          <a:xfrm>
            <a:off x="460206" y="4454474"/>
            <a:ext cx="1660788" cy="369332"/>
          </a:xfrm>
          <a:prstGeom prst="rect">
            <a:avLst/>
          </a:prstGeom>
          <a:noFill/>
        </p:spPr>
        <p:txBody>
          <a:bodyPr wrap="square" rtlCol="0">
            <a:spAutoFit/>
          </a:bodyPr>
          <a:lstStyle/>
          <a:p>
            <a:r>
              <a:rPr kumimoji="1" lang="ja-JP" altLang="en-US" dirty="0"/>
              <a:t>パスワード：</a:t>
            </a:r>
          </a:p>
        </p:txBody>
      </p:sp>
      <p:sp>
        <p:nvSpPr>
          <p:cNvPr id="33" name="四角形: 角を丸くする 32">
            <a:extLst>
              <a:ext uri="{FF2B5EF4-FFF2-40B4-BE49-F238E27FC236}">
                <a16:creationId xmlns:a16="http://schemas.microsoft.com/office/drawing/2014/main" id="{C7C60891-270F-4590-955D-910CDCD630AE}"/>
              </a:ext>
            </a:extLst>
          </p:cNvPr>
          <p:cNvSpPr/>
          <p:nvPr/>
        </p:nvSpPr>
        <p:spPr>
          <a:xfrm>
            <a:off x="1346086" y="5671316"/>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新規登録</a:t>
            </a:r>
          </a:p>
        </p:txBody>
      </p:sp>
      <p:pic>
        <p:nvPicPr>
          <p:cNvPr id="38" name="図 37">
            <a:extLst>
              <a:ext uri="{FF2B5EF4-FFF2-40B4-BE49-F238E27FC236}">
                <a16:creationId xmlns:a16="http://schemas.microsoft.com/office/drawing/2014/main" id="{3AEF7FBF-5FDE-413C-8129-6132066AF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657" y="2753196"/>
            <a:ext cx="610673" cy="747763"/>
          </a:xfrm>
          <a:prstGeom prst="rect">
            <a:avLst/>
          </a:prstGeom>
        </p:spPr>
      </p:pic>
      <p:sp>
        <p:nvSpPr>
          <p:cNvPr id="72" name="矢印: 五方向 71">
            <a:extLst>
              <a:ext uri="{FF2B5EF4-FFF2-40B4-BE49-F238E27FC236}">
                <a16:creationId xmlns:a16="http://schemas.microsoft.com/office/drawing/2014/main" id="{D1C107CA-B514-4BD2-8D61-CE90AEA19BBE}"/>
              </a:ext>
            </a:extLst>
          </p:cNvPr>
          <p:cNvSpPr/>
          <p:nvPr/>
        </p:nvSpPr>
        <p:spPr>
          <a:xfrm rot="10800000" flipV="1">
            <a:off x="8452630" y="643666"/>
            <a:ext cx="816429" cy="34552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73" name="矢印: 五方向 72">
            <a:extLst>
              <a:ext uri="{FF2B5EF4-FFF2-40B4-BE49-F238E27FC236}">
                <a16:creationId xmlns:a16="http://schemas.microsoft.com/office/drawing/2014/main" id="{003244D0-D082-45A6-A9C3-16D814C74F37}"/>
              </a:ext>
            </a:extLst>
          </p:cNvPr>
          <p:cNvSpPr/>
          <p:nvPr/>
        </p:nvSpPr>
        <p:spPr>
          <a:xfrm rot="10800000" flipV="1">
            <a:off x="4412051" y="651102"/>
            <a:ext cx="816429" cy="34552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sp>
        <p:nvSpPr>
          <p:cNvPr id="75" name="矢印: 右 74">
            <a:extLst>
              <a:ext uri="{FF2B5EF4-FFF2-40B4-BE49-F238E27FC236}">
                <a16:creationId xmlns:a16="http://schemas.microsoft.com/office/drawing/2014/main" id="{D3B723E4-918D-4CB1-9DD9-54C62ACB0885}"/>
              </a:ext>
            </a:extLst>
          </p:cNvPr>
          <p:cNvSpPr/>
          <p:nvPr/>
        </p:nvSpPr>
        <p:spPr>
          <a:xfrm rot="9546299">
            <a:off x="2564639" y="5507349"/>
            <a:ext cx="719253" cy="43270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35FFC35C-8050-4F45-ADF5-4A7A58660851}"/>
              </a:ext>
            </a:extLst>
          </p:cNvPr>
          <p:cNvGrpSpPr/>
          <p:nvPr/>
        </p:nvGrpSpPr>
        <p:grpSpPr>
          <a:xfrm>
            <a:off x="4409345" y="1404257"/>
            <a:ext cx="3504456" cy="4833258"/>
            <a:chOff x="4409345" y="1053193"/>
            <a:chExt cx="3504456" cy="5184322"/>
          </a:xfrm>
        </p:grpSpPr>
        <p:sp>
          <p:nvSpPr>
            <p:cNvPr id="48" name="正方形/長方形 47">
              <a:extLst>
                <a:ext uri="{FF2B5EF4-FFF2-40B4-BE49-F238E27FC236}">
                  <a16:creationId xmlns:a16="http://schemas.microsoft.com/office/drawing/2014/main" id="{F7B6788F-0CB1-4F81-9E7F-C5E23D47534C}"/>
                </a:ext>
              </a:extLst>
            </p:cNvPr>
            <p:cNvSpPr/>
            <p:nvPr/>
          </p:nvSpPr>
          <p:spPr>
            <a:xfrm>
              <a:off x="4412051"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1B941CD-9929-4936-9FC8-3A25C7ABDC37}"/>
                </a:ext>
              </a:extLst>
            </p:cNvPr>
            <p:cNvSpPr txBox="1"/>
            <p:nvPr/>
          </p:nvSpPr>
          <p:spPr>
            <a:xfrm>
              <a:off x="4409345" y="1553153"/>
              <a:ext cx="3412672" cy="369332"/>
            </a:xfrm>
            <a:prstGeom prst="rect">
              <a:avLst/>
            </a:prstGeom>
            <a:noFill/>
          </p:spPr>
          <p:txBody>
            <a:bodyPr wrap="square" rtlCol="0">
              <a:spAutoFit/>
            </a:bodyPr>
            <a:lstStyle/>
            <a:p>
              <a:r>
                <a:rPr kumimoji="1" lang="ja-JP" altLang="en-US" dirty="0"/>
                <a:t>プロフィール情報を入力してね</a:t>
              </a:r>
            </a:p>
          </p:txBody>
        </p:sp>
        <p:sp>
          <p:nvSpPr>
            <p:cNvPr id="39" name="テキスト ボックス 38">
              <a:extLst>
                <a:ext uri="{FF2B5EF4-FFF2-40B4-BE49-F238E27FC236}">
                  <a16:creationId xmlns:a16="http://schemas.microsoft.com/office/drawing/2014/main" id="{8DE6FADF-F1F9-410B-9721-CA9864FEBE37}"/>
                </a:ext>
              </a:extLst>
            </p:cNvPr>
            <p:cNvSpPr txBox="1"/>
            <p:nvPr/>
          </p:nvSpPr>
          <p:spPr>
            <a:xfrm>
              <a:off x="4501129" y="1914613"/>
              <a:ext cx="3412672" cy="276999"/>
            </a:xfrm>
            <a:prstGeom prst="rect">
              <a:avLst/>
            </a:prstGeom>
            <a:noFill/>
          </p:spPr>
          <p:txBody>
            <a:bodyPr wrap="square" rtlCol="0">
              <a:spAutoFit/>
            </a:bodyPr>
            <a:lstStyle/>
            <a:p>
              <a:r>
                <a:rPr kumimoji="1" lang="en-US" altLang="ja-JP" sz="1200" dirty="0"/>
                <a:t>※</a:t>
              </a:r>
              <a:r>
                <a:rPr kumimoji="1" lang="ja-JP" altLang="en-US" sz="1200" dirty="0"/>
                <a:t>入力した情報は許可なしに利用されません</a:t>
              </a:r>
            </a:p>
          </p:txBody>
        </p:sp>
        <p:sp>
          <p:nvSpPr>
            <p:cNvPr id="8" name="テキスト ボックス 7">
              <a:extLst>
                <a:ext uri="{FF2B5EF4-FFF2-40B4-BE49-F238E27FC236}">
                  <a16:creationId xmlns:a16="http://schemas.microsoft.com/office/drawing/2014/main" id="{E0C0E4B2-7700-4DD2-B2CA-C07ED97146D0}"/>
                </a:ext>
              </a:extLst>
            </p:cNvPr>
            <p:cNvSpPr txBox="1"/>
            <p:nvPr/>
          </p:nvSpPr>
          <p:spPr>
            <a:xfrm>
              <a:off x="4608010" y="2272669"/>
              <a:ext cx="2008414" cy="369332"/>
            </a:xfrm>
            <a:prstGeom prst="rect">
              <a:avLst/>
            </a:prstGeom>
            <a:noFill/>
          </p:spPr>
          <p:txBody>
            <a:bodyPr wrap="square" rtlCol="0">
              <a:spAutoFit/>
            </a:bodyPr>
            <a:lstStyle/>
            <a:p>
              <a:r>
                <a:rPr kumimoji="1" lang="ja-JP" altLang="en-US" dirty="0"/>
                <a:t>・</a:t>
              </a:r>
              <a:r>
                <a:rPr kumimoji="1" lang="ja-JP" altLang="en-US" b="1" dirty="0"/>
                <a:t>ニックネーム</a:t>
              </a:r>
            </a:p>
          </p:txBody>
        </p:sp>
        <p:sp>
          <p:nvSpPr>
            <p:cNvPr id="42" name="四角形: 角を丸くする 41">
              <a:extLst>
                <a:ext uri="{FF2B5EF4-FFF2-40B4-BE49-F238E27FC236}">
                  <a16:creationId xmlns:a16="http://schemas.microsoft.com/office/drawing/2014/main" id="{6B6191E8-EC96-4F20-9D8E-2477C98DA230}"/>
                </a:ext>
              </a:extLst>
            </p:cNvPr>
            <p:cNvSpPr/>
            <p:nvPr/>
          </p:nvSpPr>
          <p:spPr>
            <a:xfrm>
              <a:off x="4754364" y="2683700"/>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solidFill>
                    <a:schemeClr val="bg2">
                      <a:lumMod val="90000"/>
                    </a:schemeClr>
                  </a:solidFill>
                </a:rPr>
                <a:t>15</a:t>
              </a:r>
              <a:r>
                <a:rPr kumimoji="1" lang="ja-JP" altLang="en-US" dirty="0">
                  <a:solidFill>
                    <a:schemeClr val="bg2">
                      <a:lumMod val="90000"/>
                    </a:schemeClr>
                  </a:solidFill>
                </a:rPr>
                <a:t>文字</a:t>
              </a:r>
              <a:r>
                <a:rPr kumimoji="1" lang="en-US" altLang="ja-JP" dirty="0">
                  <a:solidFill>
                    <a:schemeClr val="tx1"/>
                  </a:solidFill>
                </a:rPr>
                <a:t>(</a:t>
              </a:r>
              <a:r>
                <a:rPr kumimoji="1" lang="ja-JP" altLang="en-US" dirty="0">
                  <a:solidFill>
                    <a:schemeClr val="tx1"/>
                  </a:solidFill>
                </a:rPr>
                <a:t>？</a:t>
              </a:r>
              <a:r>
                <a:rPr kumimoji="1" lang="en-US" altLang="ja-JP" dirty="0">
                  <a:solidFill>
                    <a:schemeClr val="tx1"/>
                  </a:solidFill>
                </a:rPr>
                <a:t>)</a:t>
              </a:r>
              <a:r>
                <a:rPr kumimoji="1" lang="ja-JP" altLang="en-US" dirty="0">
                  <a:solidFill>
                    <a:schemeClr val="bg2">
                      <a:lumMod val="90000"/>
                    </a:schemeClr>
                  </a:solidFill>
                </a:rPr>
                <a:t>以内</a:t>
              </a:r>
            </a:p>
          </p:txBody>
        </p:sp>
        <p:sp>
          <p:nvSpPr>
            <p:cNvPr id="43" name="テキスト ボックス 42">
              <a:extLst>
                <a:ext uri="{FF2B5EF4-FFF2-40B4-BE49-F238E27FC236}">
                  <a16:creationId xmlns:a16="http://schemas.microsoft.com/office/drawing/2014/main" id="{E97DAE35-B2D8-447B-A6F7-6AB077BAA978}"/>
                </a:ext>
              </a:extLst>
            </p:cNvPr>
            <p:cNvSpPr txBox="1"/>
            <p:nvPr/>
          </p:nvSpPr>
          <p:spPr>
            <a:xfrm>
              <a:off x="4611792" y="3144728"/>
              <a:ext cx="2008414" cy="369332"/>
            </a:xfrm>
            <a:prstGeom prst="rect">
              <a:avLst/>
            </a:prstGeom>
            <a:noFill/>
          </p:spPr>
          <p:txBody>
            <a:bodyPr wrap="square" rtlCol="0">
              <a:spAutoFit/>
            </a:bodyPr>
            <a:lstStyle/>
            <a:p>
              <a:r>
                <a:rPr kumimoji="1" lang="ja-JP" altLang="en-US" dirty="0"/>
                <a:t>・</a:t>
              </a:r>
              <a:r>
                <a:rPr kumimoji="1" lang="ja-JP" altLang="en-US" b="1" dirty="0"/>
                <a:t>年齢</a:t>
              </a:r>
            </a:p>
          </p:txBody>
        </p:sp>
        <p:sp>
          <p:nvSpPr>
            <p:cNvPr id="44" name="四角形: 角を丸くする 43">
              <a:extLst>
                <a:ext uri="{FF2B5EF4-FFF2-40B4-BE49-F238E27FC236}">
                  <a16:creationId xmlns:a16="http://schemas.microsoft.com/office/drawing/2014/main" id="{17397F11-73BB-4C42-8FF5-C9B1BD38E9A1}"/>
                </a:ext>
              </a:extLst>
            </p:cNvPr>
            <p:cNvSpPr/>
            <p:nvPr/>
          </p:nvSpPr>
          <p:spPr>
            <a:xfrm>
              <a:off x="4758146" y="3555759"/>
              <a:ext cx="1450064"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年齢を選択</a:t>
              </a:r>
              <a:r>
                <a:rPr kumimoji="1" lang="ja-JP" altLang="en-US" sz="1600" dirty="0"/>
                <a:t>▽</a:t>
              </a:r>
            </a:p>
          </p:txBody>
        </p:sp>
        <p:sp>
          <p:nvSpPr>
            <p:cNvPr id="59" name="テキスト ボックス 58">
              <a:extLst>
                <a:ext uri="{FF2B5EF4-FFF2-40B4-BE49-F238E27FC236}">
                  <a16:creationId xmlns:a16="http://schemas.microsoft.com/office/drawing/2014/main" id="{044B2655-32F6-4BC5-BCD1-DD0F8295A6A6}"/>
                </a:ext>
              </a:extLst>
            </p:cNvPr>
            <p:cNvSpPr txBox="1"/>
            <p:nvPr/>
          </p:nvSpPr>
          <p:spPr>
            <a:xfrm>
              <a:off x="4608010" y="4016787"/>
              <a:ext cx="2008414" cy="369332"/>
            </a:xfrm>
            <a:prstGeom prst="rect">
              <a:avLst/>
            </a:prstGeom>
            <a:noFill/>
          </p:spPr>
          <p:txBody>
            <a:bodyPr wrap="square" rtlCol="0">
              <a:spAutoFit/>
            </a:bodyPr>
            <a:lstStyle/>
            <a:p>
              <a:r>
                <a:rPr kumimoji="1" lang="ja-JP" altLang="en-US" dirty="0"/>
                <a:t>・</a:t>
              </a:r>
              <a:r>
                <a:rPr kumimoji="1" lang="ja-JP" altLang="en-US" b="1" dirty="0"/>
                <a:t>性別</a:t>
              </a:r>
            </a:p>
          </p:txBody>
        </p:sp>
        <p:sp>
          <p:nvSpPr>
            <p:cNvPr id="9" name="フローチャート: 結合子 8">
              <a:extLst>
                <a:ext uri="{FF2B5EF4-FFF2-40B4-BE49-F238E27FC236}">
                  <a16:creationId xmlns:a16="http://schemas.microsoft.com/office/drawing/2014/main" id="{77F71176-41C7-4672-A4F6-EF5F6F826321}"/>
                </a:ext>
              </a:extLst>
            </p:cNvPr>
            <p:cNvSpPr/>
            <p:nvPr/>
          </p:nvSpPr>
          <p:spPr>
            <a:xfrm>
              <a:off x="4802317" y="4493412"/>
              <a:ext cx="167370" cy="1648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フローチャート: 結合子 60">
              <a:extLst>
                <a:ext uri="{FF2B5EF4-FFF2-40B4-BE49-F238E27FC236}">
                  <a16:creationId xmlns:a16="http://schemas.microsoft.com/office/drawing/2014/main" id="{77A78B98-EB54-4133-B313-802260606ABC}"/>
                </a:ext>
              </a:extLst>
            </p:cNvPr>
            <p:cNvSpPr/>
            <p:nvPr/>
          </p:nvSpPr>
          <p:spPr>
            <a:xfrm>
              <a:off x="6009296" y="4493414"/>
              <a:ext cx="167370" cy="16480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2EB37E81-5457-46AA-BAD4-9C952B2BF453}"/>
                </a:ext>
              </a:extLst>
            </p:cNvPr>
            <p:cNvSpPr txBox="1"/>
            <p:nvPr/>
          </p:nvSpPr>
          <p:spPr>
            <a:xfrm>
              <a:off x="4983566" y="4403311"/>
              <a:ext cx="637556" cy="345009"/>
            </a:xfrm>
            <a:prstGeom prst="rect">
              <a:avLst/>
            </a:prstGeom>
            <a:noFill/>
          </p:spPr>
          <p:txBody>
            <a:bodyPr wrap="square" rtlCol="0">
              <a:spAutoFit/>
            </a:bodyPr>
            <a:lstStyle/>
            <a:p>
              <a:r>
                <a:rPr kumimoji="1" lang="ja-JP" altLang="en-US" sz="1600" dirty="0"/>
                <a:t>男性</a:t>
              </a:r>
            </a:p>
          </p:txBody>
        </p:sp>
        <p:sp>
          <p:nvSpPr>
            <p:cNvPr id="63" name="テキスト ボックス 62">
              <a:extLst>
                <a:ext uri="{FF2B5EF4-FFF2-40B4-BE49-F238E27FC236}">
                  <a16:creationId xmlns:a16="http://schemas.microsoft.com/office/drawing/2014/main" id="{DF8EF727-F66F-47B4-91E9-5200D4DA5B00}"/>
                </a:ext>
              </a:extLst>
            </p:cNvPr>
            <p:cNvSpPr txBox="1"/>
            <p:nvPr/>
          </p:nvSpPr>
          <p:spPr>
            <a:xfrm>
              <a:off x="6208210" y="4389997"/>
              <a:ext cx="637556" cy="338554"/>
            </a:xfrm>
            <a:prstGeom prst="rect">
              <a:avLst/>
            </a:prstGeom>
            <a:noFill/>
          </p:spPr>
          <p:txBody>
            <a:bodyPr wrap="square" rtlCol="0">
              <a:spAutoFit/>
            </a:bodyPr>
            <a:lstStyle/>
            <a:p>
              <a:r>
                <a:rPr lang="ja-JP" altLang="en-US" sz="1600" dirty="0"/>
                <a:t>女</a:t>
              </a:r>
              <a:r>
                <a:rPr kumimoji="1" lang="ja-JP" altLang="en-US" sz="1600" dirty="0"/>
                <a:t>性</a:t>
              </a:r>
            </a:p>
          </p:txBody>
        </p:sp>
        <p:sp>
          <p:nvSpPr>
            <p:cNvPr id="64" name="四角形: 角を丸くする 63">
              <a:extLst>
                <a:ext uri="{FF2B5EF4-FFF2-40B4-BE49-F238E27FC236}">
                  <a16:creationId xmlns:a16="http://schemas.microsoft.com/office/drawing/2014/main" id="{E0DCE5D5-35C2-4544-95AE-A8FBC4045875}"/>
                </a:ext>
              </a:extLst>
            </p:cNvPr>
            <p:cNvSpPr/>
            <p:nvPr/>
          </p:nvSpPr>
          <p:spPr>
            <a:xfrm>
              <a:off x="5349923" y="5669067"/>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次へ</a:t>
              </a:r>
            </a:p>
          </p:txBody>
        </p:sp>
        <p:sp>
          <p:nvSpPr>
            <p:cNvPr id="77" name="テキスト ボックス 76">
              <a:extLst>
                <a:ext uri="{FF2B5EF4-FFF2-40B4-BE49-F238E27FC236}">
                  <a16:creationId xmlns:a16="http://schemas.microsoft.com/office/drawing/2014/main" id="{44520A32-6D32-47B1-B9EE-D4623CF01F7C}"/>
                </a:ext>
              </a:extLst>
            </p:cNvPr>
            <p:cNvSpPr txBox="1"/>
            <p:nvPr/>
          </p:nvSpPr>
          <p:spPr>
            <a:xfrm>
              <a:off x="4409345" y="1117124"/>
              <a:ext cx="3412672" cy="400110"/>
            </a:xfrm>
            <a:prstGeom prst="rect">
              <a:avLst/>
            </a:prstGeom>
            <a:noFill/>
          </p:spPr>
          <p:txBody>
            <a:bodyPr wrap="square" rtlCol="0">
              <a:spAutoFit/>
            </a:bodyPr>
            <a:lstStyle/>
            <a:p>
              <a:pPr algn="ctr"/>
              <a:r>
                <a:rPr kumimoji="1" lang="ja-JP" altLang="en-US" sz="2000" b="1" dirty="0"/>
                <a:t>新規ユーザー登録</a:t>
              </a:r>
            </a:p>
          </p:txBody>
        </p:sp>
      </p:grpSp>
      <p:grpSp>
        <p:nvGrpSpPr>
          <p:cNvPr id="12" name="グループ化 11">
            <a:extLst>
              <a:ext uri="{FF2B5EF4-FFF2-40B4-BE49-F238E27FC236}">
                <a16:creationId xmlns:a16="http://schemas.microsoft.com/office/drawing/2014/main" id="{B28B08D7-FCA1-4C94-95D6-03CC4BEEAD5E}"/>
              </a:ext>
            </a:extLst>
          </p:cNvPr>
          <p:cNvGrpSpPr/>
          <p:nvPr/>
        </p:nvGrpSpPr>
        <p:grpSpPr>
          <a:xfrm>
            <a:off x="8401077" y="1404257"/>
            <a:ext cx="3464225" cy="4833258"/>
            <a:chOff x="8401077" y="1053193"/>
            <a:chExt cx="3464225" cy="5184322"/>
          </a:xfrm>
        </p:grpSpPr>
        <p:sp>
          <p:nvSpPr>
            <p:cNvPr id="5" name="正方形/長方形 4">
              <a:extLst>
                <a:ext uri="{FF2B5EF4-FFF2-40B4-BE49-F238E27FC236}">
                  <a16:creationId xmlns:a16="http://schemas.microsoft.com/office/drawing/2014/main" id="{2EC9B9B4-E330-4AFB-811A-8663CCD4B953}"/>
                </a:ext>
              </a:extLst>
            </p:cNvPr>
            <p:cNvSpPr/>
            <p:nvPr/>
          </p:nvSpPr>
          <p:spPr>
            <a:xfrm>
              <a:off x="8452630"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470144EC-BD41-41B0-8344-E8415E24B4A1}"/>
                </a:ext>
              </a:extLst>
            </p:cNvPr>
            <p:cNvSpPr txBox="1"/>
            <p:nvPr/>
          </p:nvSpPr>
          <p:spPr>
            <a:xfrm>
              <a:off x="8724803" y="1553153"/>
              <a:ext cx="2930977" cy="369332"/>
            </a:xfrm>
            <a:prstGeom prst="rect">
              <a:avLst/>
            </a:prstGeom>
            <a:noFill/>
          </p:spPr>
          <p:txBody>
            <a:bodyPr wrap="square" rtlCol="0">
              <a:spAutoFit/>
            </a:bodyPr>
            <a:lstStyle/>
            <a:p>
              <a:r>
                <a:rPr lang="ja-JP" altLang="en-US" dirty="0"/>
                <a:t>ユーザー</a:t>
              </a:r>
              <a:r>
                <a:rPr kumimoji="1" lang="ja-JP" altLang="en-US" dirty="0"/>
                <a:t>情報を登録してね</a:t>
              </a:r>
            </a:p>
          </p:txBody>
        </p:sp>
        <p:sp>
          <p:nvSpPr>
            <p:cNvPr id="65" name="テキスト ボックス 64">
              <a:extLst>
                <a:ext uri="{FF2B5EF4-FFF2-40B4-BE49-F238E27FC236}">
                  <a16:creationId xmlns:a16="http://schemas.microsoft.com/office/drawing/2014/main" id="{8536A86A-836A-4F64-AF1E-E25F7AF97C3E}"/>
                </a:ext>
              </a:extLst>
            </p:cNvPr>
            <p:cNvSpPr txBox="1"/>
            <p:nvPr/>
          </p:nvSpPr>
          <p:spPr>
            <a:xfrm>
              <a:off x="8641925" y="2272669"/>
              <a:ext cx="2930977" cy="369332"/>
            </a:xfrm>
            <a:prstGeom prst="rect">
              <a:avLst/>
            </a:prstGeom>
            <a:noFill/>
          </p:spPr>
          <p:txBody>
            <a:bodyPr wrap="square" rtlCol="0">
              <a:spAutoFit/>
            </a:bodyPr>
            <a:lstStyle/>
            <a:p>
              <a:r>
                <a:rPr kumimoji="1" lang="ja-JP" altLang="en-US" dirty="0"/>
                <a:t>・</a:t>
              </a:r>
              <a:r>
                <a:rPr kumimoji="1" lang="en-US" altLang="ja-JP" b="1" dirty="0"/>
                <a:t>ID</a:t>
              </a:r>
              <a:r>
                <a:rPr kumimoji="1" lang="en-US" altLang="ja-JP" sz="1400" dirty="0"/>
                <a:t>(</a:t>
              </a:r>
              <a:r>
                <a:rPr kumimoji="1" lang="ja-JP" altLang="en-US" sz="1400" dirty="0"/>
                <a:t>半角英数字</a:t>
              </a:r>
              <a:r>
                <a:rPr kumimoji="1" lang="en-US" altLang="ja-JP" sz="1400" dirty="0"/>
                <a:t>/</a:t>
              </a:r>
              <a:r>
                <a:rPr kumimoji="1" lang="ja-JP" altLang="en-US" sz="1400" dirty="0"/>
                <a:t>特殊記号なし</a:t>
              </a:r>
              <a:r>
                <a:rPr kumimoji="1" lang="en-US" altLang="ja-JP" sz="1400" dirty="0"/>
                <a:t>)</a:t>
              </a:r>
              <a:endParaRPr kumimoji="1" lang="en-US" altLang="ja-JP" dirty="0"/>
            </a:p>
          </p:txBody>
        </p:sp>
        <p:sp>
          <p:nvSpPr>
            <p:cNvPr id="66" name="四角形: 角を丸くする 65">
              <a:extLst>
                <a:ext uri="{FF2B5EF4-FFF2-40B4-BE49-F238E27FC236}">
                  <a16:creationId xmlns:a16="http://schemas.microsoft.com/office/drawing/2014/main" id="{550F691B-5567-4F94-A6CC-EEBB176BFD2A}"/>
                </a:ext>
              </a:extLst>
            </p:cNvPr>
            <p:cNvSpPr/>
            <p:nvPr/>
          </p:nvSpPr>
          <p:spPr>
            <a:xfrm>
              <a:off x="8788280" y="2683700"/>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7" name="テキスト ボックス 66">
              <a:extLst>
                <a:ext uri="{FF2B5EF4-FFF2-40B4-BE49-F238E27FC236}">
                  <a16:creationId xmlns:a16="http://schemas.microsoft.com/office/drawing/2014/main" id="{C64ABA97-D8BE-4D3A-9DF3-429B88F3BE9D}"/>
                </a:ext>
              </a:extLst>
            </p:cNvPr>
            <p:cNvSpPr txBox="1"/>
            <p:nvPr/>
          </p:nvSpPr>
          <p:spPr>
            <a:xfrm>
              <a:off x="8641926" y="3144728"/>
              <a:ext cx="2008414" cy="369332"/>
            </a:xfrm>
            <a:prstGeom prst="rect">
              <a:avLst/>
            </a:prstGeom>
            <a:noFill/>
          </p:spPr>
          <p:txBody>
            <a:bodyPr wrap="square" rtlCol="0">
              <a:spAutoFit/>
            </a:bodyPr>
            <a:lstStyle/>
            <a:p>
              <a:r>
                <a:rPr kumimoji="1" lang="ja-JP" altLang="en-US" dirty="0"/>
                <a:t>・</a:t>
              </a:r>
              <a:r>
                <a:rPr kumimoji="1" lang="ja-JP" altLang="en-US" b="1" dirty="0"/>
                <a:t>パスワード</a:t>
              </a:r>
            </a:p>
          </p:txBody>
        </p:sp>
        <p:sp>
          <p:nvSpPr>
            <p:cNvPr id="68" name="四角形: 角を丸くする 67">
              <a:extLst>
                <a:ext uri="{FF2B5EF4-FFF2-40B4-BE49-F238E27FC236}">
                  <a16:creationId xmlns:a16="http://schemas.microsoft.com/office/drawing/2014/main" id="{5615B447-6B6B-46D4-940D-37DAF9F1BC6E}"/>
                </a:ext>
              </a:extLst>
            </p:cNvPr>
            <p:cNvSpPr/>
            <p:nvPr/>
          </p:nvSpPr>
          <p:spPr>
            <a:xfrm>
              <a:off x="8788280" y="3555759"/>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chemeClr val="bg2">
                      <a:lumMod val="90000"/>
                    </a:schemeClr>
                  </a:solidFill>
                </a:rPr>
                <a:t>半角英数字</a:t>
              </a:r>
              <a:r>
                <a:rPr lang="en-US" altLang="ja-JP" sz="1600" dirty="0">
                  <a:solidFill>
                    <a:schemeClr val="bg2">
                      <a:lumMod val="90000"/>
                    </a:schemeClr>
                  </a:solidFill>
                </a:rPr>
                <a:t>/</a:t>
              </a:r>
              <a:r>
                <a:rPr lang="ja-JP" altLang="en-US" sz="1600" dirty="0">
                  <a:solidFill>
                    <a:schemeClr val="bg2">
                      <a:lumMod val="90000"/>
                    </a:schemeClr>
                  </a:solidFill>
                </a:rPr>
                <a:t>特殊記号なし</a:t>
              </a:r>
              <a:endParaRPr kumimoji="1" lang="ja-JP" altLang="en-US" sz="1600" dirty="0">
                <a:solidFill>
                  <a:schemeClr val="bg2">
                    <a:lumMod val="90000"/>
                  </a:schemeClr>
                </a:solidFill>
              </a:endParaRPr>
            </a:p>
          </p:txBody>
        </p:sp>
        <p:sp>
          <p:nvSpPr>
            <p:cNvPr id="69" name="四角形: 角を丸くする 68">
              <a:extLst>
                <a:ext uri="{FF2B5EF4-FFF2-40B4-BE49-F238E27FC236}">
                  <a16:creationId xmlns:a16="http://schemas.microsoft.com/office/drawing/2014/main" id="{67D471AC-12B4-4392-B532-2FA90B645573}"/>
                </a:ext>
              </a:extLst>
            </p:cNvPr>
            <p:cNvSpPr/>
            <p:nvPr/>
          </p:nvSpPr>
          <p:spPr>
            <a:xfrm>
              <a:off x="8788280" y="4309508"/>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2">
                      <a:lumMod val="90000"/>
                    </a:schemeClr>
                  </a:solidFill>
                </a:rPr>
                <a:t>パスワードを再入力してね</a:t>
              </a:r>
            </a:p>
          </p:txBody>
        </p:sp>
        <p:sp>
          <p:nvSpPr>
            <p:cNvPr id="70" name="テキスト ボックス 69">
              <a:extLst>
                <a:ext uri="{FF2B5EF4-FFF2-40B4-BE49-F238E27FC236}">
                  <a16:creationId xmlns:a16="http://schemas.microsoft.com/office/drawing/2014/main" id="{0BBF0247-0B95-42DD-9050-9EA2142E728D}"/>
                </a:ext>
              </a:extLst>
            </p:cNvPr>
            <p:cNvSpPr txBox="1"/>
            <p:nvPr/>
          </p:nvSpPr>
          <p:spPr>
            <a:xfrm>
              <a:off x="8774404" y="3985100"/>
              <a:ext cx="2008414" cy="307777"/>
            </a:xfrm>
            <a:prstGeom prst="rect">
              <a:avLst/>
            </a:prstGeom>
            <a:noFill/>
          </p:spPr>
          <p:txBody>
            <a:bodyPr wrap="square" rtlCol="0">
              <a:spAutoFit/>
            </a:bodyPr>
            <a:lstStyle/>
            <a:p>
              <a:r>
                <a:rPr kumimoji="1" lang="ja-JP" altLang="en-US" sz="1400" b="1" dirty="0"/>
                <a:t>パスワード再入力</a:t>
              </a:r>
            </a:p>
          </p:txBody>
        </p:sp>
        <p:sp>
          <p:nvSpPr>
            <p:cNvPr id="71" name="四角形: 角を丸くする 70">
              <a:extLst>
                <a:ext uri="{FF2B5EF4-FFF2-40B4-BE49-F238E27FC236}">
                  <a16:creationId xmlns:a16="http://schemas.microsoft.com/office/drawing/2014/main" id="{F8B5DDC3-666C-4BCF-B4E0-4592A4E08386}"/>
                </a:ext>
              </a:extLst>
            </p:cNvPr>
            <p:cNvSpPr/>
            <p:nvPr/>
          </p:nvSpPr>
          <p:spPr>
            <a:xfrm>
              <a:off x="9372194" y="5669010"/>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次へ</a:t>
              </a:r>
            </a:p>
          </p:txBody>
        </p:sp>
        <p:sp>
          <p:nvSpPr>
            <p:cNvPr id="78" name="テキスト ボックス 77">
              <a:extLst>
                <a:ext uri="{FF2B5EF4-FFF2-40B4-BE49-F238E27FC236}">
                  <a16:creationId xmlns:a16="http://schemas.microsoft.com/office/drawing/2014/main" id="{BD88A5C3-565F-4852-A307-57CD0AC5E5E3}"/>
                </a:ext>
              </a:extLst>
            </p:cNvPr>
            <p:cNvSpPr txBox="1"/>
            <p:nvPr/>
          </p:nvSpPr>
          <p:spPr>
            <a:xfrm>
              <a:off x="8401077" y="1113076"/>
              <a:ext cx="3412672" cy="400110"/>
            </a:xfrm>
            <a:prstGeom prst="rect">
              <a:avLst/>
            </a:prstGeom>
            <a:noFill/>
          </p:spPr>
          <p:txBody>
            <a:bodyPr wrap="square" rtlCol="0">
              <a:spAutoFit/>
            </a:bodyPr>
            <a:lstStyle/>
            <a:p>
              <a:pPr algn="ctr"/>
              <a:r>
                <a:rPr kumimoji="1" lang="ja-JP" altLang="en-US" sz="2000" b="1" dirty="0"/>
                <a:t>新規ユーザー登録</a:t>
              </a:r>
            </a:p>
          </p:txBody>
        </p:sp>
      </p:grpSp>
      <p:sp>
        <p:nvSpPr>
          <p:cNvPr id="7" name="矢印: 山形 6">
            <a:extLst>
              <a:ext uri="{FF2B5EF4-FFF2-40B4-BE49-F238E27FC236}">
                <a16:creationId xmlns:a16="http://schemas.microsoft.com/office/drawing/2014/main" id="{88EBFE47-CD30-4F18-B38D-59532A74C1F6}"/>
              </a:ext>
            </a:extLst>
          </p:cNvPr>
          <p:cNvSpPr/>
          <p:nvPr/>
        </p:nvSpPr>
        <p:spPr>
          <a:xfrm>
            <a:off x="5597484" y="642908"/>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9" name="矢印: 山形 48">
            <a:extLst>
              <a:ext uri="{FF2B5EF4-FFF2-40B4-BE49-F238E27FC236}">
                <a16:creationId xmlns:a16="http://schemas.microsoft.com/office/drawing/2014/main" id="{0D1A1FAC-7EDC-45EB-806A-E997E3884594}"/>
              </a:ext>
            </a:extLst>
          </p:cNvPr>
          <p:cNvSpPr/>
          <p:nvPr/>
        </p:nvSpPr>
        <p:spPr>
          <a:xfrm>
            <a:off x="5900319" y="639059"/>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0" name="矢印: 山形 49">
            <a:extLst>
              <a:ext uri="{FF2B5EF4-FFF2-40B4-BE49-F238E27FC236}">
                <a16:creationId xmlns:a16="http://schemas.microsoft.com/office/drawing/2014/main" id="{6DD16DD1-67BE-413E-AD01-D2116C07BC72}"/>
              </a:ext>
            </a:extLst>
          </p:cNvPr>
          <p:cNvSpPr/>
          <p:nvPr/>
        </p:nvSpPr>
        <p:spPr>
          <a:xfrm>
            <a:off x="6219759" y="635181"/>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2" name="矢印: 山形 51">
            <a:extLst>
              <a:ext uri="{FF2B5EF4-FFF2-40B4-BE49-F238E27FC236}">
                <a16:creationId xmlns:a16="http://schemas.microsoft.com/office/drawing/2014/main" id="{1623B940-5260-4B2D-B9C1-F18AEDE52034}"/>
              </a:ext>
            </a:extLst>
          </p:cNvPr>
          <p:cNvSpPr/>
          <p:nvPr/>
        </p:nvSpPr>
        <p:spPr>
          <a:xfrm>
            <a:off x="9762809" y="649763"/>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4" name="矢印: 山形 53">
            <a:extLst>
              <a:ext uri="{FF2B5EF4-FFF2-40B4-BE49-F238E27FC236}">
                <a16:creationId xmlns:a16="http://schemas.microsoft.com/office/drawing/2014/main" id="{70844E03-9A91-4679-9D82-2001DFAB66CB}"/>
              </a:ext>
            </a:extLst>
          </p:cNvPr>
          <p:cNvSpPr/>
          <p:nvPr/>
        </p:nvSpPr>
        <p:spPr>
          <a:xfrm>
            <a:off x="10065644" y="645914"/>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5" name="矢印: 山形 54">
            <a:extLst>
              <a:ext uri="{FF2B5EF4-FFF2-40B4-BE49-F238E27FC236}">
                <a16:creationId xmlns:a16="http://schemas.microsoft.com/office/drawing/2014/main" id="{F34E5BF7-2F03-46C7-9F4B-490D10545AAF}"/>
              </a:ext>
            </a:extLst>
          </p:cNvPr>
          <p:cNvSpPr/>
          <p:nvPr/>
        </p:nvSpPr>
        <p:spPr>
          <a:xfrm>
            <a:off x="10385084" y="642036"/>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33CDFFB4-D711-413C-AF7A-3F2DB683D034}"/>
              </a:ext>
            </a:extLst>
          </p:cNvPr>
          <p:cNvSpPr/>
          <p:nvPr/>
        </p:nvSpPr>
        <p:spPr>
          <a:xfrm>
            <a:off x="4886002" y="1053193"/>
            <a:ext cx="2151612" cy="303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プロフィール入力</a:t>
            </a:r>
          </a:p>
        </p:txBody>
      </p:sp>
      <p:sp>
        <p:nvSpPr>
          <p:cNvPr id="58" name="正方形/長方形 57">
            <a:extLst>
              <a:ext uri="{FF2B5EF4-FFF2-40B4-BE49-F238E27FC236}">
                <a16:creationId xmlns:a16="http://schemas.microsoft.com/office/drawing/2014/main" id="{CD6B3217-0EAE-448D-9F4E-9622B207A54D}"/>
              </a:ext>
            </a:extLst>
          </p:cNvPr>
          <p:cNvSpPr/>
          <p:nvPr/>
        </p:nvSpPr>
        <p:spPr>
          <a:xfrm>
            <a:off x="9031607" y="1050998"/>
            <a:ext cx="2151612" cy="303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プロフィール入力</a:t>
            </a:r>
          </a:p>
        </p:txBody>
      </p:sp>
      <p:sp>
        <p:nvSpPr>
          <p:cNvPr id="14" name="矢印: 右 13">
            <a:extLst>
              <a:ext uri="{FF2B5EF4-FFF2-40B4-BE49-F238E27FC236}">
                <a16:creationId xmlns:a16="http://schemas.microsoft.com/office/drawing/2014/main" id="{EA30DA96-8D74-496A-B0DB-B0CA671CA8E8}"/>
              </a:ext>
            </a:extLst>
          </p:cNvPr>
          <p:cNvSpPr/>
          <p:nvPr/>
        </p:nvSpPr>
        <p:spPr>
          <a:xfrm rot="19793043">
            <a:off x="3404910" y="1503621"/>
            <a:ext cx="1540014" cy="5878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FAAE6FEF-DF3E-455D-966A-EEC110109668}"/>
              </a:ext>
            </a:extLst>
          </p:cNvPr>
          <p:cNvSpPr/>
          <p:nvPr/>
        </p:nvSpPr>
        <p:spPr>
          <a:xfrm>
            <a:off x="727198" y="721065"/>
            <a:ext cx="3563482" cy="385868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進行状況を示す矢印の下に今どの部分にいるのかを具体的に記述</a:t>
            </a:r>
            <a:r>
              <a:rPr lang="ja-JP" altLang="en-US" dirty="0"/>
              <a:t>するパターン</a:t>
            </a:r>
            <a:endParaRPr lang="en-US" altLang="ja-JP" dirty="0"/>
          </a:p>
          <a:p>
            <a:pPr algn="ctr"/>
            <a:endParaRPr kumimoji="1" lang="en-US" altLang="ja-JP" dirty="0"/>
          </a:p>
          <a:p>
            <a:pPr algn="ctr"/>
            <a:r>
              <a:rPr lang="ja-JP" altLang="en-US" dirty="0"/>
              <a:t>スマホ画面は小さいので余分かもしれないか？</a:t>
            </a:r>
            <a:endParaRPr kumimoji="1" lang="ja-JP" altLang="en-US" dirty="0"/>
          </a:p>
        </p:txBody>
      </p:sp>
      <p:sp>
        <p:nvSpPr>
          <p:cNvPr id="60" name="テキスト ボックス 59">
            <a:extLst>
              <a:ext uri="{FF2B5EF4-FFF2-40B4-BE49-F238E27FC236}">
                <a16:creationId xmlns:a16="http://schemas.microsoft.com/office/drawing/2014/main" id="{C1490DD1-1E05-4BDF-B5F8-61E7576CF08F}"/>
              </a:ext>
            </a:extLst>
          </p:cNvPr>
          <p:cNvSpPr txBox="1"/>
          <p:nvPr/>
        </p:nvSpPr>
        <p:spPr>
          <a:xfrm>
            <a:off x="-55871" y="94352"/>
            <a:ext cx="6032421" cy="461665"/>
          </a:xfrm>
          <a:prstGeom prst="rect">
            <a:avLst/>
          </a:prstGeom>
          <a:noFill/>
        </p:spPr>
        <p:txBody>
          <a:bodyPr wrap="none" rtlCol="0">
            <a:spAutoFit/>
          </a:bodyPr>
          <a:lstStyle/>
          <a:p>
            <a:r>
              <a:rPr kumimoji="1" lang="en-US" altLang="ja-JP" sz="2400" dirty="0"/>
              <a:t>【</a:t>
            </a:r>
            <a:r>
              <a:rPr kumimoji="1" lang="ja-JP" altLang="en-US" sz="2400" dirty="0"/>
              <a:t>ステージ０</a:t>
            </a:r>
            <a:r>
              <a:rPr lang="ja-JP" altLang="en-US" sz="2400" dirty="0"/>
              <a:t>　プロフィール　初期設定</a:t>
            </a:r>
            <a:r>
              <a:rPr lang="en-US" altLang="ja-JP" sz="2400" dirty="0"/>
              <a:t>】</a:t>
            </a:r>
            <a:endParaRPr kumimoji="1" lang="ja-JP" altLang="en-US" sz="2400" dirty="0"/>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07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7F0D012-E940-4463-82E0-FE5A6EC1E9FD}"/>
              </a:ext>
            </a:extLst>
          </p:cNvPr>
          <p:cNvSpPr/>
          <p:nvPr/>
        </p:nvSpPr>
        <p:spPr>
          <a:xfrm>
            <a:off x="8313838"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EC9B9B4-E330-4AFB-811A-8663CCD4B953}"/>
              </a:ext>
            </a:extLst>
          </p:cNvPr>
          <p:cNvSpPr/>
          <p:nvPr/>
        </p:nvSpPr>
        <p:spPr>
          <a:xfrm>
            <a:off x="8452630"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0EB9B5E-C0A9-4EA5-A173-2AFD4B8EEA99}"/>
              </a:ext>
            </a:extLst>
          </p:cNvPr>
          <p:cNvSpPr/>
          <p:nvPr/>
        </p:nvSpPr>
        <p:spPr>
          <a:xfrm>
            <a:off x="4273259"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F7B6788F-0CB1-4F81-9E7F-C5E23D47534C}"/>
              </a:ext>
            </a:extLst>
          </p:cNvPr>
          <p:cNvSpPr/>
          <p:nvPr/>
        </p:nvSpPr>
        <p:spPr>
          <a:xfrm>
            <a:off x="4412051"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4B4C16C9-FEF6-4B25-88E9-A629E74D7447}"/>
              </a:ext>
            </a:extLst>
          </p:cNvPr>
          <p:cNvSpPr txBox="1"/>
          <p:nvPr/>
        </p:nvSpPr>
        <p:spPr>
          <a:xfrm>
            <a:off x="533800" y="1635066"/>
            <a:ext cx="2008414" cy="369332"/>
          </a:xfrm>
          <a:prstGeom prst="rect">
            <a:avLst/>
          </a:prstGeom>
          <a:noFill/>
        </p:spPr>
        <p:txBody>
          <a:bodyPr wrap="square" rtlCol="0">
            <a:spAutoFit/>
          </a:bodyPr>
          <a:lstStyle/>
          <a:p>
            <a:r>
              <a:rPr kumimoji="1" lang="ja-JP" altLang="en-US" dirty="0"/>
              <a:t>・</a:t>
            </a:r>
            <a:r>
              <a:rPr kumimoji="1" lang="ja-JP" altLang="en-US" b="1" dirty="0"/>
              <a:t>ニックネーム</a:t>
            </a:r>
          </a:p>
        </p:txBody>
      </p:sp>
      <p:sp>
        <p:nvSpPr>
          <p:cNvPr id="60" name="四角形: 角を丸くする 59">
            <a:extLst>
              <a:ext uri="{FF2B5EF4-FFF2-40B4-BE49-F238E27FC236}">
                <a16:creationId xmlns:a16="http://schemas.microsoft.com/office/drawing/2014/main" id="{13FE9724-C77E-458A-A143-DAC26254BF67}"/>
              </a:ext>
            </a:extLst>
          </p:cNvPr>
          <p:cNvSpPr/>
          <p:nvPr/>
        </p:nvSpPr>
        <p:spPr>
          <a:xfrm>
            <a:off x="1289678" y="5701797"/>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OK</a:t>
            </a:r>
            <a:endParaRPr kumimoji="1" lang="ja-JP" altLang="en-US" dirty="0"/>
          </a:p>
        </p:txBody>
      </p:sp>
      <p:sp>
        <p:nvSpPr>
          <p:cNvPr id="76" name="テキスト ボックス 75">
            <a:extLst>
              <a:ext uri="{FF2B5EF4-FFF2-40B4-BE49-F238E27FC236}">
                <a16:creationId xmlns:a16="http://schemas.microsoft.com/office/drawing/2014/main" id="{F5DA5DEC-78EC-4610-939A-AC64E64BD2EB}"/>
              </a:ext>
            </a:extLst>
          </p:cNvPr>
          <p:cNvSpPr txBox="1"/>
          <p:nvPr/>
        </p:nvSpPr>
        <p:spPr>
          <a:xfrm>
            <a:off x="336629" y="1183472"/>
            <a:ext cx="3412672" cy="369332"/>
          </a:xfrm>
          <a:prstGeom prst="rect">
            <a:avLst/>
          </a:prstGeom>
          <a:noFill/>
        </p:spPr>
        <p:txBody>
          <a:bodyPr wrap="square" rtlCol="0">
            <a:spAutoFit/>
          </a:bodyPr>
          <a:lstStyle/>
          <a:p>
            <a:r>
              <a:rPr kumimoji="1" lang="ja-JP" altLang="en-US" dirty="0"/>
              <a:t>登録情報に間違いはないかな？</a:t>
            </a:r>
          </a:p>
        </p:txBody>
      </p:sp>
      <p:sp>
        <p:nvSpPr>
          <p:cNvPr id="7" name="テキスト ボックス 6">
            <a:extLst>
              <a:ext uri="{FF2B5EF4-FFF2-40B4-BE49-F238E27FC236}">
                <a16:creationId xmlns:a16="http://schemas.microsoft.com/office/drawing/2014/main" id="{20F48D6A-49D2-4272-81EC-1DD7C427CC01}"/>
              </a:ext>
            </a:extLst>
          </p:cNvPr>
          <p:cNvSpPr txBox="1"/>
          <p:nvPr/>
        </p:nvSpPr>
        <p:spPr>
          <a:xfrm>
            <a:off x="763360" y="1979434"/>
            <a:ext cx="2351315" cy="338554"/>
          </a:xfrm>
          <a:prstGeom prst="rect">
            <a:avLst/>
          </a:prstGeom>
          <a:noFill/>
        </p:spPr>
        <p:txBody>
          <a:bodyPr wrap="square" rtlCol="0">
            <a:spAutoFit/>
          </a:bodyPr>
          <a:lstStyle/>
          <a:p>
            <a:r>
              <a:rPr kumimoji="1" lang="ja-JP" altLang="en-US" sz="1600" dirty="0"/>
              <a:t>ヨータ</a:t>
            </a:r>
          </a:p>
        </p:txBody>
      </p:sp>
      <p:sp>
        <p:nvSpPr>
          <p:cNvPr id="78" name="テキスト ボックス 77">
            <a:extLst>
              <a:ext uri="{FF2B5EF4-FFF2-40B4-BE49-F238E27FC236}">
                <a16:creationId xmlns:a16="http://schemas.microsoft.com/office/drawing/2014/main" id="{00A45834-D48A-4242-91EE-CBF4A32D827F}"/>
              </a:ext>
            </a:extLst>
          </p:cNvPr>
          <p:cNvSpPr txBox="1"/>
          <p:nvPr/>
        </p:nvSpPr>
        <p:spPr>
          <a:xfrm>
            <a:off x="536103" y="2426628"/>
            <a:ext cx="2008414" cy="369332"/>
          </a:xfrm>
          <a:prstGeom prst="rect">
            <a:avLst/>
          </a:prstGeom>
          <a:noFill/>
        </p:spPr>
        <p:txBody>
          <a:bodyPr wrap="square" rtlCol="0">
            <a:spAutoFit/>
          </a:bodyPr>
          <a:lstStyle/>
          <a:p>
            <a:r>
              <a:rPr kumimoji="1" lang="ja-JP" altLang="en-US" dirty="0"/>
              <a:t>・</a:t>
            </a:r>
            <a:r>
              <a:rPr kumimoji="1" lang="ja-JP" altLang="en-US" b="1" dirty="0"/>
              <a:t>年齢</a:t>
            </a:r>
          </a:p>
        </p:txBody>
      </p:sp>
      <p:sp>
        <p:nvSpPr>
          <p:cNvPr id="79" name="テキスト ボックス 78">
            <a:extLst>
              <a:ext uri="{FF2B5EF4-FFF2-40B4-BE49-F238E27FC236}">
                <a16:creationId xmlns:a16="http://schemas.microsoft.com/office/drawing/2014/main" id="{8EB0F82F-80ED-47A9-9DF1-F16558A0E8FD}"/>
              </a:ext>
            </a:extLst>
          </p:cNvPr>
          <p:cNvSpPr txBox="1"/>
          <p:nvPr/>
        </p:nvSpPr>
        <p:spPr>
          <a:xfrm>
            <a:off x="765663" y="2770996"/>
            <a:ext cx="2351315" cy="338554"/>
          </a:xfrm>
          <a:prstGeom prst="rect">
            <a:avLst/>
          </a:prstGeom>
          <a:noFill/>
        </p:spPr>
        <p:txBody>
          <a:bodyPr wrap="square" rtlCol="0">
            <a:spAutoFit/>
          </a:bodyPr>
          <a:lstStyle/>
          <a:p>
            <a:r>
              <a:rPr kumimoji="1" lang="en-US" altLang="ja-JP" sz="1600" dirty="0"/>
              <a:t>20</a:t>
            </a:r>
            <a:r>
              <a:rPr kumimoji="1" lang="ja-JP" altLang="en-US" sz="1600" dirty="0"/>
              <a:t>代</a:t>
            </a:r>
          </a:p>
        </p:txBody>
      </p:sp>
      <p:sp>
        <p:nvSpPr>
          <p:cNvPr id="80" name="テキスト ボックス 79">
            <a:extLst>
              <a:ext uri="{FF2B5EF4-FFF2-40B4-BE49-F238E27FC236}">
                <a16:creationId xmlns:a16="http://schemas.microsoft.com/office/drawing/2014/main" id="{82C3469C-8582-4209-A056-B7B30E528FA8}"/>
              </a:ext>
            </a:extLst>
          </p:cNvPr>
          <p:cNvSpPr txBox="1"/>
          <p:nvPr/>
        </p:nvSpPr>
        <p:spPr>
          <a:xfrm>
            <a:off x="536103" y="3219417"/>
            <a:ext cx="2008414" cy="369332"/>
          </a:xfrm>
          <a:prstGeom prst="rect">
            <a:avLst/>
          </a:prstGeom>
          <a:noFill/>
        </p:spPr>
        <p:txBody>
          <a:bodyPr wrap="square" rtlCol="0">
            <a:spAutoFit/>
          </a:bodyPr>
          <a:lstStyle/>
          <a:p>
            <a:r>
              <a:rPr kumimoji="1" lang="ja-JP" altLang="en-US" dirty="0"/>
              <a:t>・</a:t>
            </a:r>
            <a:r>
              <a:rPr kumimoji="1" lang="ja-JP" altLang="en-US" b="1" dirty="0"/>
              <a:t>性別</a:t>
            </a:r>
          </a:p>
        </p:txBody>
      </p:sp>
      <p:sp>
        <p:nvSpPr>
          <p:cNvPr id="81" name="テキスト ボックス 80">
            <a:extLst>
              <a:ext uri="{FF2B5EF4-FFF2-40B4-BE49-F238E27FC236}">
                <a16:creationId xmlns:a16="http://schemas.microsoft.com/office/drawing/2014/main" id="{A23A1E6C-459E-46A4-88BE-39723BD88C4E}"/>
              </a:ext>
            </a:extLst>
          </p:cNvPr>
          <p:cNvSpPr txBox="1"/>
          <p:nvPr/>
        </p:nvSpPr>
        <p:spPr>
          <a:xfrm>
            <a:off x="765663" y="3563785"/>
            <a:ext cx="2351315" cy="338554"/>
          </a:xfrm>
          <a:prstGeom prst="rect">
            <a:avLst/>
          </a:prstGeom>
          <a:noFill/>
        </p:spPr>
        <p:txBody>
          <a:bodyPr wrap="square" rtlCol="0">
            <a:spAutoFit/>
          </a:bodyPr>
          <a:lstStyle/>
          <a:p>
            <a:r>
              <a:rPr lang="ja-JP" altLang="en-US" sz="1600" dirty="0"/>
              <a:t>男性</a:t>
            </a:r>
            <a:endParaRPr kumimoji="1" lang="ja-JP" altLang="en-US" sz="1600" dirty="0"/>
          </a:p>
        </p:txBody>
      </p:sp>
      <p:sp>
        <p:nvSpPr>
          <p:cNvPr id="82" name="テキスト ボックス 81">
            <a:extLst>
              <a:ext uri="{FF2B5EF4-FFF2-40B4-BE49-F238E27FC236}">
                <a16:creationId xmlns:a16="http://schemas.microsoft.com/office/drawing/2014/main" id="{D475D3D8-EFC1-4727-810B-591AE77F6562}"/>
              </a:ext>
            </a:extLst>
          </p:cNvPr>
          <p:cNvSpPr txBox="1"/>
          <p:nvPr/>
        </p:nvSpPr>
        <p:spPr>
          <a:xfrm>
            <a:off x="533800" y="4012206"/>
            <a:ext cx="2008414" cy="369332"/>
          </a:xfrm>
          <a:prstGeom prst="rect">
            <a:avLst/>
          </a:prstGeom>
          <a:noFill/>
        </p:spPr>
        <p:txBody>
          <a:bodyPr wrap="square" rtlCol="0">
            <a:spAutoFit/>
          </a:bodyPr>
          <a:lstStyle/>
          <a:p>
            <a:r>
              <a:rPr kumimoji="1" lang="ja-JP" altLang="en-US" dirty="0"/>
              <a:t>・</a:t>
            </a:r>
            <a:r>
              <a:rPr kumimoji="1" lang="en-US" altLang="ja-JP" b="1" dirty="0"/>
              <a:t>ID</a:t>
            </a:r>
            <a:endParaRPr kumimoji="1" lang="ja-JP" altLang="en-US" b="1" dirty="0"/>
          </a:p>
        </p:txBody>
      </p:sp>
      <p:sp>
        <p:nvSpPr>
          <p:cNvPr id="83" name="テキスト ボックス 82">
            <a:extLst>
              <a:ext uri="{FF2B5EF4-FFF2-40B4-BE49-F238E27FC236}">
                <a16:creationId xmlns:a16="http://schemas.microsoft.com/office/drawing/2014/main" id="{C6AFBD9D-FDD1-4C57-9D77-2BD730257BA2}"/>
              </a:ext>
            </a:extLst>
          </p:cNvPr>
          <p:cNvSpPr txBox="1"/>
          <p:nvPr/>
        </p:nvSpPr>
        <p:spPr>
          <a:xfrm>
            <a:off x="763360" y="4356574"/>
            <a:ext cx="2351315" cy="369332"/>
          </a:xfrm>
          <a:prstGeom prst="rect">
            <a:avLst/>
          </a:prstGeom>
          <a:noFill/>
        </p:spPr>
        <p:txBody>
          <a:bodyPr wrap="square" rtlCol="0">
            <a:spAutoFit/>
          </a:bodyPr>
          <a:lstStyle/>
          <a:p>
            <a:r>
              <a:rPr kumimoji="1" lang="en-US" altLang="ja-JP" dirty="0"/>
              <a:t>yota0123</a:t>
            </a:r>
            <a:endParaRPr kumimoji="1" lang="ja-JP" altLang="en-US" dirty="0"/>
          </a:p>
        </p:txBody>
      </p:sp>
      <p:sp>
        <p:nvSpPr>
          <p:cNvPr id="84" name="テキスト ボックス 83">
            <a:extLst>
              <a:ext uri="{FF2B5EF4-FFF2-40B4-BE49-F238E27FC236}">
                <a16:creationId xmlns:a16="http://schemas.microsoft.com/office/drawing/2014/main" id="{29ED9A3A-64FB-449B-A9C8-C951FBAF9C3F}"/>
              </a:ext>
            </a:extLst>
          </p:cNvPr>
          <p:cNvSpPr txBox="1"/>
          <p:nvPr/>
        </p:nvSpPr>
        <p:spPr>
          <a:xfrm>
            <a:off x="529545" y="4840162"/>
            <a:ext cx="2008414" cy="369332"/>
          </a:xfrm>
          <a:prstGeom prst="rect">
            <a:avLst/>
          </a:prstGeom>
          <a:noFill/>
        </p:spPr>
        <p:txBody>
          <a:bodyPr wrap="square" rtlCol="0">
            <a:spAutoFit/>
          </a:bodyPr>
          <a:lstStyle/>
          <a:p>
            <a:r>
              <a:rPr kumimoji="1" lang="ja-JP" altLang="en-US" dirty="0"/>
              <a:t>・</a:t>
            </a:r>
            <a:r>
              <a:rPr kumimoji="1" lang="ja-JP" altLang="en-US" b="1" dirty="0"/>
              <a:t>パスワード</a:t>
            </a:r>
          </a:p>
        </p:txBody>
      </p:sp>
      <p:sp>
        <p:nvSpPr>
          <p:cNvPr id="85" name="テキスト ボックス 84">
            <a:extLst>
              <a:ext uri="{FF2B5EF4-FFF2-40B4-BE49-F238E27FC236}">
                <a16:creationId xmlns:a16="http://schemas.microsoft.com/office/drawing/2014/main" id="{D59BB38C-9CD7-4BCF-B65A-24D714B7A870}"/>
              </a:ext>
            </a:extLst>
          </p:cNvPr>
          <p:cNvSpPr txBox="1"/>
          <p:nvPr/>
        </p:nvSpPr>
        <p:spPr>
          <a:xfrm>
            <a:off x="759105" y="5184530"/>
            <a:ext cx="2351315" cy="369332"/>
          </a:xfrm>
          <a:prstGeom prst="rect">
            <a:avLst/>
          </a:prstGeom>
          <a:noFill/>
        </p:spPr>
        <p:txBody>
          <a:bodyPr wrap="square" rtlCol="0">
            <a:spAutoFit/>
          </a:bodyPr>
          <a:lstStyle/>
          <a:p>
            <a:r>
              <a:rPr kumimoji="1" lang="ja-JP" altLang="en-US" dirty="0"/>
              <a:t>＊＊＊＊＊</a:t>
            </a:r>
          </a:p>
        </p:txBody>
      </p:sp>
      <p:sp>
        <p:nvSpPr>
          <p:cNvPr id="86" name="四角形: 角を丸くする 85">
            <a:extLst>
              <a:ext uri="{FF2B5EF4-FFF2-40B4-BE49-F238E27FC236}">
                <a16:creationId xmlns:a16="http://schemas.microsoft.com/office/drawing/2014/main" id="{1F2FA6A3-456D-4301-8FB5-9EA33CC05857}"/>
              </a:ext>
            </a:extLst>
          </p:cNvPr>
          <p:cNvSpPr/>
          <p:nvPr/>
        </p:nvSpPr>
        <p:spPr>
          <a:xfrm>
            <a:off x="2198062" y="5222934"/>
            <a:ext cx="1036283" cy="30640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表示</a:t>
            </a:r>
            <a:endParaRPr kumimoji="1" lang="ja-JP" altLang="en-US" sz="1600" dirty="0"/>
          </a:p>
        </p:txBody>
      </p:sp>
      <p:sp>
        <p:nvSpPr>
          <p:cNvPr id="87" name="矢印: 五方向 86">
            <a:extLst>
              <a:ext uri="{FF2B5EF4-FFF2-40B4-BE49-F238E27FC236}">
                <a16:creationId xmlns:a16="http://schemas.microsoft.com/office/drawing/2014/main" id="{A1FC113B-9738-45B2-8A5F-237F1F88297B}"/>
              </a:ext>
            </a:extLst>
          </p:cNvPr>
          <p:cNvSpPr/>
          <p:nvPr/>
        </p:nvSpPr>
        <p:spPr>
          <a:xfrm rot="10800000" flipV="1">
            <a:off x="357448" y="648545"/>
            <a:ext cx="816429" cy="345526"/>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戻る</a:t>
            </a:r>
            <a:endParaRPr kumimoji="1" lang="ja-JP" altLang="en-US" dirty="0"/>
          </a:p>
        </p:txBody>
      </p:sp>
      <p:grpSp>
        <p:nvGrpSpPr>
          <p:cNvPr id="26" name="グループ化 25">
            <a:extLst>
              <a:ext uri="{FF2B5EF4-FFF2-40B4-BE49-F238E27FC236}">
                <a16:creationId xmlns:a16="http://schemas.microsoft.com/office/drawing/2014/main" id="{0D8106D7-D077-4585-A928-633607B977CF}"/>
              </a:ext>
            </a:extLst>
          </p:cNvPr>
          <p:cNvGrpSpPr/>
          <p:nvPr/>
        </p:nvGrpSpPr>
        <p:grpSpPr>
          <a:xfrm>
            <a:off x="4666930" y="3219417"/>
            <a:ext cx="2877185" cy="1618217"/>
            <a:chOff x="2527593" y="1499354"/>
            <a:chExt cx="5201475" cy="3018614"/>
          </a:xfrm>
        </p:grpSpPr>
        <p:sp>
          <p:nvSpPr>
            <p:cNvPr id="27" name="フローチャート: 結合子 26">
              <a:extLst>
                <a:ext uri="{FF2B5EF4-FFF2-40B4-BE49-F238E27FC236}">
                  <a16:creationId xmlns:a16="http://schemas.microsoft.com/office/drawing/2014/main" id="{F7D3EC00-8767-45D1-BA36-0E5CBF4062C4}"/>
                </a:ext>
              </a:extLst>
            </p:cNvPr>
            <p:cNvSpPr/>
            <p:nvPr/>
          </p:nvSpPr>
          <p:spPr>
            <a:xfrm>
              <a:off x="3442513" y="2459582"/>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8" name="フローチャート: 結合子 27">
              <a:extLst>
                <a:ext uri="{FF2B5EF4-FFF2-40B4-BE49-F238E27FC236}">
                  <a16:creationId xmlns:a16="http://schemas.microsoft.com/office/drawing/2014/main" id="{EB1A7056-C157-48A1-8789-7290857F5DAA}"/>
                </a:ext>
              </a:extLst>
            </p:cNvPr>
            <p:cNvSpPr/>
            <p:nvPr/>
          </p:nvSpPr>
          <p:spPr>
            <a:xfrm>
              <a:off x="2564921" y="2452236"/>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E3E22E7B-C1F7-42C1-B273-60AA0792D46A}"/>
                </a:ext>
              </a:extLst>
            </p:cNvPr>
            <p:cNvSpPr/>
            <p:nvPr/>
          </p:nvSpPr>
          <p:spPr>
            <a:xfrm rot="2461192">
              <a:off x="7205420" y="2501422"/>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DFDCDCD3-DE08-4907-82BA-BB30EC5C74DF}"/>
                </a:ext>
              </a:extLst>
            </p:cNvPr>
            <p:cNvSpPr/>
            <p:nvPr/>
          </p:nvSpPr>
          <p:spPr>
            <a:xfrm rot="19251190">
              <a:off x="6267129" y="2477855"/>
              <a:ext cx="460172" cy="45720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85124292-E25F-4E36-BA86-29B8412FDE1F}"/>
                </a:ext>
              </a:extLst>
            </p:cNvPr>
            <p:cNvSpPr/>
            <p:nvPr/>
          </p:nvSpPr>
          <p:spPr>
            <a:xfrm rot="20603443">
              <a:off x="4555614" y="41797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E0FDDAE-D3EB-45EE-BDF3-BF9625C098BC}"/>
                </a:ext>
              </a:extLst>
            </p:cNvPr>
            <p:cNvSpPr/>
            <p:nvPr/>
          </p:nvSpPr>
          <p:spPr>
            <a:xfrm rot="1090522">
              <a:off x="5168221" y="41832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AC8C9716-47F9-46EA-8D3C-0E42C588FA6F}"/>
                </a:ext>
              </a:extLst>
            </p:cNvPr>
            <p:cNvSpPr/>
            <p:nvPr/>
          </p:nvSpPr>
          <p:spPr>
            <a:xfrm rot="737068">
              <a:off x="5483814" y="36884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1ED509A-FCE1-439D-B6A5-F55D2F82B1F4}"/>
                </a:ext>
              </a:extLst>
            </p:cNvPr>
            <p:cNvSpPr/>
            <p:nvPr/>
          </p:nvSpPr>
          <p:spPr>
            <a:xfrm rot="20449686">
              <a:off x="4414770" y="36884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B39786CB-42DE-4FA6-9A6D-A28DF2861C1A}"/>
                </a:ext>
              </a:extLst>
            </p:cNvPr>
            <p:cNvSpPr/>
            <p:nvPr/>
          </p:nvSpPr>
          <p:spPr>
            <a:xfrm>
              <a:off x="4697052" y="34997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F3A9F39-AE96-4E36-B7DB-D5CF3BCBA881}"/>
                </a:ext>
              </a:extLst>
            </p:cNvPr>
            <p:cNvSpPr/>
            <p:nvPr/>
          </p:nvSpPr>
          <p:spPr>
            <a:xfrm rot="935523">
              <a:off x="5428991" y="2046492"/>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3631EC4-58A8-46C2-9992-D98B1A24FA9E}"/>
                </a:ext>
              </a:extLst>
            </p:cNvPr>
            <p:cNvSpPr/>
            <p:nvPr/>
          </p:nvSpPr>
          <p:spPr>
            <a:xfrm rot="20796865">
              <a:off x="4599337" y="2046546"/>
              <a:ext cx="247652" cy="9470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フローチャート: 結合子 37">
              <a:extLst>
                <a:ext uri="{FF2B5EF4-FFF2-40B4-BE49-F238E27FC236}">
                  <a16:creationId xmlns:a16="http://schemas.microsoft.com/office/drawing/2014/main" id="{F3EA016D-882C-42FB-9776-EDBCC24E4846}"/>
                </a:ext>
              </a:extLst>
            </p:cNvPr>
            <p:cNvSpPr/>
            <p:nvPr/>
          </p:nvSpPr>
          <p:spPr>
            <a:xfrm>
              <a:off x="4578670" y="26700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フローチャート: 結合子 38">
              <a:extLst>
                <a:ext uri="{FF2B5EF4-FFF2-40B4-BE49-F238E27FC236}">
                  <a16:creationId xmlns:a16="http://schemas.microsoft.com/office/drawing/2014/main" id="{F7FEE4D9-CB22-4E52-A080-3F3EC87435A9}"/>
                </a:ext>
              </a:extLst>
            </p:cNvPr>
            <p:cNvSpPr/>
            <p:nvPr/>
          </p:nvSpPr>
          <p:spPr>
            <a:xfrm>
              <a:off x="4871606" y="30853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フローチャート: 結合子 39">
              <a:extLst>
                <a:ext uri="{FF2B5EF4-FFF2-40B4-BE49-F238E27FC236}">
                  <a16:creationId xmlns:a16="http://schemas.microsoft.com/office/drawing/2014/main" id="{7496CB60-EC5C-4A4D-AC95-1965D2A2DA51}"/>
                </a:ext>
              </a:extLst>
            </p:cNvPr>
            <p:cNvSpPr/>
            <p:nvPr/>
          </p:nvSpPr>
          <p:spPr>
            <a:xfrm>
              <a:off x="5329690" y="30827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フローチャート: 結合子 40">
              <a:extLst>
                <a:ext uri="{FF2B5EF4-FFF2-40B4-BE49-F238E27FC236}">
                  <a16:creationId xmlns:a16="http://schemas.microsoft.com/office/drawing/2014/main" id="{23A624A8-55DB-4488-99B7-8C50EBC1A459}"/>
                </a:ext>
              </a:extLst>
            </p:cNvPr>
            <p:cNvSpPr/>
            <p:nvPr/>
          </p:nvSpPr>
          <p:spPr>
            <a:xfrm>
              <a:off x="5072281" y="33494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4079797-7A8F-4CA5-8F45-FE0CEBF60CFE}"/>
                </a:ext>
              </a:extLst>
            </p:cNvPr>
            <p:cNvSpPr/>
            <p:nvPr/>
          </p:nvSpPr>
          <p:spPr>
            <a:xfrm rot="20603443">
              <a:off x="6392653" y="41797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E0B69C85-3D08-49A7-A115-1F948E1E8069}"/>
                </a:ext>
              </a:extLst>
            </p:cNvPr>
            <p:cNvSpPr/>
            <p:nvPr/>
          </p:nvSpPr>
          <p:spPr>
            <a:xfrm rot="1090522">
              <a:off x="7005260" y="41832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F33A73A2-E17A-4469-A063-9AE90A6C6337}"/>
                </a:ext>
              </a:extLst>
            </p:cNvPr>
            <p:cNvSpPr/>
            <p:nvPr/>
          </p:nvSpPr>
          <p:spPr>
            <a:xfrm rot="737068">
              <a:off x="7320853" y="36884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6C6A4E84-3354-480E-8EEA-B6DC98DC454A}"/>
                </a:ext>
              </a:extLst>
            </p:cNvPr>
            <p:cNvSpPr/>
            <p:nvPr/>
          </p:nvSpPr>
          <p:spPr>
            <a:xfrm rot="20449686">
              <a:off x="6251809" y="36884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4B35A3D7-4616-4DBF-9851-BA0ED5DA28BE}"/>
                </a:ext>
              </a:extLst>
            </p:cNvPr>
            <p:cNvSpPr/>
            <p:nvPr/>
          </p:nvSpPr>
          <p:spPr>
            <a:xfrm>
              <a:off x="6534091" y="34997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2" name="フローチャート: 結合子 51">
              <a:extLst>
                <a:ext uri="{FF2B5EF4-FFF2-40B4-BE49-F238E27FC236}">
                  <a16:creationId xmlns:a16="http://schemas.microsoft.com/office/drawing/2014/main" id="{55EB31AC-1152-4E76-A3A1-9C9A867DFD50}"/>
                </a:ext>
              </a:extLst>
            </p:cNvPr>
            <p:cNvSpPr/>
            <p:nvPr/>
          </p:nvSpPr>
          <p:spPr>
            <a:xfrm>
              <a:off x="6415709" y="26700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4" name="フローチャート: 結合子 53">
              <a:extLst>
                <a:ext uri="{FF2B5EF4-FFF2-40B4-BE49-F238E27FC236}">
                  <a16:creationId xmlns:a16="http://schemas.microsoft.com/office/drawing/2014/main" id="{EC34A654-1FE9-466B-8762-220D84758D3A}"/>
                </a:ext>
              </a:extLst>
            </p:cNvPr>
            <p:cNvSpPr/>
            <p:nvPr/>
          </p:nvSpPr>
          <p:spPr>
            <a:xfrm>
              <a:off x="6708645" y="30853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フローチャート: 結合子 54">
              <a:extLst>
                <a:ext uri="{FF2B5EF4-FFF2-40B4-BE49-F238E27FC236}">
                  <a16:creationId xmlns:a16="http://schemas.microsoft.com/office/drawing/2014/main" id="{83DEBDDC-8583-4085-BE0D-79A11E49A371}"/>
                </a:ext>
              </a:extLst>
            </p:cNvPr>
            <p:cNvSpPr/>
            <p:nvPr/>
          </p:nvSpPr>
          <p:spPr>
            <a:xfrm>
              <a:off x="7166729" y="30827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フローチャート: 結合子 55">
              <a:extLst>
                <a:ext uri="{FF2B5EF4-FFF2-40B4-BE49-F238E27FC236}">
                  <a16:creationId xmlns:a16="http://schemas.microsoft.com/office/drawing/2014/main" id="{F38FA745-CC1F-465B-ABA9-58164D1D26D8}"/>
                </a:ext>
              </a:extLst>
            </p:cNvPr>
            <p:cNvSpPr/>
            <p:nvPr/>
          </p:nvSpPr>
          <p:spPr>
            <a:xfrm>
              <a:off x="6909320" y="33494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74FF9FE-EA2D-4851-B332-C44619EE22EF}"/>
                </a:ext>
              </a:extLst>
            </p:cNvPr>
            <p:cNvSpPr/>
            <p:nvPr/>
          </p:nvSpPr>
          <p:spPr>
            <a:xfrm rot="20603443">
              <a:off x="2668437" y="41797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B5EF0184-6745-4CFE-9A3F-6033A8CDCD22}"/>
                </a:ext>
              </a:extLst>
            </p:cNvPr>
            <p:cNvSpPr/>
            <p:nvPr/>
          </p:nvSpPr>
          <p:spPr>
            <a:xfrm rot="1090522">
              <a:off x="3281044" y="41832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439DAA70-EA1D-48E8-A055-C3A7315BCB32}"/>
                </a:ext>
              </a:extLst>
            </p:cNvPr>
            <p:cNvSpPr/>
            <p:nvPr/>
          </p:nvSpPr>
          <p:spPr>
            <a:xfrm rot="737068">
              <a:off x="3596637" y="36884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F1358C18-845D-4A9F-B2AA-5D99883839A6}"/>
                </a:ext>
              </a:extLst>
            </p:cNvPr>
            <p:cNvSpPr/>
            <p:nvPr/>
          </p:nvSpPr>
          <p:spPr>
            <a:xfrm rot="20449686">
              <a:off x="2527593" y="36884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E3D79F86-E066-41E1-907D-04C401D4B4F1}"/>
                </a:ext>
              </a:extLst>
            </p:cNvPr>
            <p:cNvSpPr/>
            <p:nvPr/>
          </p:nvSpPr>
          <p:spPr>
            <a:xfrm>
              <a:off x="2809875" y="34997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3" name="フローチャート: 結合子 62">
              <a:extLst>
                <a:ext uri="{FF2B5EF4-FFF2-40B4-BE49-F238E27FC236}">
                  <a16:creationId xmlns:a16="http://schemas.microsoft.com/office/drawing/2014/main" id="{0BEBEB68-5B6D-4305-BD35-CF854D261CB0}"/>
                </a:ext>
              </a:extLst>
            </p:cNvPr>
            <p:cNvSpPr/>
            <p:nvPr/>
          </p:nvSpPr>
          <p:spPr>
            <a:xfrm>
              <a:off x="2691493" y="26700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フローチャート: 結合子 63">
              <a:extLst>
                <a:ext uri="{FF2B5EF4-FFF2-40B4-BE49-F238E27FC236}">
                  <a16:creationId xmlns:a16="http://schemas.microsoft.com/office/drawing/2014/main" id="{FE56827D-F5D0-443C-A37C-AB944C4EE47C}"/>
                </a:ext>
              </a:extLst>
            </p:cNvPr>
            <p:cNvSpPr/>
            <p:nvPr/>
          </p:nvSpPr>
          <p:spPr>
            <a:xfrm>
              <a:off x="2984429" y="30853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フローチャート: 結合子 64">
              <a:extLst>
                <a:ext uri="{FF2B5EF4-FFF2-40B4-BE49-F238E27FC236}">
                  <a16:creationId xmlns:a16="http://schemas.microsoft.com/office/drawing/2014/main" id="{7BA047D0-9CFA-4197-9DC0-B9ACB43C84E2}"/>
                </a:ext>
              </a:extLst>
            </p:cNvPr>
            <p:cNvSpPr/>
            <p:nvPr/>
          </p:nvSpPr>
          <p:spPr>
            <a:xfrm>
              <a:off x="3442513" y="30827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6" name="フローチャート: 結合子 65">
              <a:extLst>
                <a:ext uri="{FF2B5EF4-FFF2-40B4-BE49-F238E27FC236}">
                  <a16:creationId xmlns:a16="http://schemas.microsoft.com/office/drawing/2014/main" id="{F99641A5-FBF5-44AE-90C7-A9CC63A2BBA1}"/>
                </a:ext>
              </a:extLst>
            </p:cNvPr>
            <p:cNvSpPr/>
            <p:nvPr/>
          </p:nvSpPr>
          <p:spPr>
            <a:xfrm>
              <a:off x="3185104" y="33494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7" name="二等辺三角形 66">
              <a:extLst>
                <a:ext uri="{FF2B5EF4-FFF2-40B4-BE49-F238E27FC236}">
                  <a16:creationId xmlns:a16="http://schemas.microsoft.com/office/drawing/2014/main" id="{A9C26444-1F20-4F59-9AE4-9E6AC11E3335}"/>
                </a:ext>
              </a:extLst>
            </p:cNvPr>
            <p:cNvSpPr/>
            <p:nvPr/>
          </p:nvSpPr>
          <p:spPr>
            <a:xfrm rot="10800000">
              <a:off x="2875012" y="1499354"/>
              <a:ext cx="723285" cy="59097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68" name="四角形: 角を丸くする 67">
            <a:extLst>
              <a:ext uri="{FF2B5EF4-FFF2-40B4-BE49-F238E27FC236}">
                <a16:creationId xmlns:a16="http://schemas.microsoft.com/office/drawing/2014/main" id="{16803A74-FD99-4227-B0EB-F9092D247294}"/>
              </a:ext>
            </a:extLst>
          </p:cNvPr>
          <p:cNvSpPr/>
          <p:nvPr/>
        </p:nvSpPr>
        <p:spPr>
          <a:xfrm>
            <a:off x="5327536" y="5690525"/>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OK</a:t>
            </a:r>
            <a:endParaRPr kumimoji="1" lang="ja-JP" altLang="en-US" dirty="0"/>
          </a:p>
        </p:txBody>
      </p:sp>
      <p:sp>
        <p:nvSpPr>
          <p:cNvPr id="69" name="テキスト ボックス 68">
            <a:extLst>
              <a:ext uri="{FF2B5EF4-FFF2-40B4-BE49-F238E27FC236}">
                <a16:creationId xmlns:a16="http://schemas.microsoft.com/office/drawing/2014/main" id="{19781CE6-B314-4C26-B77E-4885018EE654}"/>
              </a:ext>
            </a:extLst>
          </p:cNvPr>
          <p:cNvSpPr txBox="1"/>
          <p:nvPr/>
        </p:nvSpPr>
        <p:spPr>
          <a:xfrm>
            <a:off x="4412051" y="1199829"/>
            <a:ext cx="3412672" cy="646331"/>
          </a:xfrm>
          <a:prstGeom prst="rect">
            <a:avLst/>
          </a:prstGeom>
          <a:noFill/>
        </p:spPr>
        <p:txBody>
          <a:bodyPr wrap="square" rtlCol="0">
            <a:spAutoFit/>
          </a:bodyPr>
          <a:lstStyle/>
          <a:p>
            <a:pPr algn="ctr"/>
            <a:r>
              <a:rPr kumimoji="1" lang="ja-JP" altLang="en-US" dirty="0"/>
              <a:t>君に寄り添ってくれる</a:t>
            </a:r>
            <a:endParaRPr kumimoji="1" lang="en-US" altLang="ja-JP" dirty="0"/>
          </a:p>
          <a:p>
            <a:pPr algn="ctr"/>
            <a:r>
              <a:rPr kumimoji="1" lang="ja-JP" altLang="en-US" dirty="0"/>
              <a:t>キャラクターを選んでね</a:t>
            </a:r>
          </a:p>
        </p:txBody>
      </p:sp>
      <p:grpSp>
        <p:nvGrpSpPr>
          <p:cNvPr id="2" name="グループ化 1">
            <a:extLst>
              <a:ext uri="{FF2B5EF4-FFF2-40B4-BE49-F238E27FC236}">
                <a16:creationId xmlns:a16="http://schemas.microsoft.com/office/drawing/2014/main" id="{7E076B6B-0C9B-486D-A9BC-3201E0BFEE22}"/>
              </a:ext>
            </a:extLst>
          </p:cNvPr>
          <p:cNvGrpSpPr/>
          <p:nvPr/>
        </p:nvGrpSpPr>
        <p:grpSpPr>
          <a:xfrm>
            <a:off x="9280490" y="2226407"/>
            <a:ext cx="1797040" cy="2405186"/>
            <a:chOff x="2375193" y="2299836"/>
            <a:chExt cx="1477259" cy="2065732"/>
          </a:xfrm>
        </p:grpSpPr>
        <p:sp>
          <p:nvSpPr>
            <p:cNvPr id="70" name="フローチャート: 結合子 69">
              <a:extLst>
                <a:ext uri="{FF2B5EF4-FFF2-40B4-BE49-F238E27FC236}">
                  <a16:creationId xmlns:a16="http://schemas.microsoft.com/office/drawing/2014/main" id="{4FC965E4-7A6A-430D-907A-D5EF2A301234}"/>
                </a:ext>
              </a:extLst>
            </p:cNvPr>
            <p:cNvSpPr/>
            <p:nvPr/>
          </p:nvSpPr>
          <p:spPr>
            <a:xfrm>
              <a:off x="3290113" y="2307182"/>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フローチャート: 結合子 70">
              <a:extLst>
                <a:ext uri="{FF2B5EF4-FFF2-40B4-BE49-F238E27FC236}">
                  <a16:creationId xmlns:a16="http://schemas.microsoft.com/office/drawing/2014/main" id="{2665B3B5-72FB-47C2-A4C7-4DF34145F480}"/>
                </a:ext>
              </a:extLst>
            </p:cNvPr>
            <p:cNvSpPr/>
            <p:nvPr/>
          </p:nvSpPr>
          <p:spPr>
            <a:xfrm>
              <a:off x="2412521" y="2299836"/>
              <a:ext cx="468353" cy="46536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8B0EC562-1703-41F6-882E-34FFC9D4C13C}"/>
                </a:ext>
              </a:extLst>
            </p:cNvPr>
            <p:cNvSpPr/>
            <p:nvPr/>
          </p:nvSpPr>
          <p:spPr>
            <a:xfrm rot="20603443">
              <a:off x="2516037" y="4027322"/>
              <a:ext cx="531464"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45D6494D-0B5A-430D-8294-A58EB3C141B3}"/>
                </a:ext>
              </a:extLst>
            </p:cNvPr>
            <p:cNvSpPr/>
            <p:nvPr/>
          </p:nvSpPr>
          <p:spPr>
            <a:xfrm rot="1090522">
              <a:off x="3128644" y="4030832"/>
              <a:ext cx="551013" cy="3347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E241D557-393B-466A-B4B5-004A2827C0F8}"/>
                </a:ext>
              </a:extLst>
            </p:cNvPr>
            <p:cNvSpPr/>
            <p:nvPr/>
          </p:nvSpPr>
          <p:spPr>
            <a:xfrm rot="737068">
              <a:off x="3444237" y="3536045"/>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31742C44-F0F1-4785-99BA-B4D6EE849E36}"/>
                </a:ext>
              </a:extLst>
            </p:cNvPr>
            <p:cNvSpPr/>
            <p:nvPr/>
          </p:nvSpPr>
          <p:spPr>
            <a:xfrm rot="20449686">
              <a:off x="2375193" y="3536044"/>
              <a:ext cx="408215" cy="3265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8CA1FDF4-8EFD-43D0-9BFC-5F1C23A4861B}"/>
                </a:ext>
              </a:extLst>
            </p:cNvPr>
            <p:cNvSpPr/>
            <p:nvPr/>
          </p:nvSpPr>
          <p:spPr>
            <a:xfrm>
              <a:off x="2657475" y="3347388"/>
              <a:ext cx="865414" cy="8164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0" name="フローチャート: 結合子 89">
              <a:extLst>
                <a:ext uri="{FF2B5EF4-FFF2-40B4-BE49-F238E27FC236}">
                  <a16:creationId xmlns:a16="http://schemas.microsoft.com/office/drawing/2014/main" id="{DB412327-B223-424D-9791-5D22FF6FF0F1}"/>
                </a:ext>
              </a:extLst>
            </p:cNvPr>
            <p:cNvSpPr/>
            <p:nvPr/>
          </p:nvSpPr>
          <p:spPr>
            <a:xfrm>
              <a:off x="2539093" y="2517694"/>
              <a:ext cx="1102178" cy="105013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1" name="フローチャート: 結合子 90">
              <a:extLst>
                <a:ext uri="{FF2B5EF4-FFF2-40B4-BE49-F238E27FC236}">
                  <a16:creationId xmlns:a16="http://schemas.microsoft.com/office/drawing/2014/main" id="{6285062D-1F4A-4B1F-AA88-08535C5C17AD}"/>
                </a:ext>
              </a:extLst>
            </p:cNvPr>
            <p:cNvSpPr/>
            <p:nvPr/>
          </p:nvSpPr>
          <p:spPr>
            <a:xfrm>
              <a:off x="2832029" y="2932938"/>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フローチャート: 結合子 91">
              <a:extLst>
                <a:ext uri="{FF2B5EF4-FFF2-40B4-BE49-F238E27FC236}">
                  <a16:creationId xmlns:a16="http://schemas.microsoft.com/office/drawing/2014/main" id="{46B0BDD7-D96E-49D7-8C9E-259B15E7FD52}"/>
                </a:ext>
              </a:extLst>
            </p:cNvPr>
            <p:cNvSpPr/>
            <p:nvPr/>
          </p:nvSpPr>
          <p:spPr>
            <a:xfrm>
              <a:off x="3290113" y="2930387"/>
              <a:ext cx="81643" cy="2286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フローチャート: 結合子 92">
              <a:extLst>
                <a:ext uri="{FF2B5EF4-FFF2-40B4-BE49-F238E27FC236}">
                  <a16:creationId xmlns:a16="http://schemas.microsoft.com/office/drawing/2014/main" id="{0E8DBE5E-950D-4AA6-BFEA-59EA172BD5DA}"/>
                </a:ext>
              </a:extLst>
            </p:cNvPr>
            <p:cNvSpPr/>
            <p:nvPr/>
          </p:nvSpPr>
          <p:spPr>
            <a:xfrm>
              <a:off x="3032704" y="3197014"/>
              <a:ext cx="103102" cy="56173"/>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94" name="テキスト ボックス 93">
            <a:extLst>
              <a:ext uri="{FF2B5EF4-FFF2-40B4-BE49-F238E27FC236}">
                <a16:creationId xmlns:a16="http://schemas.microsoft.com/office/drawing/2014/main" id="{07C2F148-D0EE-451A-8FEC-D0C54175997F}"/>
              </a:ext>
            </a:extLst>
          </p:cNvPr>
          <p:cNvSpPr txBox="1"/>
          <p:nvPr/>
        </p:nvSpPr>
        <p:spPr>
          <a:xfrm>
            <a:off x="8499416" y="1225385"/>
            <a:ext cx="3412672" cy="369332"/>
          </a:xfrm>
          <a:prstGeom prst="rect">
            <a:avLst/>
          </a:prstGeom>
          <a:noFill/>
        </p:spPr>
        <p:txBody>
          <a:bodyPr wrap="square" rtlCol="0">
            <a:spAutoFit/>
          </a:bodyPr>
          <a:lstStyle/>
          <a:p>
            <a:pPr algn="ctr"/>
            <a:r>
              <a:rPr kumimoji="1" lang="ja-JP" altLang="en-US" dirty="0"/>
              <a:t>僕</a:t>
            </a:r>
            <a:r>
              <a:rPr kumimoji="1" lang="en-US" altLang="ja-JP" dirty="0"/>
              <a:t>(</a:t>
            </a:r>
            <a:r>
              <a:rPr kumimoji="1" lang="ja-JP" altLang="en-US" dirty="0"/>
              <a:t>わたし</a:t>
            </a:r>
            <a:r>
              <a:rPr kumimoji="1" lang="en-US" altLang="ja-JP" dirty="0"/>
              <a:t>)</a:t>
            </a:r>
            <a:r>
              <a:rPr kumimoji="1" lang="ja-JP" altLang="en-US" dirty="0"/>
              <a:t>の名前を決めてね</a:t>
            </a:r>
          </a:p>
        </p:txBody>
      </p:sp>
      <p:sp>
        <p:nvSpPr>
          <p:cNvPr id="95" name="四角形: 角を丸くする 94">
            <a:extLst>
              <a:ext uri="{FF2B5EF4-FFF2-40B4-BE49-F238E27FC236}">
                <a16:creationId xmlns:a16="http://schemas.microsoft.com/office/drawing/2014/main" id="{5DB32312-909F-4B19-AB71-6810523D19AF}"/>
              </a:ext>
            </a:extLst>
          </p:cNvPr>
          <p:cNvSpPr/>
          <p:nvPr/>
        </p:nvSpPr>
        <p:spPr>
          <a:xfrm>
            <a:off x="8822048" y="5000236"/>
            <a:ext cx="2767408" cy="3315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solidFill>
                  <a:schemeClr val="bg2">
                    <a:lumMod val="90000"/>
                  </a:schemeClr>
                </a:solidFill>
              </a:rPr>
              <a:t>15</a:t>
            </a:r>
            <a:r>
              <a:rPr kumimoji="1" lang="ja-JP" altLang="en-US" dirty="0">
                <a:solidFill>
                  <a:schemeClr val="bg2">
                    <a:lumMod val="90000"/>
                  </a:schemeClr>
                </a:solidFill>
              </a:rPr>
              <a:t>文字</a:t>
            </a:r>
            <a:r>
              <a:rPr kumimoji="1" lang="en-US" altLang="ja-JP" dirty="0">
                <a:solidFill>
                  <a:schemeClr val="tx1"/>
                </a:solidFill>
              </a:rPr>
              <a:t>(</a:t>
            </a:r>
            <a:r>
              <a:rPr kumimoji="1" lang="ja-JP" altLang="en-US" dirty="0">
                <a:solidFill>
                  <a:schemeClr val="tx1"/>
                </a:solidFill>
              </a:rPr>
              <a:t>？</a:t>
            </a:r>
            <a:r>
              <a:rPr kumimoji="1" lang="en-US" altLang="ja-JP" dirty="0">
                <a:solidFill>
                  <a:schemeClr val="tx1"/>
                </a:solidFill>
              </a:rPr>
              <a:t>)</a:t>
            </a:r>
            <a:r>
              <a:rPr kumimoji="1" lang="ja-JP" altLang="en-US" dirty="0">
                <a:solidFill>
                  <a:schemeClr val="bg2">
                    <a:lumMod val="90000"/>
                  </a:schemeClr>
                </a:solidFill>
              </a:rPr>
              <a:t>以内</a:t>
            </a:r>
          </a:p>
        </p:txBody>
      </p:sp>
      <p:sp>
        <p:nvSpPr>
          <p:cNvPr id="96" name="四角形: 角を丸くする 95">
            <a:extLst>
              <a:ext uri="{FF2B5EF4-FFF2-40B4-BE49-F238E27FC236}">
                <a16:creationId xmlns:a16="http://schemas.microsoft.com/office/drawing/2014/main" id="{CE1CAFA4-9072-476F-B0FC-AC6D1084235A}"/>
              </a:ext>
            </a:extLst>
          </p:cNvPr>
          <p:cNvSpPr/>
          <p:nvPr/>
        </p:nvSpPr>
        <p:spPr>
          <a:xfrm>
            <a:off x="9390502" y="5690524"/>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OK</a:t>
            </a:r>
            <a:endParaRPr kumimoji="1" lang="ja-JP" altLang="en-US" dirty="0"/>
          </a:p>
        </p:txBody>
      </p:sp>
      <p:sp>
        <p:nvSpPr>
          <p:cNvPr id="97" name="矢印: 山形 96">
            <a:extLst>
              <a:ext uri="{FF2B5EF4-FFF2-40B4-BE49-F238E27FC236}">
                <a16:creationId xmlns:a16="http://schemas.microsoft.com/office/drawing/2014/main" id="{0DABFFCA-4C93-44D7-92FA-8C0D7A7BBC7A}"/>
              </a:ext>
            </a:extLst>
          </p:cNvPr>
          <p:cNvSpPr/>
          <p:nvPr/>
        </p:nvSpPr>
        <p:spPr>
          <a:xfrm>
            <a:off x="5595882" y="644518"/>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98" name="矢印: 山形 97">
            <a:extLst>
              <a:ext uri="{FF2B5EF4-FFF2-40B4-BE49-F238E27FC236}">
                <a16:creationId xmlns:a16="http://schemas.microsoft.com/office/drawing/2014/main" id="{86B3EE5E-93CE-485C-83A1-BA78B84D5D49}"/>
              </a:ext>
            </a:extLst>
          </p:cNvPr>
          <p:cNvSpPr/>
          <p:nvPr/>
        </p:nvSpPr>
        <p:spPr>
          <a:xfrm>
            <a:off x="5898717" y="640669"/>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99" name="矢印: 山形 98">
            <a:extLst>
              <a:ext uri="{FF2B5EF4-FFF2-40B4-BE49-F238E27FC236}">
                <a16:creationId xmlns:a16="http://schemas.microsoft.com/office/drawing/2014/main" id="{72066C54-2CC2-4410-8A86-0466782622C0}"/>
              </a:ext>
            </a:extLst>
          </p:cNvPr>
          <p:cNvSpPr/>
          <p:nvPr/>
        </p:nvSpPr>
        <p:spPr>
          <a:xfrm>
            <a:off x="6218157" y="636791"/>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01" name="矢印: 山形 100">
            <a:extLst>
              <a:ext uri="{FF2B5EF4-FFF2-40B4-BE49-F238E27FC236}">
                <a16:creationId xmlns:a16="http://schemas.microsoft.com/office/drawing/2014/main" id="{81620B12-B87E-4C25-93AD-A01E3AC1F00A}"/>
              </a:ext>
            </a:extLst>
          </p:cNvPr>
          <p:cNvSpPr/>
          <p:nvPr/>
        </p:nvSpPr>
        <p:spPr>
          <a:xfrm>
            <a:off x="1586185" y="641577"/>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02" name="矢印: 山形 101">
            <a:extLst>
              <a:ext uri="{FF2B5EF4-FFF2-40B4-BE49-F238E27FC236}">
                <a16:creationId xmlns:a16="http://schemas.microsoft.com/office/drawing/2014/main" id="{9E92A5E9-1901-4502-8451-D2CA02884DE9}"/>
              </a:ext>
            </a:extLst>
          </p:cNvPr>
          <p:cNvSpPr/>
          <p:nvPr/>
        </p:nvSpPr>
        <p:spPr>
          <a:xfrm>
            <a:off x="1889020" y="637728"/>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03" name="矢印: 山形 102">
            <a:extLst>
              <a:ext uri="{FF2B5EF4-FFF2-40B4-BE49-F238E27FC236}">
                <a16:creationId xmlns:a16="http://schemas.microsoft.com/office/drawing/2014/main" id="{01295FD5-6DF2-42BC-873C-70FF081A39B7}"/>
              </a:ext>
            </a:extLst>
          </p:cNvPr>
          <p:cNvSpPr/>
          <p:nvPr/>
        </p:nvSpPr>
        <p:spPr>
          <a:xfrm>
            <a:off x="2208460" y="633850"/>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05" name="矢印: 山形 104">
            <a:extLst>
              <a:ext uri="{FF2B5EF4-FFF2-40B4-BE49-F238E27FC236}">
                <a16:creationId xmlns:a16="http://schemas.microsoft.com/office/drawing/2014/main" id="{B8FC0686-9400-491C-90F7-93E3FD060FC4}"/>
              </a:ext>
            </a:extLst>
          </p:cNvPr>
          <p:cNvSpPr/>
          <p:nvPr/>
        </p:nvSpPr>
        <p:spPr>
          <a:xfrm>
            <a:off x="9605579" y="64129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06" name="矢印: 山形 105">
            <a:extLst>
              <a:ext uri="{FF2B5EF4-FFF2-40B4-BE49-F238E27FC236}">
                <a16:creationId xmlns:a16="http://schemas.microsoft.com/office/drawing/2014/main" id="{52CDAC57-087D-4AB0-B5BD-E435B3621517}"/>
              </a:ext>
            </a:extLst>
          </p:cNvPr>
          <p:cNvSpPr/>
          <p:nvPr/>
        </p:nvSpPr>
        <p:spPr>
          <a:xfrm>
            <a:off x="9908414" y="637443"/>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07" name="矢印: 山形 106">
            <a:extLst>
              <a:ext uri="{FF2B5EF4-FFF2-40B4-BE49-F238E27FC236}">
                <a16:creationId xmlns:a16="http://schemas.microsoft.com/office/drawing/2014/main" id="{7E9003AD-F13B-471E-BF4D-95E977CBB72A}"/>
              </a:ext>
            </a:extLst>
          </p:cNvPr>
          <p:cNvSpPr/>
          <p:nvPr/>
        </p:nvSpPr>
        <p:spPr>
          <a:xfrm>
            <a:off x="10227854" y="633565"/>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13" name="テキスト ボックス 112">
            <a:extLst>
              <a:ext uri="{FF2B5EF4-FFF2-40B4-BE49-F238E27FC236}">
                <a16:creationId xmlns:a16="http://schemas.microsoft.com/office/drawing/2014/main" id="{9D9C62C6-390F-47DE-9ED9-0EC1D74C2FA6}"/>
              </a:ext>
            </a:extLst>
          </p:cNvPr>
          <p:cNvSpPr txBox="1"/>
          <p:nvPr/>
        </p:nvSpPr>
        <p:spPr>
          <a:xfrm>
            <a:off x="-55871" y="94352"/>
            <a:ext cx="6032421" cy="461665"/>
          </a:xfrm>
          <a:prstGeom prst="rect">
            <a:avLst/>
          </a:prstGeom>
          <a:noFill/>
        </p:spPr>
        <p:txBody>
          <a:bodyPr wrap="none" rtlCol="0">
            <a:spAutoFit/>
          </a:bodyPr>
          <a:lstStyle/>
          <a:p>
            <a:r>
              <a:rPr kumimoji="1" lang="en-US" altLang="ja-JP" sz="2400" dirty="0"/>
              <a:t>【</a:t>
            </a:r>
            <a:r>
              <a:rPr kumimoji="1" lang="ja-JP" altLang="en-US" sz="2400" dirty="0"/>
              <a:t>ステージ０</a:t>
            </a:r>
            <a:r>
              <a:rPr lang="ja-JP" altLang="en-US" sz="2400" dirty="0"/>
              <a:t>　プロフィール　初期設定</a:t>
            </a:r>
            <a:r>
              <a:rPr lang="en-US" altLang="ja-JP" sz="2400" dirty="0"/>
              <a:t>】</a:t>
            </a:r>
            <a:endParaRPr kumimoji="1" lang="ja-JP" altLang="en-US" sz="2400" dirty="0"/>
          </a:p>
        </p:txBody>
      </p:sp>
    </p:spTree>
    <p:extLst>
      <p:ext uri="{BB962C8B-B14F-4D97-AF65-F5344CB8AC3E}">
        <p14:creationId xmlns:p14="http://schemas.microsoft.com/office/powerpoint/2010/main" val="186964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FD58174-40F9-44BB-AA8D-2463976CA947}"/>
              </a:ext>
            </a:extLst>
          </p:cNvPr>
          <p:cNvSpPr/>
          <p:nvPr/>
        </p:nvSpPr>
        <p:spPr>
          <a:xfrm>
            <a:off x="4211061" y="680249"/>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4349853" y="1153777"/>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0EB9B5E-C0A9-4EA5-A173-2AFD4B8EEA99}"/>
              </a:ext>
            </a:extLst>
          </p:cNvPr>
          <p:cNvSpPr/>
          <p:nvPr/>
        </p:nvSpPr>
        <p:spPr>
          <a:xfrm>
            <a:off x="8159459" y="680249"/>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F7B6788F-0CB1-4F81-9E7F-C5E23D47534C}"/>
              </a:ext>
            </a:extLst>
          </p:cNvPr>
          <p:cNvSpPr/>
          <p:nvPr/>
        </p:nvSpPr>
        <p:spPr>
          <a:xfrm>
            <a:off x="8298251" y="1153777"/>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675A0002-D208-47B3-AD87-2F8393597F5B}"/>
              </a:ext>
            </a:extLst>
          </p:cNvPr>
          <p:cNvSpPr/>
          <p:nvPr/>
        </p:nvSpPr>
        <p:spPr>
          <a:xfrm>
            <a:off x="7592231" y="3480599"/>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DCEDC2D-2B7D-4E8C-ABFE-E851C5953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6998" y="3586734"/>
            <a:ext cx="1831897" cy="2243138"/>
          </a:xfrm>
          <a:prstGeom prst="rect">
            <a:avLst/>
          </a:prstGeom>
        </p:spPr>
      </p:pic>
      <p:sp>
        <p:nvSpPr>
          <p:cNvPr id="11" name="吹き出し: 角を丸めた四角形 10">
            <a:extLst>
              <a:ext uri="{FF2B5EF4-FFF2-40B4-BE49-F238E27FC236}">
                <a16:creationId xmlns:a16="http://schemas.microsoft.com/office/drawing/2014/main" id="{EBDE3A47-89DF-4A0B-9D1F-F1FCDA2969EB}"/>
              </a:ext>
            </a:extLst>
          </p:cNvPr>
          <p:cNvSpPr/>
          <p:nvPr/>
        </p:nvSpPr>
        <p:spPr>
          <a:xfrm>
            <a:off x="4587457" y="1837658"/>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はじめまして！</a:t>
            </a:r>
            <a:endParaRPr lang="en-US" altLang="ja-JP" dirty="0"/>
          </a:p>
          <a:p>
            <a:pPr algn="ctr"/>
            <a:r>
              <a:rPr kumimoji="1" lang="ja-JP" altLang="en-US" dirty="0"/>
              <a:t>これからヨータをサポートしていく○○だよ</a:t>
            </a:r>
            <a:endParaRPr kumimoji="1" lang="en-US" altLang="ja-JP" dirty="0"/>
          </a:p>
          <a:p>
            <a:pPr algn="ctr"/>
            <a:r>
              <a:rPr lang="ja-JP" altLang="en-US" dirty="0"/>
              <a:t>よろしく</a:t>
            </a:r>
            <a:r>
              <a:rPr lang="ja-JP" altLang="en-US" dirty="0" err="1"/>
              <a:t>ね</a:t>
            </a:r>
            <a:r>
              <a:rPr lang="ja-JP" altLang="en-US" dirty="0"/>
              <a:t>！</a:t>
            </a:r>
            <a:endParaRPr kumimoji="1" lang="en-US" altLang="ja-JP" dirty="0"/>
          </a:p>
        </p:txBody>
      </p:sp>
      <p:pic>
        <p:nvPicPr>
          <p:cNvPr id="13" name="図 12">
            <a:extLst>
              <a:ext uri="{FF2B5EF4-FFF2-40B4-BE49-F238E27FC236}">
                <a16:creationId xmlns:a16="http://schemas.microsoft.com/office/drawing/2014/main" id="{F1C88D7D-1D31-4209-8E67-DAEB6D9C6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843" y="3075446"/>
            <a:ext cx="1831897" cy="2243138"/>
          </a:xfrm>
          <a:prstGeom prst="rect">
            <a:avLst/>
          </a:prstGeom>
        </p:spPr>
      </p:pic>
      <p:sp>
        <p:nvSpPr>
          <p:cNvPr id="14" name="吹き出し: 角を丸めた四角形 13">
            <a:extLst>
              <a:ext uri="{FF2B5EF4-FFF2-40B4-BE49-F238E27FC236}">
                <a16:creationId xmlns:a16="http://schemas.microsoft.com/office/drawing/2014/main" id="{01FA7D08-ADC2-4EEA-A906-B59655776671}"/>
              </a:ext>
            </a:extLst>
          </p:cNvPr>
          <p:cNvSpPr/>
          <p:nvPr/>
        </p:nvSpPr>
        <p:spPr>
          <a:xfrm>
            <a:off x="8539098" y="1363284"/>
            <a:ext cx="2930978" cy="1283431"/>
          </a:xfrm>
          <a:prstGeom prst="wedgeRoundRectCallout">
            <a:avLst>
              <a:gd name="adj1" fmla="val -20201"/>
              <a:gd name="adj2" fmla="val 88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はやく仲良くなれるようにヨータのことをいっぱい教えてほしいんだ！</a:t>
            </a:r>
            <a:endParaRPr lang="en-US" altLang="ja-JP" dirty="0"/>
          </a:p>
        </p:txBody>
      </p:sp>
      <p:sp>
        <p:nvSpPr>
          <p:cNvPr id="18" name="テキスト ボックス 17">
            <a:extLst>
              <a:ext uri="{FF2B5EF4-FFF2-40B4-BE49-F238E27FC236}">
                <a16:creationId xmlns:a16="http://schemas.microsoft.com/office/drawing/2014/main" id="{544496C5-098B-4254-A251-DF6073B602C4}"/>
              </a:ext>
            </a:extLst>
          </p:cNvPr>
          <p:cNvSpPr txBox="1"/>
          <p:nvPr/>
        </p:nvSpPr>
        <p:spPr>
          <a:xfrm>
            <a:off x="-55871" y="94352"/>
            <a:ext cx="8186857" cy="461665"/>
          </a:xfrm>
          <a:prstGeom prst="rect">
            <a:avLst/>
          </a:prstGeom>
          <a:noFill/>
        </p:spPr>
        <p:txBody>
          <a:bodyPr wrap="none" rtlCol="0">
            <a:spAutoFit/>
          </a:bodyPr>
          <a:lstStyle/>
          <a:p>
            <a:r>
              <a:rPr kumimoji="1" lang="en-US" altLang="ja-JP" sz="2400" dirty="0"/>
              <a:t>【</a:t>
            </a:r>
            <a:r>
              <a:rPr kumimoji="1" lang="ja-JP" altLang="en-US" sz="2400" dirty="0"/>
              <a:t>ステージ</a:t>
            </a:r>
            <a:r>
              <a:rPr lang="ja-JP" altLang="en-US" sz="2400" dirty="0"/>
              <a:t>１　平常活動における質問の流れ　初期設定</a:t>
            </a:r>
            <a:r>
              <a:rPr lang="en-US" altLang="ja-JP" sz="2400" dirty="0"/>
              <a:t>】</a:t>
            </a:r>
            <a:endParaRPr kumimoji="1" lang="ja-JP" altLang="en-US" sz="2400" dirty="0"/>
          </a:p>
        </p:txBody>
      </p:sp>
      <p:sp>
        <p:nvSpPr>
          <p:cNvPr id="15" name="矢印: 山形 14">
            <a:extLst>
              <a:ext uri="{FF2B5EF4-FFF2-40B4-BE49-F238E27FC236}">
                <a16:creationId xmlns:a16="http://schemas.microsoft.com/office/drawing/2014/main" id="{4F2F837B-15F3-4943-8A75-0186B1E54C11}"/>
              </a:ext>
            </a:extLst>
          </p:cNvPr>
          <p:cNvSpPr/>
          <p:nvPr/>
        </p:nvSpPr>
        <p:spPr>
          <a:xfrm>
            <a:off x="5530602" y="73540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6" name="矢印: 山形 15">
            <a:extLst>
              <a:ext uri="{FF2B5EF4-FFF2-40B4-BE49-F238E27FC236}">
                <a16:creationId xmlns:a16="http://schemas.microsoft.com/office/drawing/2014/main" id="{F5011972-1556-4F24-9DF4-90FA7CEE21CB}"/>
              </a:ext>
            </a:extLst>
          </p:cNvPr>
          <p:cNvSpPr/>
          <p:nvPr/>
        </p:nvSpPr>
        <p:spPr>
          <a:xfrm>
            <a:off x="5833437" y="731553"/>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7" name="矢印: 山形 16">
            <a:extLst>
              <a:ext uri="{FF2B5EF4-FFF2-40B4-BE49-F238E27FC236}">
                <a16:creationId xmlns:a16="http://schemas.microsoft.com/office/drawing/2014/main" id="{1AD21D74-E219-4AEC-96A2-830EFE12E782}"/>
              </a:ext>
            </a:extLst>
          </p:cNvPr>
          <p:cNvSpPr/>
          <p:nvPr/>
        </p:nvSpPr>
        <p:spPr>
          <a:xfrm>
            <a:off x="6152877" y="727675"/>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0" name="矢印: 山形 19">
            <a:extLst>
              <a:ext uri="{FF2B5EF4-FFF2-40B4-BE49-F238E27FC236}">
                <a16:creationId xmlns:a16="http://schemas.microsoft.com/office/drawing/2014/main" id="{CE06742A-4EC4-4F52-A4A1-CCDE7D7BBE41}"/>
              </a:ext>
            </a:extLst>
          </p:cNvPr>
          <p:cNvSpPr/>
          <p:nvPr/>
        </p:nvSpPr>
        <p:spPr>
          <a:xfrm>
            <a:off x="9521332" y="737563"/>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1" name="矢印: 山形 20">
            <a:extLst>
              <a:ext uri="{FF2B5EF4-FFF2-40B4-BE49-F238E27FC236}">
                <a16:creationId xmlns:a16="http://schemas.microsoft.com/office/drawing/2014/main" id="{034329DC-E694-4966-99F0-5F8926C2C4DD}"/>
              </a:ext>
            </a:extLst>
          </p:cNvPr>
          <p:cNvSpPr/>
          <p:nvPr/>
        </p:nvSpPr>
        <p:spPr>
          <a:xfrm>
            <a:off x="9824167" y="733714"/>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矢印: 山形 21">
            <a:extLst>
              <a:ext uri="{FF2B5EF4-FFF2-40B4-BE49-F238E27FC236}">
                <a16:creationId xmlns:a16="http://schemas.microsoft.com/office/drawing/2014/main" id="{A81BD894-ED9E-4F0E-B686-B1F864170118}"/>
              </a:ext>
            </a:extLst>
          </p:cNvPr>
          <p:cNvSpPr/>
          <p:nvPr/>
        </p:nvSpPr>
        <p:spPr>
          <a:xfrm>
            <a:off x="10143607" y="729836"/>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C1DAE9D1-4106-4F3E-930A-4BC033D86B3A}"/>
              </a:ext>
            </a:extLst>
          </p:cNvPr>
          <p:cNvSpPr/>
          <p:nvPr/>
        </p:nvSpPr>
        <p:spPr>
          <a:xfrm>
            <a:off x="203492" y="680249"/>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BDB29D4-4871-4DDF-BBAB-3A25ED84AA8B}"/>
              </a:ext>
            </a:extLst>
          </p:cNvPr>
          <p:cNvSpPr/>
          <p:nvPr/>
        </p:nvSpPr>
        <p:spPr>
          <a:xfrm>
            <a:off x="342284" y="1153777"/>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E73BAF23-9CC0-42AE-98FF-738D7D7E0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510" y="2077974"/>
            <a:ext cx="1831897" cy="2243138"/>
          </a:xfrm>
          <a:prstGeom prst="rect">
            <a:avLst/>
          </a:prstGeom>
        </p:spPr>
      </p:pic>
      <p:sp>
        <p:nvSpPr>
          <p:cNvPr id="28" name="矢印: 山形 27">
            <a:extLst>
              <a:ext uri="{FF2B5EF4-FFF2-40B4-BE49-F238E27FC236}">
                <a16:creationId xmlns:a16="http://schemas.microsoft.com/office/drawing/2014/main" id="{704FF7AB-DE37-4839-8379-3351227D03DC}"/>
              </a:ext>
            </a:extLst>
          </p:cNvPr>
          <p:cNvSpPr/>
          <p:nvPr/>
        </p:nvSpPr>
        <p:spPr>
          <a:xfrm>
            <a:off x="1523033" y="73540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9" name="矢印: 山形 28">
            <a:extLst>
              <a:ext uri="{FF2B5EF4-FFF2-40B4-BE49-F238E27FC236}">
                <a16:creationId xmlns:a16="http://schemas.microsoft.com/office/drawing/2014/main" id="{189709D2-FB52-4982-A4F7-D9B241B39CD2}"/>
              </a:ext>
            </a:extLst>
          </p:cNvPr>
          <p:cNvSpPr/>
          <p:nvPr/>
        </p:nvSpPr>
        <p:spPr>
          <a:xfrm>
            <a:off x="1825868" y="731553"/>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0" name="矢印: 山形 29">
            <a:extLst>
              <a:ext uri="{FF2B5EF4-FFF2-40B4-BE49-F238E27FC236}">
                <a16:creationId xmlns:a16="http://schemas.microsoft.com/office/drawing/2014/main" id="{4F7EDC03-1ED0-4421-A35F-BB9ECDE512D1}"/>
              </a:ext>
            </a:extLst>
          </p:cNvPr>
          <p:cNvSpPr/>
          <p:nvPr/>
        </p:nvSpPr>
        <p:spPr>
          <a:xfrm>
            <a:off x="2145308" y="727675"/>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1" name="矢印: 右 30">
            <a:extLst>
              <a:ext uri="{FF2B5EF4-FFF2-40B4-BE49-F238E27FC236}">
                <a16:creationId xmlns:a16="http://schemas.microsoft.com/office/drawing/2014/main" id="{11C9F7C0-D0AC-49CE-87A1-CE5001608DEC}"/>
              </a:ext>
            </a:extLst>
          </p:cNvPr>
          <p:cNvSpPr/>
          <p:nvPr/>
        </p:nvSpPr>
        <p:spPr>
          <a:xfrm>
            <a:off x="3620252" y="3480599"/>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4D289D4-6470-49F9-91A7-5629E694AF27}"/>
              </a:ext>
            </a:extLst>
          </p:cNvPr>
          <p:cNvSpPr txBox="1"/>
          <p:nvPr/>
        </p:nvSpPr>
        <p:spPr>
          <a:xfrm>
            <a:off x="411681" y="1210259"/>
            <a:ext cx="3412672" cy="646331"/>
          </a:xfrm>
          <a:prstGeom prst="rect">
            <a:avLst/>
          </a:prstGeom>
          <a:noFill/>
        </p:spPr>
        <p:txBody>
          <a:bodyPr wrap="square" rtlCol="0">
            <a:spAutoFit/>
          </a:bodyPr>
          <a:lstStyle/>
          <a:p>
            <a:pPr algn="ctr"/>
            <a:r>
              <a:rPr lang="ja-JP" altLang="en-US" dirty="0"/>
              <a:t>キャラクターと</a:t>
            </a:r>
            <a:endParaRPr lang="en-US" altLang="ja-JP" dirty="0"/>
          </a:p>
          <a:p>
            <a:pPr algn="ctr"/>
            <a:r>
              <a:rPr lang="ja-JP" altLang="en-US" dirty="0"/>
              <a:t>名前はこれでいいかな？</a:t>
            </a:r>
            <a:endParaRPr kumimoji="1" lang="ja-JP" altLang="en-US" dirty="0"/>
          </a:p>
        </p:txBody>
      </p:sp>
      <p:sp>
        <p:nvSpPr>
          <p:cNvPr id="33" name="四角形: 角を丸くする 32">
            <a:extLst>
              <a:ext uri="{FF2B5EF4-FFF2-40B4-BE49-F238E27FC236}">
                <a16:creationId xmlns:a16="http://schemas.microsoft.com/office/drawing/2014/main" id="{395B19C2-4097-4BD6-8854-FBE4CCBEBAD4}"/>
              </a:ext>
            </a:extLst>
          </p:cNvPr>
          <p:cNvSpPr/>
          <p:nvPr/>
        </p:nvSpPr>
        <p:spPr>
          <a:xfrm>
            <a:off x="511692" y="5784886"/>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いいよ</a:t>
            </a:r>
            <a:endParaRPr kumimoji="1" lang="ja-JP" altLang="en-US" dirty="0"/>
          </a:p>
        </p:txBody>
      </p:sp>
      <p:sp>
        <p:nvSpPr>
          <p:cNvPr id="34" name="四角形: 角を丸くする 33">
            <a:extLst>
              <a:ext uri="{FF2B5EF4-FFF2-40B4-BE49-F238E27FC236}">
                <a16:creationId xmlns:a16="http://schemas.microsoft.com/office/drawing/2014/main" id="{34AF9688-EE67-4AB2-9E48-7F8B2F5B2FCD}"/>
              </a:ext>
            </a:extLst>
          </p:cNvPr>
          <p:cNvSpPr/>
          <p:nvPr/>
        </p:nvSpPr>
        <p:spPr>
          <a:xfrm>
            <a:off x="2127826" y="5795390"/>
            <a:ext cx="1536928" cy="3928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考え直す</a:t>
            </a:r>
            <a:endParaRPr kumimoji="1" lang="ja-JP" altLang="en-US" dirty="0"/>
          </a:p>
        </p:txBody>
      </p:sp>
      <p:sp>
        <p:nvSpPr>
          <p:cNvPr id="2" name="テキスト ボックス 1">
            <a:extLst>
              <a:ext uri="{FF2B5EF4-FFF2-40B4-BE49-F238E27FC236}">
                <a16:creationId xmlns:a16="http://schemas.microsoft.com/office/drawing/2014/main" id="{44D35F0F-6173-4D45-9C23-BA2526D91274}"/>
              </a:ext>
            </a:extLst>
          </p:cNvPr>
          <p:cNvSpPr txBox="1"/>
          <p:nvPr/>
        </p:nvSpPr>
        <p:spPr>
          <a:xfrm>
            <a:off x="731520" y="4846320"/>
            <a:ext cx="2824703" cy="369332"/>
          </a:xfrm>
          <a:prstGeom prst="rect">
            <a:avLst/>
          </a:prstGeom>
          <a:noFill/>
        </p:spPr>
        <p:txBody>
          <a:bodyPr wrap="square" rtlCol="0">
            <a:spAutoFit/>
          </a:bodyPr>
          <a:lstStyle/>
          <a:p>
            <a:r>
              <a:rPr kumimoji="1" lang="ja-JP" altLang="en-US" dirty="0"/>
              <a:t>名前：　○○</a:t>
            </a:r>
          </a:p>
        </p:txBody>
      </p:sp>
    </p:spTree>
    <p:extLst>
      <p:ext uri="{BB962C8B-B14F-4D97-AF65-F5344CB8AC3E}">
        <p14:creationId xmlns:p14="http://schemas.microsoft.com/office/powerpoint/2010/main" val="422601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FD58174-40F9-44BB-AA8D-2463976CA947}"/>
              </a:ext>
            </a:extLst>
          </p:cNvPr>
          <p:cNvSpPr/>
          <p:nvPr/>
        </p:nvSpPr>
        <p:spPr>
          <a:xfrm>
            <a:off x="21301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295E78-C256-4528-81CA-9AAFA35DE4AB}"/>
              </a:ext>
            </a:extLst>
          </p:cNvPr>
          <p:cNvSpPr/>
          <p:nvPr/>
        </p:nvSpPr>
        <p:spPr>
          <a:xfrm>
            <a:off x="351806"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DCEDC2D-2B7D-4E8C-ABFE-E851C5953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88" y="2974862"/>
            <a:ext cx="1831897" cy="2243138"/>
          </a:xfrm>
          <a:prstGeom prst="rect">
            <a:avLst/>
          </a:prstGeom>
        </p:spPr>
      </p:pic>
      <p:sp>
        <p:nvSpPr>
          <p:cNvPr id="11" name="吹き出し: 角を丸めた四角形 10">
            <a:extLst>
              <a:ext uri="{FF2B5EF4-FFF2-40B4-BE49-F238E27FC236}">
                <a16:creationId xmlns:a16="http://schemas.microsoft.com/office/drawing/2014/main" id="{EBDE3A47-89DF-4A0B-9D1F-F1FCDA2969EB}"/>
              </a:ext>
            </a:extLst>
          </p:cNvPr>
          <p:cNvSpPr/>
          <p:nvPr/>
        </p:nvSpPr>
        <p:spPr>
          <a:xfrm>
            <a:off x="441575" y="1171684"/>
            <a:ext cx="3233134" cy="1557041"/>
          </a:xfrm>
          <a:prstGeom prst="wedgeRoundRectCallout">
            <a:avLst>
              <a:gd name="adj1" fmla="val -17373"/>
              <a:gd name="adj2" fmla="val 6559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まずはヨータの一日の</a:t>
            </a:r>
            <a:endParaRPr lang="en-US" altLang="ja-JP" dirty="0"/>
          </a:p>
          <a:p>
            <a:pPr algn="ctr"/>
            <a:r>
              <a:rPr lang="ja-JP" altLang="en-US" dirty="0"/>
              <a:t>生活を知りたいな！</a:t>
            </a:r>
            <a:endParaRPr lang="en-US" altLang="ja-JP" dirty="0"/>
          </a:p>
          <a:p>
            <a:pPr algn="ctr"/>
            <a:r>
              <a:rPr lang="ja-JP" altLang="en-US" dirty="0"/>
              <a:t>円グラフにヨータの普段の生活を記入してね♪</a:t>
            </a:r>
            <a:endParaRPr lang="en-US" altLang="ja-JP" dirty="0"/>
          </a:p>
        </p:txBody>
      </p:sp>
      <p:sp>
        <p:nvSpPr>
          <p:cNvPr id="18" name="正方形/長方形 17">
            <a:extLst>
              <a:ext uri="{FF2B5EF4-FFF2-40B4-BE49-F238E27FC236}">
                <a16:creationId xmlns:a16="http://schemas.microsoft.com/office/drawing/2014/main" id="{5349467E-5A5D-4325-8154-03FE6AD7257E}"/>
              </a:ext>
            </a:extLst>
          </p:cNvPr>
          <p:cNvSpPr/>
          <p:nvPr/>
        </p:nvSpPr>
        <p:spPr>
          <a:xfrm>
            <a:off x="8333504"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4A0D2D51-82F3-4ECC-9E37-EBC2CCEA46C2}"/>
              </a:ext>
            </a:extLst>
          </p:cNvPr>
          <p:cNvSpPr/>
          <p:nvPr/>
        </p:nvSpPr>
        <p:spPr>
          <a:xfrm>
            <a:off x="8662543" y="1178552"/>
            <a:ext cx="1411623" cy="3857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平日の活動</a:t>
            </a:r>
            <a:endParaRPr kumimoji="1" lang="en-US" altLang="ja-JP" dirty="0"/>
          </a:p>
        </p:txBody>
      </p:sp>
      <p:grpSp>
        <p:nvGrpSpPr>
          <p:cNvPr id="4" name="グループ化 3">
            <a:extLst>
              <a:ext uri="{FF2B5EF4-FFF2-40B4-BE49-F238E27FC236}">
                <a16:creationId xmlns:a16="http://schemas.microsoft.com/office/drawing/2014/main" id="{2EFB4850-2409-4D49-9E70-244872D2455E}"/>
              </a:ext>
            </a:extLst>
          </p:cNvPr>
          <p:cNvGrpSpPr/>
          <p:nvPr/>
        </p:nvGrpSpPr>
        <p:grpSpPr>
          <a:xfrm>
            <a:off x="8626671" y="1446789"/>
            <a:ext cx="3147110" cy="2974548"/>
            <a:chOff x="8527574" y="1535083"/>
            <a:chExt cx="3243090" cy="3146115"/>
          </a:xfrm>
        </p:grpSpPr>
        <p:sp>
          <p:nvSpPr>
            <p:cNvPr id="20" name="フローチャート: 結合子 19">
              <a:extLst>
                <a:ext uri="{FF2B5EF4-FFF2-40B4-BE49-F238E27FC236}">
                  <a16:creationId xmlns:a16="http://schemas.microsoft.com/office/drawing/2014/main" id="{361F737F-6679-47DF-83A1-E48C8B91F089}"/>
                </a:ext>
              </a:extLst>
            </p:cNvPr>
            <p:cNvSpPr/>
            <p:nvPr/>
          </p:nvSpPr>
          <p:spPr>
            <a:xfrm>
              <a:off x="8933141" y="1835282"/>
              <a:ext cx="2490982" cy="248068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864E49C-FDA3-4908-9E15-FD0476F74B41}"/>
                </a:ext>
              </a:extLst>
            </p:cNvPr>
            <p:cNvSpPr txBox="1"/>
            <p:nvPr/>
          </p:nvSpPr>
          <p:spPr>
            <a:xfrm>
              <a:off x="9970883" y="1535083"/>
              <a:ext cx="415498" cy="369332"/>
            </a:xfrm>
            <a:prstGeom prst="rect">
              <a:avLst/>
            </a:prstGeom>
            <a:noFill/>
          </p:spPr>
          <p:txBody>
            <a:bodyPr wrap="none" rtlCol="0">
              <a:spAutoFit/>
            </a:bodyPr>
            <a:lstStyle/>
            <a:p>
              <a:r>
                <a:rPr kumimoji="1" lang="ja-JP" altLang="en-US" dirty="0"/>
                <a:t>０</a:t>
              </a:r>
            </a:p>
          </p:txBody>
        </p:sp>
        <p:sp>
          <p:nvSpPr>
            <p:cNvPr id="3" name="テキスト ボックス 2">
              <a:extLst>
                <a:ext uri="{FF2B5EF4-FFF2-40B4-BE49-F238E27FC236}">
                  <a16:creationId xmlns:a16="http://schemas.microsoft.com/office/drawing/2014/main" id="{FFB5A394-61C2-4666-B216-A3DDF4CD476F}"/>
                </a:ext>
              </a:extLst>
            </p:cNvPr>
            <p:cNvSpPr txBox="1"/>
            <p:nvPr/>
          </p:nvSpPr>
          <p:spPr>
            <a:xfrm>
              <a:off x="8527574" y="2910504"/>
              <a:ext cx="441146" cy="369332"/>
            </a:xfrm>
            <a:prstGeom prst="rect">
              <a:avLst/>
            </a:prstGeom>
            <a:noFill/>
          </p:spPr>
          <p:txBody>
            <a:bodyPr wrap="none" rtlCol="0">
              <a:spAutoFit/>
            </a:bodyPr>
            <a:lstStyle/>
            <a:p>
              <a:r>
                <a:rPr lang="en-US" altLang="ja-JP" dirty="0"/>
                <a:t>18</a:t>
              </a:r>
              <a:endParaRPr kumimoji="1" lang="ja-JP" altLang="en-US" dirty="0"/>
            </a:p>
          </p:txBody>
        </p:sp>
        <p:sp>
          <p:nvSpPr>
            <p:cNvPr id="33" name="テキスト ボックス 32">
              <a:extLst>
                <a:ext uri="{FF2B5EF4-FFF2-40B4-BE49-F238E27FC236}">
                  <a16:creationId xmlns:a16="http://schemas.microsoft.com/office/drawing/2014/main" id="{52564776-432A-4AA5-961E-A0E263268753}"/>
                </a:ext>
              </a:extLst>
            </p:cNvPr>
            <p:cNvSpPr txBox="1"/>
            <p:nvPr/>
          </p:nvSpPr>
          <p:spPr>
            <a:xfrm>
              <a:off x="9990285" y="4311866"/>
              <a:ext cx="441146" cy="369332"/>
            </a:xfrm>
            <a:prstGeom prst="rect">
              <a:avLst/>
            </a:prstGeom>
            <a:noFill/>
          </p:spPr>
          <p:txBody>
            <a:bodyPr wrap="none" rtlCol="0">
              <a:spAutoFit/>
            </a:bodyPr>
            <a:lstStyle/>
            <a:p>
              <a:r>
                <a:rPr lang="en-US" altLang="ja-JP" dirty="0"/>
                <a:t>12</a:t>
              </a:r>
              <a:endParaRPr kumimoji="1" lang="ja-JP" altLang="en-US" dirty="0"/>
            </a:p>
          </p:txBody>
        </p:sp>
        <p:sp>
          <p:nvSpPr>
            <p:cNvPr id="34" name="テキスト ボックス 33">
              <a:extLst>
                <a:ext uri="{FF2B5EF4-FFF2-40B4-BE49-F238E27FC236}">
                  <a16:creationId xmlns:a16="http://schemas.microsoft.com/office/drawing/2014/main" id="{63D50A76-35A3-4EBA-991F-AE7A56E1717E}"/>
                </a:ext>
              </a:extLst>
            </p:cNvPr>
            <p:cNvSpPr txBox="1"/>
            <p:nvPr/>
          </p:nvSpPr>
          <p:spPr>
            <a:xfrm>
              <a:off x="11355166" y="2890959"/>
              <a:ext cx="415498" cy="369332"/>
            </a:xfrm>
            <a:prstGeom prst="rect">
              <a:avLst/>
            </a:prstGeom>
            <a:noFill/>
          </p:spPr>
          <p:txBody>
            <a:bodyPr wrap="none" rtlCol="0">
              <a:spAutoFit/>
            </a:bodyPr>
            <a:lstStyle/>
            <a:p>
              <a:r>
                <a:rPr kumimoji="1" lang="ja-JP" altLang="en-US" dirty="0"/>
                <a:t>６</a:t>
              </a:r>
            </a:p>
          </p:txBody>
        </p:sp>
      </p:grpSp>
      <p:sp>
        <p:nvSpPr>
          <p:cNvPr id="8" name="テキスト ボックス 7">
            <a:extLst>
              <a:ext uri="{FF2B5EF4-FFF2-40B4-BE49-F238E27FC236}">
                <a16:creationId xmlns:a16="http://schemas.microsoft.com/office/drawing/2014/main" id="{D754F7D7-D517-4893-8619-F466AD5698AA}"/>
              </a:ext>
            </a:extLst>
          </p:cNvPr>
          <p:cNvSpPr txBox="1"/>
          <p:nvPr/>
        </p:nvSpPr>
        <p:spPr>
          <a:xfrm>
            <a:off x="8545538" y="214436"/>
            <a:ext cx="184731" cy="369332"/>
          </a:xfrm>
          <a:prstGeom prst="rect">
            <a:avLst/>
          </a:prstGeom>
          <a:noFill/>
        </p:spPr>
        <p:txBody>
          <a:bodyPr wrap="none" rtlCol="0">
            <a:spAutoFit/>
          </a:bodyPr>
          <a:lstStyle/>
          <a:p>
            <a:endParaRPr kumimoji="1" lang="ja-JP" altLang="en-US" dirty="0"/>
          </a:p>
        </p:txBody>
      </p:sp>
      <p:sp>
        <p:nvSpPr>
          <p:cNvPr id="27" name="矢印: 山形 26">
            <a:extLst>
              <a:ext uri="{FF2B5EF4-FFF2-40B4-BE49-F238E27FC236}">
                <a16:creationId xmlns:a16="http://schemas.microsoft.com/office/drawing/2014/main" id="{7A39959D-BAFE-4A57-8BFC-089647518F00}"/>
              </a:ext>
            </a:extLst>
          </p:cNvPr>
          <p:cNvSpPr/>
          <p:nvPr/>
        </p:nvSpPr>
        <p:spPr>
          <a:xfrm>
            <a:off x="1590196" y="634095"/>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8" name="矢印: 山形 27">
            <a:extLst>
              <a:ext uri="{FF2B5EF4-FFF2-40B4-BE49-F238E27FC236}">
                <a16:creationId xmlns:a16="http://schemas.microsoft.com/office/drawing/2014/main" id="{B807F959-7423-4BAA-AAFC-AA05C60082CE}"/>
              </a:ext>
            </a:extLst>
          </p:cNvPr>
          <p:cNvSpPr/>
          <p:nvPr/>
        </p:nvSpPr>
        <p:spPr>
          <a:xfrm>
            <a:off x="1893031" y="630246"/>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9" name="矢印: 山形 28">
            <a:extLst>
              <a:ext uri="{FF2B5EF4-FFF2-40B4-BE49-F238E27FC236}">
                <a16:creationId xmlns:a16="http://schemas.microsoft.com/office/drawing/2014/main" id="{604078D6-D497-4FAB-9D57-1E8823AD728B}"/>
              </a:ext>
            </a:extLst>
          </p:cNvPr>
          <p:cNvSpPr/>
          <p:nvPr/>
        </p:nvSpPr>
        <p:spPr>
          <a:xfrm>
            <a:off x="2212471" y="626368"/>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8" name="矢印: 山形 37">
            <a:extLst>
              <a:ext uri="{FF2B5EF4-FFF2-40B4-BE49-F238E27FC236}">
                <a16:creationId xmlns:a16="http://schemas.microsoft.com/office/drawing/2014/main" id="{37A88314-BEB6-4C98-BECD-32D6CF470DA6}"/>
              </a:ext>
            </a:extLst>
          </p:cNvPr>
          <p:cNvSpPr/>
          <p:nvPr/>
        </p:nvSpPr>
        <p:spPr>
          <a:xfrm>
            <a:off x="9764106" y="640021"/>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0" name="矢印: 山形 39">
            <a:extLst>
              <a:ext uri="{FF2B5EF4-FFF2-40B4-BE49-F238E27FC236}">
                <a16:creationId xmlns:a16="http://schemas.microsoft.com/office/drawing/2014/main" id="{9DF98805-7F30-4D5E-9D8C-F0DE7B1827DE}"/>
              </a:ext>
            </a:extLst>
          </p:cNvPr>
          <p:cNvSpPr/>
          <p:nvPr/>
        </p:nvSpPr>
        <p:spPr>
          <a:xfrm>
            <a:off x="10066941" y="63617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1" name="矢印: 山形 40">
            <a:extLst>
              <a:ext uri="{FF2B5EF4-FFF2-40B4-BE49-F238E27FC236}">
                <a16:creationId xmlns:a16="http://schemas.microsoft.com/office/drawing/2014/main" id="{56BFBF5F-EF45-4B9C-8BAF-DF6ABFA8DB6F}"/>
              </a:ext>
            </a:extLst>
          </p:cNvPr>
          <p:cNvSpPr/>
          <p:nvPr/>
        </p:nvSpPr>
        <p:spPr>
          <a:xfrm>
            <a:off x="10386381" y="632294"/>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819A11EA-DFD9-499E-9A9F-DCB86F624E4E}"/>
              </a:ext>
            </a:extLst>
          </p:cNvPr>
          <p:cNvSpPr txBox="1"/>
          <p:nvPr/>
        </p:nvSpPr>
        <p:spPr>
          <a:xfrm>
            <a:off x="-55871" y="94352"/>
            <a:ext cx="10033516" cy="461665"/>
          </a:xfrm>
          <a:prstGeom prst="rect">
            <a:avLst/>
          </a:prstGeom>
          <a:noFill/>
        </p:spPr>
        <p:txBody>
          <a:bodyPr wrap="none" rtlCol="0">
            <a:spAutoFit/>
          </a:bodyPr>
          <a:lstStyle/>
          <a:p>
            <a:r>
              <a:rPr kumimoji="1" lang="en-US" altLang="ja-JP" sz="2400" dirty="0"/>
              <a:t>【</a:t>
            </a:r>
            <a:r>
              <a:rPr kumimoji="1" lang="ja-JP" altLang="en-US" sz="2400" dirty="0"/>
              <a:t>ステージ</a:t>
            </a:r>
            <a:r>
              <a:rPr lang="ja-JP" altLang="en-US" sz="2400" dirty="0"/>
              <a:t>１　平常活動における質問の流れ　円グラフ　初期設定</a:t>
            </a:r>
            <a:r>
              <a:rPr lang="en-US" altLang="ja-JP" sz="2400" dirty="0"/>
              <a:t>】</a:t>
            </a:r>
            <a:endParaRPr kumimoji="1" lang="ja-JP" altLang="en-US" sz="2400" dirty="0"/>
          </a:p>
        </p:txBody>
      </p:sp>
      <p:sp>
        <p:nvSpPr>
          <p:cNvPr id="44" name="正方形/長方形 43">
            <a:extLst>
              <a:ext uri="{FF2B5EF4-FFF2-40B4-BE49-F238E27FC236}">
                <a16:creationId xmlns:a16="http://schemas.microsoft.com/office/drawing/2014/main" id="{F5A2E132-FA40-4014-9080-F873A5A6D094}"/>
              </a:ext>
            </a:extLst>
          </p:cNvPr>
          <p:cNvSpPr/>
          <p:nvPr/>
        </p:nvSpPr>
        <p:spPr>
          <a:xfrm>
            <a:off x="8582105" y="5889989"/>
            <a:ext cx="1484836" cy="327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いいよ</a:t>
            </a:r>
            <a:endParaRPr lang="en-US" altLang="ja-JP" dirty="0">
              <a:solidFill>
                <a:schemeClr val="tx1"/>
              </a:solidFill>
            </a:endParaRPr>
          </a:p>
        </p:txBody>
      </p:sp>
      <p:sp>
        <p:nvSpPr>
          <p:cNvPr id="49" name="正方形/長方形 48">
            <a:extLst>
              <a:ext uri="{FF2B5EF4-FFF2-40B4-BE49-F238E27FC236}">
                <a16:creationId xmlns:a16="http://schemas.microsoft.com/office/drawing/2014/main" id="{67B9824E-5569-4185-A6CC-2D62A028AAD6}"/>
              </a:ext>
            </a:extLst>
          </p:cNvPr>
          <p:cNvSpPr/>
          <p:nvPr/>
        </p:nvSpPr>
        <p:spPr>
          <a:xfrm>
            <a:off x="1207009" y="5686317"/>
            <a:ext cx="1636776" cy="4675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いいよ</a:t>
            </a:r>
            <a:endParaRPr kumimoji="1" lang="ja-JP" altLang="en-US" dirty="0">
              <a:solidFill>
                <a:schemeClr val="tx1"/>
              </a:solidFill>
            </a:endParaRPr>
          </a:p>
        </p:txBody>
      </p:sp>
      <p:sp>
        <p:nvSpPr>
          <p:cNvPr id="50" name="正方形/長方形 49">
            <a:extLst>
              <a:ext uri="{FF2B5EF4-FFF2-40B4-BE49-F238E27FC236}">
                <a16:creationId xmlns:a16="http://schemas.microsoft.com/office/drawing/2014/main" id="{2204A96A-5306-4751-AEB4-BAE43BC896A0}"/>
              </a:ext>
            </a:extLst>
          </p:cNvPr>
          <p:cNvSpPr/>
          <p:nvPr/>
        </p:nvSpPr>
        <p:spPr>
          <a:xfrm>
            <a:off x="4289079" y="579665"/>
            <a:ext cx="3690257" cy="58129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33037AC9-0882-4024-AE08-7F125CAFE7C4}"/>
              </a:ext>
            </a:extLst>
          </p:cNvPr>
          <p:cNvSpPr/>
          <p:nvPr/>
        </p:nvSpPr>
        <p:spPr>
          <a:xfrm>
            <a:off x="4427871" y="1053193"/>
            <a:ext cx="3412672" cy="5184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5DE63778-7A23-4BEA-88A7-59BFF9E5D3DC}"/>
              </a:ext>
            </a:extLst>
          </p:cNvPr>
          <p:cNvSpPr/>
          <p:nvPr/>
        </p:nvSpPr>
        <p:spPr>
          <a:xfrm>
            <a:off x="4654274" y="4405490"/>
            <a:ext cx="2971800" cy="14398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4" name="四角形: 角を丸くする 53">
            <a:extLst>
              <a:ext uri="{FF2B5EF4-FFF2-40B4-BE49-F238E27FC236}">
                <a16:creationId xmlns:a16="http://schemas.microsoft.com/office/drawing/2014/main" id="{9AFFA090-DC44-4BC4-8AD1-00B817651CFE}"/>
              </a:ext>
            </a:extLst>
          </p:cNvPr>
          <p:cNvSpPr/>
          <p:nvPr/>
        </p:nvSpPr>
        <p:spPr>
          <a:xfrm>
            <a:off x="4618118" y="1178552"/>
            <a:ext cx="1411623" cy="3857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平日の活動</a:t>
            </a:r>
            <a:endParaRPr kumimoji="1" lang="en-US" altLang="ja-JP" dirty="0"/>
          </a:p>
        </p:txBody>
      </p:sp>
      <p:grpSp>
        <p:nvGrpSpPr>
          <p:cNvPr id="55" name="グループ化 54">
            <a:extLst>
              <a:ext uri="{FF2B5EF4-FFF2-40B4-BE49-F238E27FC236}">
                <a16:creationId xmlns:a16="http://schemas.microsoft.com/office/drawing/2014/main" id="{3A44C685-FBC6-4EAD-9446-DB023F01B14E}"/>
              </a:ext>
            </a:extLst>
          </p:cNvPr>
          <p:cNvGrpSpPr/>
          <p:nvPr/>
        </p:nvGrpSpPr>
        <p:grpSpPr>
          <a:xfrm>
            <a:off x="4582246" y="1446789"/>
            <a:ext cx="3147110" cy="2974548"/>
            <a:chOff x="8527574" y="1535083"/>
            <a:chExt cx="3243090" cy="3146115"/>
          </a:xfrm>
        </p:grpSpPr>
        <p:sp>
          <p:nvSpPr>
            <p:cNvPr id="56" name="フローチャート: 結合子 55">
              <a:extLst>
                <a:ext uri="{FF2B5EF4-FFF2-40B4-BE49-F238E27FC236}">
                  <a16:creationId xmlns:a16="http://schemas.microsoft.com/office/drawing/2014/main" id="{09D5244C-A9CE-485C-ACBF-7E0A0C8FF8A8}"/>
                </a:ext>
              </a:extLst>
            </p:cNvPr>
            <p:cNvSpPr/>
            <p:nvPr/>
          </p:nvSpPr>
          <p:spPr>
            <a:xfrm>
              <a:off x="8933141" y="1835282"/>
              <a:ext cx="2490982" cy="248068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AF31EFC6-F644-4FA9-810C-37F2AD5601F7}"/>
                </a:ext>
              </a:extLst>
            </p:cNvPr>
            <p:cNvSpPr txBox="1"/>
            <p:nvPr/>
          </p:nvSpPr>
          <p:spPr>
            <a:xfrm>
              <a:off x="9970883" y="1535083"/>
              <a:ext cx="415498" cy="369332"/>
            </a:xfrm>
            <a:prstGeom prst="rect">
              <a:avLst/>
            </a:prstGeom>
            <a:noFill/>
          </p:spPr>
          <p:txBody>
            <a:bodyPr wrap="none" rtlCol="0">
              <a:spAutoFit/>
            </a:bodyPr>
            <a:lstStyle/>
            <a:p>
              <a:r>
                <a:rPr kumimoji="1" lang="ja-JP" altLang="en-US" dirty="0"/>
                <a:t>０</a:t>
              </a:r>
            </a:p>
          </p:txBody>
        </p:sp>
        <p:sp>
          <p:nvSpPr>
            <p:cNvPr id="58" name="テキスト ボックス 57">
              <a:extLst>
                <a:ext uri="{FF2B5EF4-FFF2-40B4-BE49-F238E27FC236}">
                  <a16:creationId xmlns:a16="http://schemas.microsoft.com/office/drawing/2014/main" id="{D3CC2436-76AA-4B4E-864C-CF1B8965EB07}"/>
                </a:ext>
              </a:extLst>
            </p:cNvPr>
            <p:cNvSpPr txBox="1"/>
            <p:nvPr/>
          </p:nvSpPr>
          <p:spPr>
            <a:xfrm>
              <a:off x="8527574" y="2910504"/>
              <a:ext cx="441146" cy="369332"/>
            </a:xfrm>
            <a:prstGeom prst="rect">
              <a:avLst/>
            </a:prstGeom>
            <a:noFill/>
          </p:spPr>
          <p:txBody>
            <a:bodyPr wrap="none" rtlCol="0">
              <a:spAutoFit/>
            </a:bodyPr>
            <a:lstStyle/>
            <a:p>
              <a:r>
                <a:rPr lang="en-US" altLang="ja-JP" dirty="0"/>
                <a:t>18</a:t>
              </a:r>
              <a:endParaRPr kumimoji="1" lang="ja-JP" altLang="en-US" dirty="0"/>
            </a:p>
          </p:txBody>
        </p:sp>
        <p:sp>
          <p:nvSpPr>
            <p:cNvPr id="59" name="テキスト ボックス 58">
              <a:extLst>
                <a:ext uri="{FF2B5EF4-FFF2-40B4-BE49-F238E27FC236}">
                  <a16:creationId xmlns:a16="http://schemas.microsoft.com/office/drawing/2014/main" id="{05EBA367-55AF-4F0C-A25D-6767CA3D4B2B}"/>
                </a:ext>
              </a:extLst>
            </p:cNvPr>
            <p:cNvSpPr txBox="1"/>
            <p:nvPr/>
          </p:nvSpPr>
          <p:spPr>
            <a:xfrm>
              <a:off x="9990285" y="4311866"/>
              <a:ext cx="441146" cy="369332"/>
            </a:xfrm>
            <a:prstGeom prst="rect">
              <a:avLst/>
            </a:prstGeom>
            <a:noFill/>
          </p:spPr>
          <p:txBody>
            <a:bodyPr wrap="none" rtlCol="0">
              <a:spAutoFit/>
            </a:bodyPr>
            <a:lstStyle/>
            <a:p>
              <a:r>
                <a:rPr lang="en-US" altLang="ja-JP" dirty="0"/>
                <a:t>12</a:t>
              </a:r>
              <a:endParaRPr kumimoji="1" lang="ja-JP" altLang="en-US" dirty="0"/>
            </a:p>
          </p:txBody>
        </p:sp>
        <p:sp>
          <p:nvSpPr>
            <p:cNvPr id="60" name="テキスト ボックス 59">
              <a:extLst>
                <a:ext uri="{FF2B5EF4-FFF2-40B4-BE49-F238E27FC236}">
                  <a16:creationId xmlns:a16="http://schemas.microsoft.com/office/drawing/2014/main" id="{B4188DAC-3F3F-4140-AA89-2B0F749BB0B5}"/>
                </a:ext>
              </a:extLst>
            </p:cNvPr>
            <p:cNvSpPr txBox="1"/>
            <p:nvPr/>
          </p:nvSpPr>
          <p:spPr>
            <a:xfrm>
              <a:off x="11355166" y="2890959"/>
              <a:ext cx="415498" cy="369332"/>
            </a:xfrm>
            <a:prstGeom prst="rect">
              <a:avLst/>
            </a:prstGeom>
            <a:noFill/>
          </p:spPr>
          <p:txBody>
            <a:bodyPr wrap="none" rtlCol="0">
              <a:spAutoFit/>
            </a:bodyPr>
            <a:lstStyle/>
            <a:p>
              <a:r>
                <a:rPr kumimoji="1" lang="ja-JP" altLang="en-US" dirty="0"/>
                <a:t>６</a:t>
              </a:r>
            </a:p>
          </p:txBody>
        </p:sp>
      </p:grpSp>
      <p:sp>
        <p:nvSpPr>
          <p:cNvPr id="61" name="テキスト ボックス 60">
            <a:extLst>
              <a:ext uri="{FF2B5EF4-FFF2-40B4-BE49-F238E27FC236}">
                <a16:creationId xmlns:a16="http://schemas.microsoft.com/office/drawing/2014/main" id="{58748277-1F1D-4B89-BE1E-DB35AE55BDDB}"/>
              </a:ext>
            </a:extLst>
          </p:cNvPr>
          <p:cNvSpPr txBox="1"/>
          <p:nvPr/>
        </p:nvSpPr>
        <p:spPr>
          <a:xfrm>
            <a:off x="4783585" y="4555585"/>
            <a:ext cx="1005403" cy="338554"/>
          </a:xfrm>
          <a:prstGeom prst="rect">
            <a:avLst/>
          </a:prstGeom>
          <a:noFill/>
        </p:spPr>
        <p:txBody>
          <a:bodyPr wrap="none" rtlCol="0">
            <a:spAutoFit/>
          </a:bodyPr>
          <a:lstStyle/>
          <a:p>
            <a:r>
              <a:rPr kumimoji="1" lang="ja-JP" altLang="en-US" sz="1600" dirty="0"/>
              <a:t>活動内容</a:t>
            </a:r>
          </a:p>
        </p:txBody>
      </p:sp>
      <p:sp>
        <p:nvSpPr>
          <p:cNvPr id="62" name="テキスト ボックス 61">
            <a:extLst>
              <a:ext uri="{FF2B5EF4-FFF2-40B4-BE49-F238E27FC236}">
                <a16:creationId xmlns:a16="http://schemas.microsoft.com/office/drawing/2014/main" id="{403ED195-5FD2-4476-A215-9EB90678F04E}"/>
              </a:ext>
            </a:extLst>
          </p:cNvPr>
          <p:cNvSpPr txBox="1"/>
          <p:nvPr/>
        </p:nvSpPr>
        <p:spPr>
          <a:xfrm>
            <a:off x="4783585" y="5029113"/>
            <a:ext cx="1005403" cy="338554"/>
          </a:xfrm>
          <a:prstGeom prst="rect">
            <a:avLst/>
          </a:prstGeom>
          <a:noFill/>
        </p:spPr>
        <p:txBody>
          <a:bodyPr wrap="none" rtlCol="0">
            <a:spAutoFit/>
          </a:bodyPr>
          <a:lstStyle/>
          <a:p>
            <a:r>
              <a:rPr lang="ja-JP" altLang="en-US" sz="1600" dirty="0"/>
              <a:t>活動時間</a:t>
            </a:r>
            <a:endParaRPr kumimoji="1" lang="ja-JP" altLang="en-US" sz="1600" dirty="0"/>
          </a:p>
        </p:txBody>
      </p:sp>
      <p:sp>
        <p:nvSpPr>
          <p:cNvPr id="63" name="正方形/長方形 62">
            <a:extLst>
              <a:ext uri="{FF2B5EF4-FFF2-40B4-BE49-F238E27FC236}">
                <a16:creationId xmlns:a16="http://schemas.microsoft.com/office/drawing/2014/main" id="{003D51D6-214A-46DB-9D7D-A3C02FFDD25D}"/>
              </a:ext>
            </a:extLst>
          </p:cNvPr>
          <p:cNvSpPr/>
          <p:nvPr/>
        </p:nvSpPr>
        <p:spPr>
          <a:xfrm>
            <a:off x="5936843" y="4539878"/>
            <a:ext cx="1557173" cy="325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98B392E2-4B69-4BE0-B150-D6B3F595D277}"/>
              </a:ext>
            </a:extLst>
          </p:cNvPr>
          <p:cNvSpPr/>
          <p:nvPr/>
        </p:nvSpPr>
        <p:spPr>
          <a:xfrm>
            <a:off x="5936844" y="5035762"/>
            <a:ext cx="1557174" cy="325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E4A7B427-0F5A-4C98-ACAE-84143A336008}"/>
              </a:ext>
            </a:extLst>
          </p:cNvPr>
          <p:cNvSpPr/>
          <p:nvPr/>
        </p:nvSpPr>
        <p:spPr>
          <a:xfrm>
            <a:off x="6579616" y="5470071"/>
            <a:ext cx="887602" cy="268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追加</a:t>
            </a:r>
          </a:p>
        </p:txBody>
      </p:sp>
      <p:sp>
        <p:nvSpPr>
          <p:cNvPr id="66" name="矢印: 山形 65">
            <a:extLst>
              <a:ext uri="{FF2B5EF4-FFF2-40B4-BE49-F238E27FC236}">
                <a16:creationId xmlns:a16="http://schemas.microsoft.com/office/drawing/2014/main" id="{EBCA1272-61C1-4F69-B990-2CA6699CE6BA}"/>
              </a:ext>
            </a:extLst>
          </p:cNvPr>
          <p:cNvSpPr/>
          <p:nvPr/>
        </p:nvSpPr>
        <p:spPr>
          <a:xfrm>
            <a:off x="5719681" y="640021"/>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7" name="矢印: 山形 66">
            <a:extLst>
              <a:ext uri="{FF2B5EF4-FFF2-40B4-BE49-F238E27FC236}">
                <a16:creationId xmlns:a16="http://schemas.microsoft.com/office/drawing/2014/main" id="{DF6FD9E0-8F44-46DC-9B04-D54153077311}"/>
              </a:ext>
            </a:extLst>
          </p:cNvPr>
          <p:cNvSpPr/>
          <p:nvPr/>
        </p:nvSpPr>
        <p:spPr>
          <a:xfrm>
            <a:off x="6022516" y="636172"/>
            <a:ext cx="397734" cy="358352"/>
          </a:xfrm>
          <a:prstGeom prst="chevron">
            <a:avLst/>
          </a:prstGeom>
          <a:solidFill>
            <a:schemeClr val="accent5"/>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8" name="矢印: 山形 67">
            <a:extLst>
              <a:ext uri="{FF2B5EF4-FFF2-40B4-BE49-F238E27FC236}">
                <a16:creationId xmlns:a16="http://schemas.microsoft.com/office/drawing/2014/main" id="{79D34300-B758-4DE1-BFC2-CCBA43CB049E}"/>
              </a:ext>
            </a:extLst>
          </p:cNvPr>
          <p:cNvSpPr/>
          <p:nvPr/>
        </p:nvSpPr>
        <p:spPr>
          <a:xfrm>
            <a:off x="6341956" y="632294"/>
            <a:ext cx="397734" cy="35835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678EC229-31F6-445D-B2FA-6C7A86E6D99D}"/>
              </a:ext>
            </a:extLst>
          </p:cNvPr>
          <p:cNvSpPr/>
          <p:nvPr/>
        </p:nvSpPr>
        <p:spPr>
          <a:xfrm>
            <a:off x="5409534" y="5889989"/>
            <a:ext cx="1415761" cy="327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決定</a:t>
            </a:r>
            <a:endParaRPr kumimoji="1" lang="ja-JP" altLang="en-US" dirty="0">
              <a:solidFill>
                <a:schemeClr val="tx1"/>
              </a:solidFill>
            </a:endParaRPr>
          </a:p>
        </p:txBody>
      </p:sp>
      <p:sp>
        <p:nvSpPr>
          <p:cNvPr id="53" name="矢印: 右 52">
            <a:extLst>
              <a:ext uri="{FF2B5EF4-FFF2-40B4-BE49-F238E27FC236}">
                <a16:creationId xmlns:a16="http://schemas.microsoft.com/office/drawing/2014/main" id="{675A0002-D208-47B3-AD87-2F8393597F5B}"/>
              </a:ext>
            </a:extLst>
          </p:cNvPr>
          <p:cNvSpPr/>
          <p:nvPr/>
        </p:nvSpPr>
        <p:spPr>
          <a:xfrm>
            <a:off x="3706031" y="3380015"/>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矢印: 右 73">
            <a:extLst>
              <a:ext uri="{FF2B5EF4-FFF2-40B4-BE49-F238E27FC236}">
                <a16:creationId xmlns:a16="http://schemas.microsoft.com/office/drawing/2014/main" id="{EC325178-1AAA-44F5-B997-8EE46BD5DFD0}"/>
              </a:ext>
            </a:extLst>
          </p:cNvPr>
          <p:cNvSpPr/>
          <p:nvPr/>
        </p:nvSpPr>
        <p:spPr>
          <a:xfrm>
            <a:off x="7729109" y="3399414"/>
            <a:ext cx="816429" cy="432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76297B9E-A96A-4BE7-96A0-74721D56B59F}"/>
              </a:ext>
            </a:extLst>
          </p:cNvPr>
          <p:cNvSpPr/>
          <p:nvPr/>
        </p:nvSpPr>
        <p:spPr>
          <a:xfrm>
            <a:off x="8365144" y="4762529"/>
            <a:ext cx="2287616" cy="806631"/>
          </a:xfrm>
          <a:prstGeom prst="wedgeRoundRectCallout">
            <a:avLst>
              <a:gd name="adj1" fmla="val 61544"/>
              <a:gd name="adj2" fmla="val 1571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これでいいかな？</a:t>
            </a:r>
            <a:endParaRPr lang="en-US" altLang="ja-JP" dirty="0"/>
          </a:p>
        </p:txBody>
      </p:sp>
      <p:pic>
        <p:nvPicPr>
          <p:cNvPr id="71" name="図 70">
            <a:extLst>
              <a:ext uri="{FF2B5EF4-FFF2-40B4-BE49-F238E27FC236}">
                <a16:creationId xmlns:a16="http://schemas.microsoft.com/office/drawing/2014/main" id="{0DC37697-71F9-476B-BE2A-74EA51424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991" y="4506473"/>
            <a:ext cx="958758" cy="1173989"/>
          </a:xfrm>
          <a:prstGeom prst="rect">
            <a:avLst/>
          </a:prstGeom>
        </p:spPr>
      </p:pic>
      <p:sp>
        <p:nvSpPr>
          <p:cNvPr id="72" name="正方形/長方形 71">
            <a:extLst>
              <a:ext uri="{FF2B5EF4-FFF2-40B4-BE49-F238E27FC236}">
                <a16:creationId xmlns:a16="http://schemas.microsoft.com/office/drawing/2014/main" id="{4A3ABBA0-CCF5-4A99-89B5-0BCED78F1EA1}"/>
              </a:ext>
            </a:extLst>
          </p:cNvPr>
          <p:cNvSpPr/>
          <p:nvPr/>
        </p:nvSpPr>
        <p:spPr>
          <a:xfrm>
            <a:off x="10386381" y="5889989"/>
            <a:ext cx="1299651" cy="327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やり直す</a:t>
            </a:r>
            <a:endParaRPr lang="en-US" altLang="ja-JP" dirty="0">
              <a:solidFill>
                <a:schemeClr val="tx1"/>
              </a:solidFill>
            </a:endParaRPr>
          </a:p>
        </p:txBody>
      </p:sp>
    </p:spTree>
    <p:extLst>
      <p:ext uri="{BB962C8B-B14F-4D97-AF65-F5344CB8AC3E}">
        <p14:creationId xmlns:p14="http://schemas.microsoft.com/office/powerpoint/2010/main" val="3214404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10007</TotalTime>
  <Words>1507</Words>
  <Application>Microsoft Office PowerPoint</Application>
  <PresentationFormat>ワイド画面</PresentationFormat>
  <Paragraphs>419</Paragraphs>
  <Slides>33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游ゴシック</vt:lpstr>
      <vt:lpstr>游ゴシック Light</vt:lpstr>
      <vt:lpstr>Arial</vt:lpstr>
      <vt:lpstr>Office テーマ</vt:lpstr>
      <vt:lpstr>セルフケアシステム 画面遷移モック(仮)</vt:lpstr>
      <vt:lpstr>初期設定画面</vt:lpstr>
      <vt:lpstr>初期設定の流れ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ここまでが初期設定です</vt:lpstr>
      <vt:lpstr>記録画面</vt:lpstr>
      <vt:lpstr>PowerPoint プレゼンテーション</vt:lpstr>
      <vt:lpstr>広場画面</vt:lpstr>
      <vt:lpstr>PowerPoint プレゼンテーション</vt:lpstr>
      <vt:lpstr>PowerPoint プレゼンテーション</vt:lpstr>
      <vt:lpstr>PowerPoint プレゼンテーション</vt:lpstr>
      <vt:lpstr>日常生活を記録する流れ</vt:lpstr>
      <vt:lpstr>PowerPoint プレゼンテーション</vt:lpstr>
      <vt:lpstr>PowerPoint プレゼンテーション</vt:lpstr>
      <vt:lpstr>PowerPoint プレゼンテーション</vt:lpstr>
      <vt:lpstr>PowerPoint プレゼンテーション</vt:lpstr>
      <vt:lpstr>↓ここからは素材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Yota SHIMIZU</dc:creator>
  <cp:lastModifiedBy>ケン</cp:lastModifiedBy>
  <cp:revision>77</cp:revision>
  <dcterms:created xsi:type="dcterms:W3CDTF">2019-09-04T04:33:30Z</dcterms:created>
  <dcterms:modified xsi:type="dcterms:W3CDTF">2019-10-19T07:05:06Z</dcterms:modified>
</cp:coreProperties>
</file>