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C620-4D11-0AF6-A025-C03CAE000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9DD14-A45F-4897-234E-BCE660ED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5FC3-75B3-0F61-6F7A-D6619EFE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243C-652B-9158-FB52-EAEC0CFF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0327-0570-405A-B8C8-BF672AA0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F043-EB11-3E13-7D35-C9DFF0BB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4CE67-18CD-3C20-4F36-5A8C62F93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4DF1-4B62-4B09-09B9-39F783F1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C8A5-06BB-26AA-7A2C-F00B2484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9F41-91A0-BAD9-A1E1-8FBF9F43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AD835-D6C7-1E4A-5DBC-F9C4F5B25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52B0-AFFB-77FB-A7F4-663896E1A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45560-A4C0-71E3-D78E-F8664B73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5D26-0057-DF10-91A7-25111AF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E7D6F-FE85-2D10-8A09-771B8F0B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8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D10CB-43BA-FBD2-5A47-F9915936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5C26-E58E-8293-CF64-E5193703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DE92-7E40-1AAD-AB45-10599452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250D-8BD8-8456-974F-C59CFEA7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1703-1215-5CA9-BEBC-4046570B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88CA-33AB-C631-1910-819F5684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E32C-3CD6-6808-8196-03EB8EFB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C2DE-B240-4269-8D3C-AAA3D76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2AC4-7D39-ECC3-4B60-4342268E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3EF5-6C16-A840-488F-4A082C234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4B45-A030-DF61-4EA0-1EB201C27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83349-3114-CA32-4E70-66197EA2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3FF79-86A0-F24C-0063-69355A3F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7F10-BACF-605E-27F7-4899B282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0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2FD-7824-C323-0943-BA1ADD65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87CB4-203D-00D5-4DF9-0E268FB3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18513-B7C3-4280-30A3-A0276618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C6E71-2E02-10BC-BF3C-2378B2353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A71CA-17FF-05CE-6825-56F24394E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2FF5F-0F31-9038-75BF-B83AFA97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4BAE5-5A9A-C7C6-5D42-0C0F3E01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E6B3D-2032-29EF-0E70-5AA7C567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98C6-C7FE-9B10-CB5E-E11452FE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D2B2D-0820-CB58-89C2-33C66A6E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E5B8B-E86B-1D8A-F3D0-828A5E41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98F1-56DA-A2F6-6B25-3748491F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595F3-5C4F-A8A0-8F78-22EE27EE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C2F41-D686-E149-6171-41385DCD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6104-DACA-34A4-483B-B3C53F2B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819F-85B4-4E9E-BFEC-F5FC4EFE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6DCC-FA2E-F32A-9E3F-276DD4F3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2659-2FA1-F8D9-0F05-BC501008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EC2BE-4029-B873-4E15-0FD16E2A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8DEF-D51E-68F6-CFBD-EA854A9E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AB557-F309-1EA3-2A66-9F6F8FDE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558C-23D1-5E66-1155-B7D7A5A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F9E2C-A39A-89EB-C5BB-0A5C8B86B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20C80-676E-FF99-CA01-894BD560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64682-34C6-6877-A5E8-3CFA45D5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88CF-6BD9-D81A-200D-B4E5F03D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E044-1379-C0DB-4EAD-7C829494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B9221-E520-4C4B-3679-48F870A3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2121-F6E4-FD02-0210-944EFCB8E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096"/>
            <a:ext cx="10515600" cy="5774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4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969C-8A75-356E-0EF7-4D2DA71E7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39914-EEA5-8F78-0C96-4CB4ADA0D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Kewei Xu</dc:creator>
  <cp:lastModifiedBy>Kewei Xu</cp:lastModifiedBy>
  <cp:revision>4</cp:revision>
  <dcterms:created xsi:type="dcterms:W3CDTF">2024-10-21T02:08:10Z</dcterms:created>
  <dcterms:modified xsi:type="dcterms:W3CDTF">2024-10-21T02:23:38Z</dcterms:modified>
</cp:coreProperties>
</file>