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743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489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233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4979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3722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2468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1211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29956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 autoAdjust="0"/>
    <p:restoredTop sz="94660" autoAdjust="0"/>
  </p:normalViewPr>
  <p:slideViewPr>
    <p:cSldViewPr>
      <p:cViewPr>
        <p:scale>
          <a:sx n="125" d="100"/>
          <a:sy n="125" d="100"/>
        </p:scale>
        <p:origin x="-930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2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2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4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29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3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8" y="4406905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8" y="2906716"/>
            <a:ext cx="84201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87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4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2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9149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3937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8724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351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8299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743" indent="0">
              <a:buNone/>
              <a:defRPr sz="1900" b="1"/>
            </a:lvl2pPr>
            <a:lvl3pPr marL="957489" indent="0">
              <a:buNone/>
              <a:defRPr sz="1900" b="1"/>
            </a:lvl3pPr>
            <a:lvl4pPr marL="1436233" indent="0">
              <a:buNone/>
              <a:defRPr sz="1600" b="1"/>
            </a:lvl4pPr>
            <a:lvl5pPr marL="1914979" indent="0">
              <a:buNone/>
              <a:defRPr sz="1600" b="1"/>
            </a:lvl5pPr>
            <a:lvl6pPr marL="2393722" indent="0">
              <a:buNone/>
              <a:defRPr sz="1600" b="1"/>
            </a:lvl6pPr>
            <a:lvl7pPr marL="2872468" indent="0">
              <a:buNone/>
              <a:defRPr sz="1600" b="1"/>
            </a:lvl7pPr>
            <a:lvl8pPr marL="3351211" indent="0">
              <a:buNone/>
              <a:defRPr sz="1600" b="1"/>
            </a:lvl8pPr>
            <a:lvl9pPr marL="382995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743" indent="0">
              <a:buNone/>
              <a:defRPr sz="1900" b="1"/>
            </a:lvl2pPr>
            <a:lvl3pPr marL="957489" indent="0">
              <a:buNone/>
              <a:defRPr sz="1900" b="1"/>
            </a:lvl3pPr>
            <a:lvl4pPr marL="1436233" indent="0">
              <a:buNone/>
              <a:defRPr sz="1600" b="1"/>
            </a:lvl4pPr>
            <a:lvl5pPr marL="1914979" indent="0">
              <a:buNone/>
              <a:defRPr sz="1600" b="1"/>
            </a:lvl5pPr>
            <a:lvl6pPr marL="2393722" indent="0">
              <a:buNone/>
              <a:defRPr sz="1600" b="1"/>
            </a:lvl6pPr>
            <a:lvl7pPr marL="2872468" indent="0">
              <a:buNone/>
              <a:defRPr sz="1600" b="1"/>
            </a:lvl7pPr>
            <a:lvl8pPr marL="3351211" indent="0">
              <a:buNone/>
              <a:defRPr sz="1600" b="1"/>
            </a:lvl8pPr>
            <a:lvl9pPr marL="382995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78743" indent="0">
              <a:buNone/>
              <a:defRPr sz="1100"/>
            </a:lvl2pPr>
            <a:lvl3pPr marL="957489" indent="0">
              <a:buNone/>
              <a:defRPr sz="1000"/>
            </a:lvl3pPr>
            <a:lvl4pPr marL="1436233" indent="0">
              <a:buNone/>
              <a:defRPr sz="700"/>
            </a:lvl4pPr>
            <a:lvl5pPr marL="1914979" indent="0">
              <a:buNone/>
              <a:defRPr sz="700"/>
            </a:lvl5pPr>
            <a:lvl6pPr marL="2393722" indent="0">
              <a:buNone/>
              <a:defRPr sz="700"/>
            </a:lvl6pPr>
            <a:lvl7pPr marL="2872468" indent="0">
              <a:buNone/>
              <a:defRPr sz="700"/>
            </a:lvl7pPr>
            <a:lvl8pPr marL="3351211" indent="0">
              <a:buNone/>
              <a:defRPr sz="700"/>
            </a:lvl8pPr>
            <a:lvl9pPr marL="382995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743" indent="0">
              <a:buNone/>
              <a:defRPr sz="2900"/>
            </a:lvl2pPr>
            <a:lvl3pPr marL="957489" indent="0">
              <a:buNone/>
              <a:defRPr sz="2500"/>
            </a:lvl3pPr>
            <a:lvl4pPr marL="1436233" indent="0">
              <a:buNone/>
              <a:defRPr sz="1900"/>
            </a:lvl4pPr>
            <a:lvl5pPr marL="1914979" indent="0">
              <a:buNone/>
              <a:defRPr sz="1900"/>
            </a:lvl5pPr>
            <a:lvl6pPr marL="2393722" indent="0">
              <a:buNone/>
              <a:defRPr sz="1900"/>
            </a:lvl6pPr>
            <a:lvl7pPr marL="2872468" indent="0">
              <a:buNone/>
              <a:defRPr sz="1900"/>
            </a:lvl7pPr>
            <a:lvl8pPr marL="3351211" indent="0">
              <a:buNone/>
              <a:defRPr sz="1900"/>
            </a:lvl8pPr>
            <a:lvl9pPr marL="3829956" indent="0">
              <a:buNone/>
              <a:defRPr sz="19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78743" indent="0">
              <a:buNone/>
              <a:defRPr sz="1100"/>
            </a:lvl2pPr>
            <a:lvl3pPr marL="957489" indent="0">
              <a:buNone/>
              <a:defRPr sz="1000"/>
            </a:lvl3pPr>
            <a:lvl4pPr marL="1436233" indent="0">
              <a:buNone/>
              <a:defRPr sz="700"/>
            </a:lvl4pPr>
            <a:lvl5pPr marL="1914979" indent="0">
              <a:buNone/>
              <a:defRPr sz="700"/>
            </a:lvl5pPr>
            <a:lvl6pPr marL="2393722" indent="0">
              <a:buNone/>
              <a:defRPr sz="700"/>
            </a:lvl6pPr>
            <a:lvl7pPr marL="2872468" indent="0">
              <a:buNone/>
              <a:defRPr sz="700"/>
            </a:lvl7pPr>
            <a:lvl8pPr marL="3351211" indent="0">
              <a:buNone/>
              <a:defRPr sz="700"/>
            </a:lvl8pPr>
            <a:lvl9pPr marL="382995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2" y="274638"/>
            <a:ext cx="8915400" cy="1143000"/>
          </a:xfrm>
          <a:prstGeom prst="rect">
            <a:avLst/>
          </a:prstGeom>
        </p:spPr>
        <p:txBody>
          <a:bodyPr vert="horz" lIns="95750" tIns="47874" rIns="95750" bIns="478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600204"/>
            <a:ext cx="8915400" cy="4525963"/>
          </a:xfrm>
          <a:prstGeom prst="rect">
            <a:avLst/>
          </a:prstGeom>
        </p:spPr>
        <p:txBody>
          <a:bodyPr vert="horz" lIns="95750" tIns="47874" rIns="95750" bIns="478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2" y="6356356"/>
            <a:ext cx="2311400" cy="365125"/>
          </a:xfrm>
          <a:prstGeom prst="rect">
            <a:avLst/>
          </a:prstGeom>
        </p:spPr>
        <p:txBody>
          <a:bodyPr vert="horz" lIns="95750" tIns="47874" rIns="95750" bIns="4787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2" y="6356356"/>
            <a:ext cx="3136900" cy="365125"/>
          </a:xfrm>
          <a:prstGeom prst="rect">
            <a:avLst/>
          </a:prstGeom>
        </p:spPr>
        <p:txBody>
          <a:bodyPr vert="horz" lIns="95750" tIns="47874" rIns="95750" bIns="4787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2" y="6356356"/>
            <a:ext cx="2311400" cy="365125"/>
          </a:xfrm>
          <a:prstGeom prst="rect">
            <a:avLst/>
          </a:prstGeom>
        </p:spPr>
        <p:txBody>
          <a:bodyPr vert="horz" lIns="95750" tIns="47874" rIns="95750" bIns="4787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489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057" indent="-359057" algn="l" defTabSz="95748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60" indent="-299213" algn="l" defTabSz="957489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861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06" indent="-239372" algn="l" defTabSz="95748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350" indent="-239372" algn="l" defTabSz="957489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095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840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584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329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43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489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33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4979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722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468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211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956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01" y="1071546"/>
            <a:ext cx="1748099" cy="3121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Power On Reset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09530" y="642918"/>
            <a:ext cx="2928958" cy="312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err="1" smtClean="0"/>
              <a:t>LogAndStream</a:t>
            </a:r>
            <a:r>
              <a:rPr lang="en-IE" sz="1400" b="1" dirty="0" smtClean="0"/>
              <a:t> </a:t>
            </a:r>
            <a:r>
              <a:rPr lang="en-IE" sz="1400" b="1" dirty="0" err="1" smtClean="0"/>
              <a:t>Calib</a:t>
            </a:r>
            <a:r>
              <a:rPr lang="en-IE" sz="1400" b="1" dirty="0" smtClean="0"/>
              <a:t> Initiation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20656" y="1758422"/>
            <a:ext cx="1541558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Generate Default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424294" y="2544898"/>
            <a:ext cx="1541558" cy="85594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E" sz="1400" dirty="0" err="1" smtClean="0"/>
              <a:t>InfoMem</a:t>
            </a:r>
            <a:r>
              <a:rPr lang="en-IE" sz="1400" dirty="0" smtClean="0"/>
              <a:t> Valid?</a:t>
            </a:r>
            <a:endParaRPr lang="en-IE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606574" y="2709001"/>
            <a:ext cx="1346294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altLang="zh-CN" sz="1400" b="1" dirty="0" err="1" smtClean="0">
                <a:solidFill>
                  <a:schemeClr val="tx1"/>
                </a:solidFill>
              </a:rPr>
              <a:t>InfoMem</a:t>
            </a:r>
            <a:r>
              <a:rPr lang="en-IE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0627" y="3402625"/>
            <a:ext cx="649035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675741" y="2688245"/>
            <a:ext cx="776929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58" name="Straight Arrow Connector 157"/>
          <p:cNvCxnSpPr>
            <a:stCxn id="3" idx="2"/>
            <a:endCxn id="148" idx="0"/>
          </p:cNvCxnSpPr>
          <p:nvPr/>
        </p:nvCxnSpPr>
        <p:spPr>
          <a:xfrm rot="16200000" flipH="1">
            <a:off x="1003819" y="1570805"/>
            <a:ext cx="374749" cy="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8" idx="2"/>
            <a:endCxn id="153" idx="0"/>
          </p:cNvCxnSpPr>
          <p:nvPr/>
        </p:nvCxnSpPr>
        <p:spPr>
          <a:xfrm rot="16200000" flipH="1">
            <a:off x="1063801" y="2413626"/>
            <a:ext cx="258906" cy="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3" idx="3"/>
            <a:endCxn id="154" idx="1"/>
          </p:cNvCxnSpPr>
          <p:nvPr/>
        </p:nvCxnSpPr>
        <p:spPr>
          <a:xfrm flipV="1">
            <a:off x="1965852" y="2972786"/>
            <a:ext cx="640722" cy="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hape 165"/>
          <p:cNvCxnSpPr>
            <a:stCxn id="154" idx="2"/>
            <a:endCxn id="167" idx="0"/>
          </p:cNvCxnSpPr>
          <p:nvPr/>
        </p:nvCxnSpPr>
        <p:spPr>
          <a:xfrm rot="5400000">
            <a:off x="1902448" y="2524288"/>
            <a:ext cx="664991" cy="20895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419386" y="3901562"/>
            <a:ext cx="1541558" cy="85594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E" sz="1400" dirty="0" err="1" smtClean="0"/>
              <a:t>DumpFile</a:t>
            </a:r>
            <a:r>
              <a:rPr lang="en-IE" sz="1400" dirty="0" smtClean="0"/>
              <a:t> Valid?</a:t>
            </a:r>
            <a:endParaRPr lang="en-IE" sz="1400" dirty="0"/>
          </a:p>
        </p:txBody>
      </p:sp>
      <p:cxnSp>
        <p:nvCxnSpPr>
          <p:cNvPr id="169" name="Straight Arrow Connector 168"/>
          <p:cNvCxnSpPr>
            <a:stCxn id="153" idx="2"/>
            <a:endCxn id="167" idx="0"/>
          </p:cNvCxnSpPr>
          <p:nvPr/>
        </p:nvCxnSpPr>
        <p:spPr>
          <a:xfrm rot="5400000">
            <a:off x="942257" y="3648746"/>
            <a:ext cx="500724" cy="4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54186" y="4067298"/>
            <a:ext cx="1541558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DumpFile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(whole)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32065" y="4759947"/>
            <a:ext cx="649035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675741" y="4045567"/>
            <a:ext cx="776929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203" name="Straight Arrow Connector 202"/>
          <p:cNvCxnSpPr>
            <a:stCxn id="167" idx="3"/>
            <a:endCxn id="199" idx="1"/>
          </p:cNvCxnSpPr>
          <p:nvPr/>
        </p:nvCxnSpPr>
        <p:spPr>
          <a:xfrm>
            <a:off x="1960944" y="4329532"/>
            <a:ext cx="593242" cy="1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165"/>
          <p:cNvCxnSpPr>
            <a:stCxn id="199" idx="2"/>
            <a:endCxn id="264" idx="0"/>
          </p:cNvCxnSpPr>
          <p:nvPr/>
        </p:nvCxnSpPr>
        <p:spPr>
          <a:xfrm rot="5400000">
            <a:off x="1924107" y="3858026"/>
            <a:ext cx="664016" cy="213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67" idx="2"/>
            <a:endCxn id="264" idx="0"/>
          </p:cNvCxnSpPr>
          <p:nvPr/>
        </p:nvCxnSpPr>
        <p:spPr>
          <a:xfrm rot="5400000">
            <a:off x="938024" y="5006743"/>
            <a:ext cx="501382" cy="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024438" y="615414"/>
            <a:ext cx="2827752" cy="312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err="1" smtClean="0"/>
              <a:t>LogAndStream</a:t>
            </a:r>
            <a:r>
              <a:rPr lang="en-IE" sz="1400" b="1" dirty="0" smtClean="0"/>
              <a:t> </a:t>
            </a:r>
            <a:r>
              <a:rPr lang="en-IE" sz="1400" b="1" dirty="0" err="1" smtClean="0"/>
              <a:t>Calib</a:t>
            </a:r>
            <a:r>
              <a:rPr lang="en-IE" sz="1400" b="1" dirty="0" smtClean="0"/>
              <a:t> undock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174933" y="1230852"/>
            <a:ext cx="1190633" cy="5275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Undock Shimmer</a:t>
            </a:r>
          </a:p>
        </p:txBody>
      </p:sp>
      <p:sp>
        <p:nvSpPr>
          <p:cNvPr id="231" name="Flowchart: Decision 230"/>
          <p:cNvSpPr/>
          <p:nvPr/>
        </p:nvSpPr>
        <p:spPr>
          <a:xfrm>
            <a:off x="5028076" y="2159546"/>
            <a:ext cx="1488292" cy="85594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E" sz="1400" dirty="0" err="1" smtClean="0"/>
              <a:t>Calib</a:t>
            </a:r>
            <a:r>
              <a:rPr lang="en-IE" sz="1400" dirty="0" smtClean="0"/>
              <a:t> Flag set?</a:t>
            </a:r>
            <a:endParaRPr lang="en-IE" sz="14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953264" y="2322306"/>
            <a:ext cx="1071570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DumpFile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5310190" y="3044306"/>
            <a:ext cx="626608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74619" y="2303551"/>
            <a:ext cx="750083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237" name="Straight Arrow Connector 236"/>
          <p:cNvCxnSpPr>
            <a:stCxn id="228" idx="2"/>
            <a:endCxn id="231" idx="0"/>
          </p:cNvCxnSpPr>
          <p:nvPr/>
        </p:nvCxnSpPr>
        <p:spPr>
          <a:xfrm rot="16200000" flipH="1">
            <a:off x="5570674" y="1957998"/>
            <a:ext cx="401124" cy="1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1" idx="3"/>
            <a:endCxn id="232" idx="1"/>
          </p:cNvCxnSpPr>
          <p:nvPr/>
        </p:nvCxnSpPr>
        <p:spPr>
          <a:xfrm flipV="1">
            <a:off x="6516368" y="2586091"/>
            <a:ext cx="436896" cy="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1" idx="2"/>
            <a:endCxn id="34" idx="0"/>
          </p:cNvCxnSpPr>
          <p:nvPr/>
        </p:nvCxnSpPr>
        <p:spPr>
          <a:xfrm rot="5400000">
            <a:off x="5456489" y="3327581"/>
            <a:ext cx="627828" cy="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8382024" y="3811908"/>
            <a:ext cx="1071570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InfoMem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55" idx="3"/>
            <a:endCxn id="243" idx="1"/>
          </p:cNvCxnSpPr>
          <p:nvPr/>
        </p:nvCxnSpPr>
        <p:spPr>
          <a:xfrm>
            <a:off x="8096272" y="407569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6953264" y="3811908"/>
            <a:ext cx="1143008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DumpFile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80042" y="5258884"/>
            <a:ext cx="1214446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InfoMem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5024438" y="3643314"/>
            <a:ext cx="1488292" cy="85594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E" sz="1400" dirty="0" smtClean="0"/>
              <a:t>Dump</a:t>
            </a:r>
            <a:r>
              <a:rPr lang="en-US" altLang="zh-CN" sz="1400" dirty="0" smtClean="0"/>
              <a:t>File </a:t>
            </a:r>
            <a:r>
              <a:rPr lang="en-IE" sz="1400" dirty="0" smtClean="0"/>
              <a:t>Exists?</a:t>
            </a:r>
            <a:endParaRPr lang="en-IE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274619" y="3759815"/>
            <a:ext cx="750083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57" name="Straight Arrow Connector 56"/>
          <p:cNvCxnSpPr>
            <a:stCxn id="34" idx="3"/>
            <a:endCxn id="255" idx="1"/>
          </p:cNvCxnSpPr>
          <p:nvPr/>
        </p:nvCxnSpPr>
        <p:spPr>
          <a:xfrm>
            <a:off x="6512730" y="4071284"/>
            <a:ext cx="440534" cy="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10190" y="4429132"/>
            <a:ext cx="626608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53264" y="4857760"/>
            <a:ext cx="1071570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DumpFile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34" idx="2"/>
            <a:endCxn id="40" idx="1"/>
          </p:cNvCxnSpPr>
          <p:nvPr/>
        </p:nvCxnSpPr>
        <p:spPr>
          <a:xfrm rot="16200000" flipH="1">
            <a:off x="6049779" y="4218059"/>
            <a:ext cx="622291" cy="11846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algn="ctr">
          <a:defRPr sz="8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60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nomahony</dc:creator>
  <cp:lastModifiedBy>WeiboP</cp:lastModifiedBy>
  <cp:revision>440</cp:revision>
  <dcterms:created xsi:type="dcterms:W3CDTF">2014-01-10T09:19:36Z</dcterms:created>
  <dcterms:modified xsi:type="dcterms:W3CDTF">2016-08-02T13:17:50Z</dcterms:modified>
</cp:coreProperties>
</file>