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112" d="100"/>
          <a:sy n="112" d="100"/>
        </p:scale>
        <p:origin x="-1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8E543F-9A98-E721-9915-8CC547582566}"/>
              </a:ext>
            </a:extLst>
          </p:cNvPr>
          <p:cNvSpPr/>
          <p:nvPr/>
        </p:nvSpPr>
        <p:spPr>
          <a:xfrm>
            <a:off x="9609667" y="3307249"/>
            <a:ext cx="2027766" cy="35000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86A984-EBA4-477E-4EDA-8A9BA3147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9"/>
          <a:stretch/>
        </p:blipFill>
        <p:spPr>
          <a:xfrm>
            <a:off x="-32326" y="0"/>
            <a:ext cx="3675310" cy="2147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D000C8-2198-DB70-F6C9-EDA166BA2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24217"/>
            <a:ext cx="3202617" cy="2429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DF6F5F-10D1-DC6D-54A1-ECBF65DE9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142835"/>
            <a:ext cx="3642984" cy="22813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B96A45-2175-6A36-9FFB-E6C49A406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2617" y="4116594"/>
            <a:ext cx="6157387" cy="273678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35AACFD-49B6-1D7D-BB16-D246D131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984" y="-6477"/>
            <a:ext cx="4715925" cy="214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498C58C-2E4A-9DF0-0C06-1E36C58D3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311" y="1973760"/>
            <a:ext cx="4595853" cy="214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DA1FA56-9047-B6F7-78F0-DBCBBD88E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515" y="50691"/>
            <a:ext cx="3976485" cy="319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FC2571-F5AC-074D-B6B9-21D3C7BAAB39}"/>
              </a:ext>
            </a:extLst>
          </p:cNvPr>
          <p:cNvSpPr/>
          <p:nvPr/>
        </p:nvSpPr>
        <p:spPr>
          <a:xfrm>
            <a:off x="9778416" y="3428999"/>
            <a:ext cx="1738368" cy="9952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580324-A997-A269-A8C5-8E9806881CD4}"/>
              </a:ext>
            </a:extLst>
          </p:cNvPr>
          <p:cNvSpPr txBox="1"/>
          <p:nvPr/>
        </p:nvSpPr>
        <p:spPr>
          <a:xfrm>
            <a:off x="9944866" y="3480331"/>
            <a:ext cx="14054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Study Based on </a:t>
            </a:r>
          </a:p>
          <a:p>
            <a:pPr algn="ctr"/>
            <a:r>
              <a:rPr lang="en-CA" sz="2800" b="1" dirty="0">
                <a:solidFill>
                  <a:srgbClr val="FF0000"/>
                </a:solidFill>
              </a:rPr>
              <a:t>20000 </a:t>
            </a:r>
          </a:p>
          <a:p>
            <a:pPr algn="ctr"/>
            <a:r>
              <a:rPr lang="en-CA" sz="1200" dirty="0"/>
              <a:t>Customer Reviews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4A9F3-EE51-FE90-859A-222CB8472315}"/>
              </a:ext>
            </a:extLst>
          </p:cNvPr>
          <p:cNvSpPr txBox="1"/>
          <p:nvPr/>
        </p:nvSpPr>
        <p:spPr>
          <a:xfrm>
            <a:off x="9732429" y="4512733"/>
            <a:ext cx="1738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About </a:t>
            </a:r>
            <a:r>
              <a:rPr lang="en-CA" sz="1050" b="1" dirty="0">
                <a:solidFill>
                  <a:srgbClr val="FF0000"/>
                </a:solidFill>
              </a:rPr>
              <a:t>59.5%</a:t>
            </a:r>
            <a:r>
              <a:rPr lang="en-CA" sz="1050" dirty="0"/>
              <a:t> of customers would </a:t>
            </a:r>
            <a:r>
              <a:rPr lang="en-CA" sz="1100" b="1" dirty="0">
                <a:solidFill>
                  <a:srgbClr val="FF0000"/>
                </a:solidFill>
              </a:rPr>
              <a:t>not recommend</a:t>
            </a:r>
            <a:r>
              <a:rPr lang="en-CA" sz="1050" dirty="0"/>
              <a:t> British Airways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1EECDA-8EFA-FF40-5334-57E408378E3B}"/>
              </a:ext>
            </a:extLst>
          </p:cNvPr>
          <p:cNvSpPr/>
          <p:nvPr/>
        </p:nvSpPr>
        <p:spPr>
          <a:xfrm>
            <a:off x="9852500" y="5124468"/>
            <a:ext cx="1590197" cy="3407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B3437D-BDE2-FC8F-9B38-BF7506895A12}"/>
              </a:ext>
            </a:extLst>
          </p:cNvPr>
          <p:cNvSpPr/>
          <p:nvPr/>
        </p:nvSpPr>
        <p:spPr>
          <a:xfrm>
            <a:off x="9880600" y="5539989"/>
            <a:ext cx="1590197" cy="3407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D2774A-40C4-81D3-08B4-537CFFF9436D}"/>
              </a:ext>
            </a:extLst>
          </p:cNvPr>
          <p:cNvSpPr/>
          <p:nvPr/>
        </p:nvSpPr>
        <p:spPr>
          <a:xfrm>
            <a:off x="9880600" y="6371766"/>
            <a:ext cx="1590197" cy="340765"/>
          </a:xfrm>
          <a:prstGeom prst="roundRect">
            <a:avLst/>
          </a:prstGeom>
          <a:solidFill>
            <a:srgbClr val="F5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7761EA5-CFFC-BD1B-DBFF-2CC17B34F82E}"/>
              </a:ext>
            </a:extLst>
          </p:cNvPr>
          <p:cNvSpPr/>
          <p:nvPr/>
        </p:nvSpPr>
        <p:spPr>
          <a:xfrm>
            <a:off x="9882717" y="5957994"/>
            <a:ext cx="1590197" cy="3407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0ECB2-8562-6DF6-1234-D4461DF1FE91}"/>
              </a:ext>
            </a:extLst>
          </p:cNvPr>
          <p:cNvSpPr txBox="1"/>
          <p:nvPr/>
        </p:nvSpPr>
        <p:spPr>
          <a:xfrm>
            <a:off x="9851279" y="5160357"/>
            <a:ext cx="15055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b="1" dirty="0"/>
              <a:t>Economy Class : 58.82%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7470DA-B6BE-E37C-E5CF-B88A67FAE493}"/>
              </a:ext>
            </a:extLst>
          </p:cNvPr>
          <p:cNvSpPr txBox="1"/>
          <p:nvPr/>
        </p:nvSpPr>
        <p:spPr>
          <a:xfrm>
            <a:off x="9944866" y="5568631"/>
            <a:ext cx="14664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b="1" dirty="0"/>
              <a:t>Business Class: 27.65%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9C8CB5-60BA-5849-1FD8-7A4E18284CB8}"/>
              </a:ext>
            </a:extLst>
          </p:cNvPr>
          <p:cNvSpPr txBox="1"/>
          <p:nvPr/>
        </p:nvSpPr>
        <p:spPr>
          <a:xfrm>
            <a:off x="9851279" y="5999302"/>
            <a:ext cx="1665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b="1" dirty="0"/>
              <a:t>Premium Economy: 9.66%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CBE58C-62AB-EFB7-566D-42D2C44409B9}"/>
              </a:ext>
            </a:extLst>
          </p:cNvPr>
          <p:cNvSpPr txBox="1"/>
          <p:nvPr/>
        </p:nvSpPr>
        <p:spPr>
          <a:xfrm>
            <a:off x="9914366" y="6415190"/>
            <a:ext cx="14664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b="1" dirty="0"/>
              <a:t>First Class : 3.86% 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Shams Sajid</cp:lastModifiedBy>
  <cp:revision>3</cp:revision>
  <dcterms:created xsi:type="dcterms:W3CDTF">2022-12-06T11:13:27Z</dcterms:created>
  <dcterms:modified xsi:type="dcterms:W3CDTF">2023-01-26T05:29:24Z</dcterms:modified>
</cp:coreProperties>
</file>