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handoutMasterIdLst>
    <p:handoutMasterId r:id="rId14"/>
  </p:handoutMasterIdLst>
  <p:sldIdLst>
    <p:sldId id="283" r:id="rId4"/>
    <p:sldId id="272" r:id="rId5"/>
    <p:sldId id="278" r:id="rId6"/>
    <p:sldId id="308" r:id="rId7"/>
    <p:sldId id="288" r:id="rId8"/>
    <p:sldId id="307" r:id="rId9"/>
    <p:sldId id="270" r:id="rId10"/>
    <p:sldId id="310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5" autoAdjust="0"/>
    <p:restoredTop sz="96196" autoAdjust="0"/>
  </p:normalViewPr>
  <p:slideViewPr>
    <p:cSldViewPr snapToGrid="0" showGuides="1">
      <p:cViewPr varScale="1">
        <p:scale>
          <a:sx n="48" d="100"/>
          <a:sy n="48" d="100"/>
        </p:scale>
        <p:origin x="-82" y="-91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=""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=""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=""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74359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=""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=""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=""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=""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=""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=""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=""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=""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=""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=""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=""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=""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=""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=""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4CC8FF4C-D454-4B26-B3A7-F6722A194465}"/>
              </a:ext>
            </a:extLst>
          </p:cNvPr>
          <p:cNvSpPr txBox="1"/>
          <p:nvPr/>
        </p:nvSpPr>
        <p:spPr>
          <a:xfrm>
            <a:off x="712869" y="4503454"/>
            <a:ext cx="486071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6600" b="1" dirty="0">
                <a:solidFill>
                  <a:schemeClr val="bg1"/>
                </a:solidFill>
                <a:cs typeface="Arial" pitchFamily="34" charset="0"/>
              </a:rPr>
              <a:t>Медбот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93CD66-89E4-4B57-AE80-8A7AA3EDB24F}"/>
              </a:ext>
            </a:extLst>
          </p:cNvPr>
          <p:cNvSpPr txBox="1"/>
          <p:nvPr/>
        </p:nvSpPr>
        <p:spPr>
          <a:xfrm>
            <a:off x="6467184" y="6192089"/>
            <a:ext cx="616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Петрова Полина</a:t>
            </a:r>
            <a:r>
              <a:rPr lang="en-US" dirty="0"/>
              <a:t> </a:t>
            </a:r>
            <a:r>
              <a:rPr lang="ru-RU" dirty="0"/>
              <a:t>Андреевна Школа 814,</a:t>
            </a:r>
            <a:r>
              <a:rPr lang="en-US" dirty="0"/>
              <a:t> 10 </a:t>
            </a:r>
            <a:r>
              <a:rPr lang="ru-RU" dirty="0"/>
              <a:t>класс </a:t>
            </a:r>
            <a:r>
              <a:rPr lang="en-US" dirty="0"/>
              <a:t>“</a:t>
            </a:r>
            <a:r>
              <a:rPr lang="ru-RU" dirty="0"/>
              <a:t>А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Руководитель: Русаков Алексей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1EFC499B-6B36-4F19-AE6E-41C156DCE682}"/>
              </a:ext>
            </a:extLst>
          </p:cNvPr>
          <p:cNvSpPr/>
          <p:nvPr/>
        </p:nvSpPr>
        <p:spPr>
          <a:xfrm flipH="1">
            <a:off x="2938746" y="0"/>
            <a:ext cx="9253254" cy="6858000"/>
          </a:xfrm>
          <a:custGeom>
            <a:avLst/>
            <a:gdLst>
              <a:gd name="connsiteX0" fmla="*/ 8940980 w 8940980"/>
              <a:gd name="connsiteY0" fmla="*/ 0 h 6858000"/>
              <a:gd name="connsiteX1" fmla="*/ 2278043 w 8940980"/>
              <a:gd name="connsiteY1" fmla="*/ 0 h 6858000"/>
              <a:gd name="connsiteX2" fmla="*/ 0 w 8940980"/>
              <a:gd name="connsiteY2" fmla="*/ 5319796 h 6858000"/>
              <a:gd name="connsiteX3" fmla="*/ 0 w 8940980"/>
              <a:gd name="connsiteY3" fmla="*/ 6858000 h 6858000"/>
              <a:gd name="connsiteX4" fmla="*/ 6004247 w 894098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980" h="6858000">
                <a:moveTo>
                  <a:pt x="8940980" y="0"/>
                </a:moveTo>
                <a:lnTo>
                  <a:pt x="2278043" y="0"/>
                </a:lnTo>
                <a:lnTo>
                  <a:pt x="0" y="5319796"/>
                </a:lnTo>
                <a:lnTo>
                  <a:pt x="0" y="6858000"/>
                </a:lnTo>
                <a:lnTo>
                  <a:pt x="6004247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366A0BEF-587B-4A93-80CD-8999022E5E6D}"/>
              </a:ext>
            </a:extLst>
          </p:cNvPr>
          <p:cNvGrpSpPr/>
          <p:nvPr/>
        </p:nvGrpSpPr>
        <p:grpSpPr>
          <a:xfrm>
            <a:off x="1757356" y="2409769"/>
            <a:ext cx="1143794" cy="2010733"/>
            <a:chOff x="4871870" y="1763729"/>
            <a:chExt cx="2448272" cy="4303935"/>
          </a:xfrm>
        </p:grpSpPr>
        <p:grpSp>
          <p:nvGrpSpPr>
            <p:cNvPr id="16" name="Group 3">
              <a:extLst>
                <a:ext uri="{FF2B5EF4-FFF2-40B4-BE49-F238E27FC236}">
                  <a16:creationId xmlns="" xmlns:a16="http://schemas.microsoft.com/office/drawing/2014/main" id="{D4BC684C-041F-4B88-9CF0-ECE0DDA3532B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="" xmlns:a16="http://schemas.microsoft.com/office/drawing/2014/main" id="{9B4A4720-3BBC-4B27-BC9F-959A89549DB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="" xmlns:a16="http://schemas.microsoft.com/office/drawing/2014/main" id="{20F8CC13-EFAD-45FD-BA3E-7E5207421F9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="" xmlns:a16="http://schemas.microsoft.com/office/drawing/2014/main" id="{842CD73E-6103-4AEA-A445-1D2B0CCB0F05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="" xmlns:a16="http://schemas.microsoft.com/office/drawing/2014/main" id="{CD9D617B-7D93-48B9-ADD1-FB24762646B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="" xmlns:a16="http://schemas.microsoft.com/office/drawing/2014/main" id="{04CCA352-6596-4EE3-BCF8-248E86B334B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7" name="Picture Placeholder 2">
              <a:extLst>
                <a:ext uri="{FF2B5EF4-FFF2-40B4-BE49-F238E27FC236}">
                  <a16:creationId xmlns="" xmlns:a16="http://schemas.microsoft.com/office/drawing/2014/main" id="{77EB584B-0620-49F6-9167-284CAC6C356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sp>
        <p:nvSpPr>
          <p:cNvPr id="46" name="Heart 45">
            <a:extLst>
              <a:ext uri="{FF2B5EF4-FFF2-40B4-BE49-F238E27FC236}">
                <a16:creationId xmlns="" xmlns:a16="http://schemas.microsoft.com/office/drawing/2014/main" id="{0D61234A-9078-497B-B44F-C85C29220E10}"/>
              </a:ext>
            </a:extLst>
          </p:cNvPr>
          <p:cNvSpPr/>
          <p:nvPr/>
        </p:nvSpPr>
        <p:spPr>
          <a:xfrm>
            <a:off x="1899454" y="2978692"/>
            <a:ext cx="874316" cy="874316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1CEE53-7F4A-4984-ADDF-72E44539565F}"/>
              </a:ext>
            </a:extLst>
          </p:cNvPr>
          <p:cNvSpPr/>
          <p:nvPr/>
        </p:nvSpPr>
        <p:spPr>
          <a:xfrm rot="16200000">
            <a:off x="1499930" y="5979380"/>
            <a:ext cx="164592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6FF1C3E-318E-4D13-BF8C-EB8A9AABF41D}"/>
              </a:ext>
            </a:extLst>
          </p:cNvPr>
          <p:cNvSpPr/>
          <p:nvPr/>
        </p:nvSpPr>
        <p:spPr>
          <a:xfrm rot="16200000">
            <a:off x="2061821" y="3108294"/>
            <a:ext cx="522150" cy="5221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6">
            <a:extLst>
              <a:ext uri="{FF2B5EF4-FFF2-40B4-BE49-F238E27FC236}">
                <a16:creationId xmlns="" xmlns:a16="http://schemas.microsoft.com/office/drawing/2014/main" id="{8B4D6C70-F433-47A4-A279-102747793736}"/>
              </a:ext>
            </a:extLst>
          </p:cNvPr>
          <p:cNvSpPr>
            <a:spLocks/>
          </p:cNvSpPr>
          <p:nvPr/>
        </p:nvSpPr>
        <p:spPr bwMode="auto">
          <a:xfrm>
            <a:off x="1063474" y="3837822"/>
            <a:ext cx="2527532" cy="1488821"/>
          </a:xfrm>
          <a:custGeom>
            <a:avLst/>
            <a:gdLst/>
            <a:ahLst/>
            <a:cxnLst/>
            <a:rect l="l" t="t" r="r" b="b"/>
            <a:pathLst>
              <a:path w="1255887" h="739769">
                <a:moveTo>
                  <a:pt x="0" y="0"/>
                </a:moveTo>
                <a:lnTo>
                  <a:pt x="101935" y="0"/>
                </a:lnTo>
                <a:lnTo>
                  <a:pt x="126181" y="48492"/>
                </a:lnTo>
                <a:lnTo>
                  <a:pt x="165558" y="135996"/>
                </a:lnTo>
                <a:lnTo>
                  <a:pt x="194726" y="204540"/>
                </a:lnTo>
                <a:lnTo>
                  <a:pt x="223893" y="276001"/>
                </a:lnTo>
                <a:lnTo>
                  <a:pt x="255978" y="341629"/>
                </a:lnTo>
                <a:lnTo>
                  <a:pt x="288062" y="408715"/>
                </a:lnTo>
                <a:lnTo>
                  <a:pt x="327439" y="467050"/>
                </a:lnTo>
                <a:lnTo>
                  <a:pt x="369732" y="522469"/>
                </a:lnTo>
                <a:lnTo>
                  <a:pt x="423693" y="567679"/>
                </a:lnTo>
                <a:lnTo>
                  <a:pt x="452861" y="588097"/>
                </a:lnTo>
                <a:lnTo>
                  <a:pt x="489320" y="612889"/>
                </a:lnTo>
                <a:lnTo>
                  <a:pt x="528697" y="631848"/>
                </a:lnTo>
                <a:lnTo>
                  <a:pt x="573907" y="646432"/>
                </a:lnTo>
                <a:lnTo>
                  <a:pt x="622034" y="655183"/>
                </a:lnTo>
                <a:lnTo>
                  <a:pt x="674536" y="649349"/>
                </a:lnTo>
                <a:lnTo>
                  <a:pt x="741622" y="628932"/>
                </a:lnTo>
                <a:lnTo>
                  <a:pt x="799957" y="599764"/>
                </a:lnTo>
                <a:lnTo>
                  <a:pt x="849543" y="561846"/>
                </a:lnTo>
                <a:lnTo>
                  <a:pt x="894753" y="519552"/>
                </a:lnTo>
                <a:lnTo>
                  <a:pt x="935588" y="469967"/>
                </a:lnTo>
                <a:lnTo>
                  <a:pt x="969131" y="416007"/>
                </a:lnTo>
                <a:lnTo>
                  <a:pt x="998298" y="357671"/>
                </a:lnTo>
                <a:lnTo>
                  <a:pt x="1027466" y="296419"/>
                </a:lnTo>
                <a:lnTo>
                  <a:pt x="1053717" y="236625"/>
                </a:lnTo>
                <a:lnTo>
                  <a:pt x="1081427" y="175372"/>
                </a:lnTo>
                <a:lnTo>
                  <a:pt x="1107678" y="111203"/>
                </a:lnTo>
                <a:lnTo>
                  <a:pt x="1159187" y="0"/>
                </a:lnTo>
                <a:lnTo>
                  <a:pt x="1255887" y="0"/>
                </a:lnTo>
                <a:lnTo>
                  <a:pt x="1250600" y="10574"/>
                </a:lnTo>
                <a:lnTo>
                  <a:pt x="1218515" y="74743"/>
                </a:lnTo>
                <a:lnTo>
                  <a:pt x="1186431" y="140371"/>
                </a:lnTo>
                <a:lnTo>
                  <a:pt x="1160180" y="207457"/>
                </a:lnTo>
                <a:lnTo>
                  <a:pt x="1131012" y="273084"/>
                </a:lnTo>
                <a:lnTo>
                  <a:pt x="1101844" y="337254"/>
                </a:lnTo>
                <a:lnTo>
                  <a:pt x="1072676" y="399964"/>
                </a:lnTo>
                <a:lnTo>
                  <a:pt x="1040592" y="458300"/>
                </a:lnTo>
                <a:lnTo>
                  <a:pt x="1004132" y="515177"/>
                </a:lnTo>
                <a:lnTo>
                  <a:pt x="964755" y="567679"/>
                </a:lnTo>
                <a:lnTo>
                  <a:pt x="919545" y="615806"/>
                </a:lnTo>
                <a:lnTo>
                  <a:pt x="868502" y="655183"/>
                </a:lnTo>
                <a:lnTo>
                  <a:pt x="810166" y="690184"/>
                </a:lnTo>
                <a:lnTo>
                  <a:pt x="744539" y="719352"/>
                </a:lnTo>
                <a:lnTo>
                  <a:pt x="670161" y="736852"/>
                </a:lnTo>
                <a:lnTo>
                  <a:pt x="605991" y="739769"/>
                </a:lnTo>
                <a:lnTo>
                  <a:pt x="544739" y="732477"/>
                </a:lnTo>
                <a:lnTo>
                  <a:pt x="489320" y="710601"/>
                </a:lnTo>
                <a:lnTo>
                  <a:pt x="436818" y="687267"/>
                </a:lnTo>
                <a:lnTo>
                  <a:pt x="391608" y="658099"/>
                </a:lnTo>
                <a:lnTo>
                  <a:pt x="353690" y="631848"/>
                </a:lnTo>
                <a:lnTo>
                  <a:pt x="308480" y="591013"/>
                </a:lnTo>
                <a:lnTo>
                  <a:pt x="269103" y="544345"/>
                </a:lnTo>
                <a:lnTo>
                  <a:pt x="237019" y="490385"/>
                </a:lnTo>
                <a:lnTo>
                  <a:pt x="207851" y="434966"/>
                </a:lnTo>
                <a:lnTo>
                  <a:pt x="181600" y="376630"/>
                </a:lnTo>
                <a:lnTo>
                  <a:pt x="155349" y="315378"/>
                </a:lnTo>
                <a:lnTo>
                  <a:pt x="115972" y="227874"/>
                </a:lnTo>
                <a:lnTo>
                  <a:pt x="70762" y="140371"/>
                </a:lnTo>
                <a:lnTo>
                  <a:pt x="25552" y="528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="" xmlns:a16="http://schemas.microsoft.com/office/drawing/2014/main" id="{2C5C9A3E-99C9-4205-B483-5AB38D9831DC}"/>
              </a:ext>
            </a:extLst>
          </p:cNvPr>
          <p:cNvSpPr>
            <a:spLocks/>
          </p:cNvSpPr>
          <p:nvPr/>
        </p:nvSpPr>
        <p:spPr bwMode="auto">
          <a:xfrm>
            <a:off x="842914" y="1864093"/>
            <a:ext cx="2959964" cy="1980369"/>
          </a:xfrm>
          <a:custGeom>
            <a:avLst/>
            <a:gdLst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5638 w 1608138"/>
              <a:gd name="connsiteY49" fmla="*/ 14288 h 1075928"/>
              <a:gd name="connsiteX50" fmla="*/ 658813 w 1608138"/>
              <a:gd name="connsiteY50" fmla="*/ 19050 h 1075928"/>
              <a:gd name="connsiteX51" fmla="*/ 663575 w 1608138"/>
              <a:gd name="connsiteY51" fmla="*/ 25400 h 1075928"/>
              <a:gd name="connsiteX52" fmla="*/ 676275 w 1608138"/>
              <a:gd name="connsiteY52" fmla="*/ 53975 h 1075928"/>
              <a:gd name="connsiteX53" fmla="*/ 676275 w 1608138"/>
              <a:gd name="connsiteY53" fmla="*/ 85725 h 1075928"/>
              <a:gd name="connsiteX54" fmla="*/ 666750 w 1608138"/>
              <a:gd name="connsiteY54" fmla="*/ 114300 h 1075928"/>
              <a:gd name="connsiteX55" fmla="*/ 649288 w 1608138"/>
              <a:gd name="connsiteY55" fmla="*/ 138113 h 1075928"/>
              <a:gd name="connsiteX56" fmla="*/ 617538 w 1608138"/>
              <a:gd name="connsiteY56" fmla="*/ 149225 h 1075928"/>
              <a:gd name="connsiteX57" fmla="*/ 585788 w 1608138"/>
              <a:gd name="connsiteY57" fmla="*/ 149225 h 1075928"/>
              <a:gd name="connsiteX58" fmla="*/ 550863 w 1608138"/>
              <a:gd name="connsiteY58" fmla="*/ 141288 h 1075928"/>
              <a:gd name="connsiteX59" fmla="*/ 517525 w 1608138"/>
              <a:gd name="connsiteY59" fmla="*/ 131763 h 1075928"/>
              <a:gd name="connsiteX60" fmla="*/ 479425 w 1608138"/>
              <a:gd name="connsiteY60" fmla="*/ 128588 h 1075928"/>
              <a:gd name="connsiteX61" fmla="*/ 441325 w 1608138"/>
              <a:gd name="connsiteY61" fmla="*/ 131763 h 1075928"/>
              <a:gd name="connsiteX62" fmla="*/ 360363 w 1608138"/>
              <a:gd name="connsiteY62" fmla="*/ 158750 h 1075928"/>
              <a:gd name="connsiteX63" fmla="*/ 292100 w 1608138"/>
              <a:gd name="connsiteY63" fmla="*/ 198438 h 1075928"/>
              <a:gd name="connsiteX64" fmla="*/ 231775 w 1608138"/>
              <a:gd name="connsiteY64" fmla="*/ 250825 h 1075928"/>
              <a:gd name="connsiteX65" fmla="*/ 182563 w 1608138"/>
              <a:gd name="connsiteY65" fmla="*/ 307975 h 1075928"/>
              <a:gd name="connsiteX66" fmla="*/ 141288 w 1608138"/>
              <a:gd name="connsiteY66" fmla="*/ 377825 h 1075928"/>
              <a:gd name="connsiteX67" fmla="*/ 109538 w 1608138"/>
              <a:gd name="connsiteY67" fmla="*/ 455613 h 1075928"/>
              <a:gd name="connsiteX68" fmla="*/ 98425 w 1608138"/>
              <a:gd name="connsiteY68" fmla="*/ 512763 h 1075928"/>
              <a:gd name="connsiteX69" fmla="*/ 92075 w 1608138"/>
              <a:gd name="connsiteY69" fmla="*/ 576263 h 1075928"/>
              <a:gd name="connsiteX70" fmla="*/ 95250 w 1608138"/>
              <a:gd name="connsiteY70" fmla="*/ 642938 h 1075928"/>
              <a:gd name="connsiteX71" fmla="*/ 101600 w 1608138"/>
              <a:gd name="connsiteY71" fmla="*/ 709613 h 1075928"/>
              <a:gd name="connsiteX72" fmla="*/ 109538 w 1608138"/>
              <a:gd name="connsiteY72" fmla="*/ 773113 h 1075928"/>
              <a:gd name="connsiteX73" fmla="*/ 123825 w 1608138"/>
              <a:gd name="connsiteY73" fmla="*/ 825500 h 1075928"/>
              <a:gd name="connsiteX74" fmla="*/ 161925 w 1608138"/>
              <a:gd name="connsiteY74" fmla="*/ 928688 h 1075928"/>
              <a:gd name="connsiteX75" fmla="*/ 207963 w 1608138"/>
              <a:gd name="connsiteY75" fmla="*/ 1030288 h 1075928"/>
              <a:gd name="connsiteX76" fmla="*/ 230783 w 1608138"/>
              <a:gd name="connsiteY76" fmla="*/ 1075928 h 1075928"/>
              <a:gd name="connsiteX77" fmla="*/ 119823 w 1608138"/>
              <a:gd name="connsiteY77" fmla="*/ 1075928 h 1075928"/>
              <a:gd name="connsiteX78" fmla="*/ 101600 w 1608138"/>
              <a:gd name="connsiteY78" fmla="*/ 1038225 h 1075928"/>
              <a:gd name="connsiteX79" fmla="*/ 60325 w 1608138"/>
              <a:gd name="connsiteY79" fmla="*/ 938213 h 1075928"/>
              <a:gd name="connsiteX80" fmla="*/ 28575 w 1608138"/>
              <a:gd name="connsiteY80" fmla="*/ 830263 h 1075928"/>
              <a:gd name="connsiteX81" fmla="*/ 14288 w 1608138"/>
              <a:gd name="connsiteY81" fmla="*/ 769938 h 1075928"/>
              <a:gd name="connsiteX82" fmla="*/ 6350 w 1608138"/>
              <a:gd name="connsiteY82" fmla="*/ 700088 h 1075928"/>
              <a:gd name="connsiteX83" fmla="*/ 0 w 1608138"/>
              <a:gd name="connsiteY83" fmla="*/ 628650 h 1075928"/>
              <a:gd name="connsiteX84" fmla="*/ 0 w 1608138"/>
              <a:gd name="connsiteY84" fmla="*/ 554038 h 1075928"/>
              <a:gd name="connsiteX85" fmla="*/ 9525 w 1608138"/>
              <a:gd name="connsiteY85" fmla="*/ 487363 h 1075928"/>
              <a:gd name="connsiteX86" fmla="*/ 23813 w 1608138"/>
              <a:gd name="connsiteY86" fmla="*/ 423863 h 1075928"/>
              <a:gd name="connsiteX87" fmla="*/ 52388 w 1608138"/>
              <a:gd name="connsiteY87" fmla="*/ 342900 h 1075928"/>
              <a:gd name="connsiteX88" fmla="*/ 95250 w 1608138"/>
              <a:gd name="connsiteY88" fmla="*/ 271463 h 1075928"/>
              <a:gd name="connsiteX89" fmla="*/ 144463 w 1608138"/>
              <a:gd name="connsiteY89" fmla="*/ 204788 h 1075928"/>
              <a:gd name="connsiteX90" fmla="*/ 204788 w 1608138"/>
              <a:gd name="connsiteY90" fmla="*/ 146050 h 1075928"/>
              <a:gd name="connsiteX91" fmla="*/ 271463 w 1608138"/>
              <a:gd name="connsiteY91" fmla="*/ 96838 h 1075928"/>
              <a:gd name="connsiteX92" fmla="*/ 346075 w 1608138"/>
              <a:gd name="connsiteY92" fmla="*/ 63500 h 1075928"/>
              <a:gd name="connsiteX93" fmla="*/ 395288 w 1608138"/>
              <a:gd name="connsiteY93" fmla="*/ 49213 h 1075928"/>
              <a:gd name="connsiteX94" fmla="*/ 447675 w 1608138"/>
              <a:gd name="connsiteY94" fmla="*/ 36513 h 1075928"/>
              <a:gd name="connsiteX95" fmla="*/ 500063 w 1608138"/>
              <a:gd name="connsiteY95" fmla="*/ 28575 h 1075928"/>
              <a:gd name="connsiteX96" fmla="*/ 549275 w 1608138"/>
              <a:gd name="connsiteY96" fmla="*/ 17463 h 1075928"/>
              <a:gd name="connsiteX97" fmla="*/ 595313 w 1608138"/>
              <a:gd name="connsiteY97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2463 w 1608138"/>
              <a:gd name="connsiteY48" fmla="*/ 14288 h 1075928"/>
              <a:gd name="connsiteX49" fmla="*/ 658813 w 1608138"/>
              <a:gd name="connsiteY49" fmla="*/ 19050 h 1075928"/>
              <a:gd name="connsiteX50" fmla="*/ 663575 w 1608138"/>
              <a:gd name="connsiteY50" fmla="*/ 25400 h 1075928"/>
              <a:gd name="connsiteX51" fmla="*/ 676275 w 1608138"/>
              <a:gd name="connsiteY51" fmla="*/ 53975 h 1075928"/>
              <a:gd name="connsiteX52" fmla="*/ 676275 w 1608138"/>
              <a:gd name="connsiteY52" fmla="*/ 85725 h 1075928"/>
              <a:gd name="connsiteX53" fmla="*/ 666750 w 1608138"/>
              <a:gd name="connsiteY53" fmla="*/ 114300 h 1075928"/>
              <a:gd name="connsiteX54" fmla="*/ 649288 w 1608138"/>
              <a:gd name="connsiteY54" fmla="*/ 138113 h 1075928"/>
              <a:gd name="connsiteX55" fmla="*/ 617538 w 1608138"/>
              <a:gd name="connsiteY55" fmla="*/ 149225 h 1075928"/>
              <a:gd name="connsiteX56" fmla="*/ 585788 w 1608138"/>
              <a:gd name="connsiteY56" fmla="*/ 149225 h 1075928"/>
              <a:gd name="connsiteX57" fmla="*/ 550863 w 1608138"/>
              <a:gd name="connsiteY57" fmla="*/ 141288 h 1075928"/>
              <a:gd name="connsiteX58" fmla="*/ 517525 w 1608138"/>
              <a:gd name="connsiteY58" fmla="*/ 131763 h 1075928"/>
              <a:gd name="connsiteX59" fmla="*/ 479425 w 1608138"/>
              <a:gd name="connsiteY59" fmla="*/ 128588 h 1075928"/>
              <a:gd name="connsiteX60" fmla="*/ 441325 w 1608138"/>
              <a:gd name="connsiteY60" fmla="*/ 131763 h 1075928"/>
              <a:gd name="connsiteX61" fmla="*/ 360363 w 1608138"/>
              <a:gd name="connsiteY61" fmla="*/ 158750 h 1075928"/>
              <a:gd name="connsiteX62" fmla="*/ 292100 w 1608138"/>
              <a:gd name="connsiteY62" fmla="*/ 198438 h 1075928"/>
              <a:gd name="connsiteX63" fmla="*/ 231775 w 1608138"/>
              <a:gd name="connsiteY63" fmla="*/ 250825 h 1075928"/>
              <a:gd name="connsiteX64" fmla="*/ 182563 w 1608138"/>
              <a:gd name="connsiteY64" fmla="*/ 307975 h 1075928"/>
              <a:gd name="connsiteX65" fmla="*/ 141288 w 1608138"/>
              <a:gd name="connsiteY65" fmla="*/ 377825 h 1075928"/>
              <a:gd name="connsiteX66" fmla="*/ 109538 w 1608138"/>
              <a:gd name="connsiteY66" fmla="*/ 455613 h 1075928"/>
              <a:gd name="connsiteX67" fmla="*/ 98425 w 1608138"/>
              <a:gd name="connsiteY67" fmla="*/ 512763 h 1075928"/>
              <a:gd name="connsiteX68" fmla="*/ 92075 w 1608138"/>
              <a:gd name="connsiteY68" fmla="*/ 576263 h 1075928"/>
              <a:gd name="connsiteX69" fmla="*/ 95250 w 1608138"/>
              <a:gd name="connsiteY69" fmla="*/ 642938 h 1075928"/>
              <a:gd name="connsiteX70" fmla="*/ 101600 w 1608138"/>
              <a:gd name="connsiteY70" fmla="*/ 709613 h 1075928"/>
              <a:gd name="connsiteX71" fmla="*/ 109538 w 1608138"/>
              <a:gd name="connsiteY71" fmla="*/ 773113 h 1075928"/>
              <a:gd name="connsiteX72" fmla="*/ 123825 w 1608138"/>
              <a:gd name="connsiteY72" fmla="*/ 825500 h 1075928"/>
              <a:gd name="connsiteX73" fmla="*/ 161925 w 1608138"/>
              <a:gd name="connsiteY73" fmla="*/ 928688 h 1075928"/>
              <a:gd name="connsiteX74" fmla="*/ 207963 w 1608138"/>
              <a:gd name="connsiteY74" fmla="*/ 1030288 h 1075928"/>
              <a:gd name="connsiteX75" fmla="*/ 230783 w 1608138"/>
              <a:gd name="connsiteY75" fmla="*/ 1075928 h 1075928"/>
              <a:gd name="connsiteX76" fmla="*/ 119823 w 1608138"/>
              <a:gd name="connsiteY76" fmla="*/ 1075928 h 1075928"/>
              <a:gd name="connsiteX77" fmla="*/ 101600 w 1608138"/>
              <a:gd name="connsiteY77" fmla="*/ 1038225 h 1075928"/>
              <a:gd name="connsiteX78" fmla="*/ 60325 w 1608138"/>
              <a:gd name="connsiteY78" fmla="*/ 938213 h 1075928"/>
              <a:gd name="connsiteX79" fmla="*/ 28575 w 1608138"/>
              <a:gd name="connsiteY79" fmla="*/ 830263 h 1075928"/>
              <a:gd name="connsiteX80" fmla="*/ 14288 w 1608138"/>
              <a:gd name="connsiteY80" fmla="*/ 769938 h 1075928"/>
              <a:gd name="connsiteX81" fmla="*/ 6350 w 1608138"/>
              <a:gd name="connsiteY81" fmla="*/ 700088 h 1075928"/>
              <a:gd name="connsiteX82" fmla="*/ 0 w 1608138"/>
              <a:gd name="connsiteY82" fmla="*/ 628650 h 1075928"/>
              <a:gd name="connsiteX83" fmla="*/ 0 w 1608138"/>
              <a:gd name="connsiteY83" fmla="*/ 554038 h 1075928"/>
              <a:gd name="connsiteX84" fmla="*/ 9525 w 1608138"/>
              <a:gd name="connsiteY84" fmla="*/ 487363 h 1075928"/>
              <a:gd name="connsiteX85" fmla="*/ 23813 w 1608138"/>
              <a:gd name="connsiteY85" fmla="*/ 423863 h 1075928"/>
              <a:gd name="connsiteX86" fmla="*/ 52388 w 1608138"/>
              <a:gd name="connsiteY86" fmla="*/ 342900 h 1075928"/>
              <a:gd name="connsiteX87" fmla="*/ 95250 w 1608138"/>
              <a:gd name="connsiteY87" fmla="*/ 271463 h 1075928"/>
              <a:gd name="connsiteX88" fmla="*/ 144463 w 1608138"/>
              <a:gd name="connsiteY88" fmla="*/ 204788 h 1075928"/>
              <a:gd name="connsiteX89" fmla="*/ 204788 w 1608138"/>
              <a:gd name="connsiteY89" fmla="*/ 146050 h 1075928"/>
              <a:gd name="connsiteX90" fmla="*/ 271463 w 1608138"/>
              <a:gd name="connsiteY90" fmla="*/ 96838 h 1075928"/>
              <a:gd name="connsiteX91" fmla="*/ 346075 w 1608138"/>
              <a:gd name="connsiteY91" fmla="*/ 63500 h 1075928"/>
              <a:gd name="connsiteX92" fmla="*/ 395288 w 1608138"/>
              <a:gd name="connsiteY92" fmla="*/ 49213 h 1075928"/>
              <a:gd name="connsiteX93" fmla="*/ 447675 w 1608138"/>
              <a:gd name="connsiteY93" fmla="*/ 36513 h 1075928"/>
              <a:gd name="connsiteX94" fmla="*/ 500063 w 1608138"/>
              <a:gd name="connsiteY94" fmla="*/ 28575 h 1075928"/>
              <a:gd name="connsiteX95" fmla="*/ 549275 w 1608138"/>
              <a:gd name="connsiteY95" fmla="*/ 17463 h 1075928"/>
              <a:gd name="connsiteX96" fmla="*/ 595313 w 1608138"/>
              <a:gd name="connsiteY96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58813 w 1608138"/>
              <a:gd name="connsiteY48" fmla="*/ 19050 h 1075928"/>
              <a:gd name="connsiteX49" fmla="*/ 663575 w 1608138"/>
              <a:gd name="connsiteY49" fmla="*/ 25400 h 1075928"/>
              <a:gd name="connsiteX50" fmla="*/ 676275 w 1608138"/>
              <a:gd name="connsiteY50" fmla="*/ 53975 h 1075928"/>
              <a:gd name="connsiteX51" fmla="*/ 676275 w 1608138"/>
              <a:gd name="connsiteY51" fmla="*/ 85725 h 1075928"/>
              <a:gd name="connsiteX52" fmla="*/ 666750 w 1608138"/>
              <a:gd name="connsiteY52" fmla="*/ 114300 h 1075928"/>
              <a:gd name="connsiteX53" fmla="*/ 649288 w 1608138"/>
              <a:gd name="connsiteY53" fmla="*/ 138113 h 1075928"/>
              <a:gd name="connsiteX54" fmla="*/ 617538 w 1608138"/>
              <a:gd name="connsiteY54" fmla="*/ 149225 h 1075928"/>
              <a:gd name="connsiteX55" fmla="*/ 585788 w 1608138"/>
              <a:gd name="connsiteY55" fmla="*/ 149225 h 1075928"/>
              <a:gd name="connsiteX56" fmla="*/ 550863 w 1608138"/>
              <a:gd name="connsiteY56" fmla="*/ 141288 h 1075928"/>
              <a:gd name="connsiteX57" fmla="*/ 517525 w 1608138"/>
              <a:gd name="connsiteY57" fmla="*/ 131763 h 1075928"/>
              <a:gd name="connsiteX58" fmla="*/ 479425 w 1608138"/>
              <a:gd name="connsiteY58" fmla="*/ 128588 h 1075928"/>
              <a:gd name="connsiteX59" fmla="*/ 441325 w 1608138"/>
              <a:gd name="connsiteY59" fmla="*/ 131763 h 1075928"/>
              <a:gd name="connsiteX60" fmla="*/ 360363 w 1608138"/>
              <a:gd name="connsiteY60" fmla="*/ 158750 h 1075928"/>
              <a:gd name="connsiteX61" fmla="*/ 292100 w 1608138"/>
              <a:gd name="connsiteY61" fmla="*/ 198438 h 1075928"/>
              <a:gd name="connsiteX62" fmla="*/ 231775 w 1608138"/>
              <a:gd name="connsiteY62" fmla="*/ 250825 h 1075928"/>
              <a:gd name="connsiteX63" fmla="*/ 182563 w 1608138"/>
              <a:gd name="connsiteY63" fmla="*/ 307975 h 1075928"/>
              <a:gd name="connsiteX64" fmla="*/ 141288 w 1608138"/>
              <a:gd name="connsiteY64" fmla="*/ 377825 h 1075928"/>
              <a:gd name="connsiteX65" fmla="*/ 109538 w 1608138"/>
              <a:gd name="connsiteY65" fmla="*/ 455613 h 1075928"/>
              <a:gd name="connsiteX66" fmla="*/ 98425 w 1608138"/>
              <a:gd name="connsiteY66" fmla="*/ 512763 h 1075928"/>
              <a:gd name="connsiteX67" fmla="*/ 92075 w 1608138"/>
              <a:gd name="connsiteY67" fmla="*/ 576263 h 1075928"/>
              <a:gd name="connsiteX68" fmla="*/ 95250 w 1608138"/>
              <a:gd name="connsiteY68" fmla="*/ 642938 h 1075928"/>
              <a:gd name="connsiteX69" fmla="*/ 101600 w 1608138"/>
              <a:gd name="connsiteY69" fmla="*/ 709613 h 1075928"/>
              <a:gd name="connsiteX70" fmla="*/ 109538 w 1608138"/>
              <a:gd name="connsiteY70" fmla="*/ 773113 h 1075928"/>
              <a:gd name="connsiteX71" fmla="*/ 123825 w 1608138"/>
              <a:gd name="connsiteY71" fmla="*/ 825500 h 1075928"/>
              <a:gd name="connsiteX72" fmla="*/ 161925 w 1608138"/>
              <a:gd name="connsiteY72" fmla="*/ 928688 h 1075928"/>
              <a:gd name="connsiteX73" fmla="*/ 207963 w 1608138"/>
              <a:gd name="connsiteY73" fmla="*/ 1030288 h 1075928"/>
              <a:gd name="connsiteX74" fmla="*/ 230783 w 1608138"/>
              <a:gd name="connsiteY74" fmla="*/ 1075928 h 1075928"/>
              <a:gd name="connsiteX75" fmla="*/ 119823 w 1608138"/>
              <a:gd name="connsiteY75" fmla="*/ 1075928 h 1075928"/>
              <a:gd name="connsiteX76" fmla="*/ 101600 w 1608138"/>
              <a:gd name="connsiteY76" fmla="*/ 1038225 h 1075928"/>
              <a:gd name="connsiteX77" fmla="*/ 60325 w 1608138"/>
              <a:gd name="connsiteY77" fmla="*/ 938213 h 1075928"/>
              <a:gd name="connsiteX78" fmla="*/ 28575 w 1608138"/>
              <a:gd name="connsiteY78" fmla="*/ 830263 h 1075928"/>
              <a:gd name="connsiteX79" fmla="*/ 14288 w 1608138"/>
              <a:gd name="connsiteY79" fmla="*/ 769938 h 1075928"/>
              <a:gd name="connsiteX80" fmla="*/ 6350 w 1608138"/>
              <a:gd name="connsiteY80" fmla="*/ 700088 h 1075928"/>
              <a:gd name="connsiteX81" fmla="*/ 0 w 1608138"/>
              <a:gd name="connsiteY81" fmla="*/ 628650 h 1075928"/>
              <a:gd name="connsiteX82" fmla="*/ 0 w 1608138"/>
              <a:gd name="connsiteY82" fmla="*/ 554038 h 1075928"/>
              <a:gd name="connsiteX83" fmla="*/ 9525 w 1608138"/>
              <a:gd name="connsiteY83" fmla="*/ 487363 h 1075928"/>
              <a:gd name="connsiteX84" fmla="*/ 23813 w 1608138"/>
              <a:gd name="connsiteY84" fmla="*/ 423863 h 1075928"/>
              <a:gd name="connsiteX85" fmla="*/ 52388 w 1608138"/>
              <a:gd name="connsiteY85" fmla="*/ 342900 h 1075928"/>
              <a:gd name="connsiteX86" fmla="*/ 95250 w 1608138"/>
              <a:gd name="connsiteY86" fmla="*/ 271463 h 1075928"/>
              <a:gd name="connsiteX87" fmla="*/ 144463 w 1608138"/>
              <a:gd name="connsiteY87" fmla="*/ 204788 h 1075928"/>
              <a:gd name="connsiteX88" fmla="*/ 204788 w 1608138"/>
              <a:gd name="connsiteY88" fmla="*/ 146050 h 1075928"/>
              <a:gd name="connsiteX89" fmla="*/ 271463 w 1608138"/>
              <a:gd name="connsiteY89" fmla="*/ 96838 h 1075928"/>
              <a:gd name="connsiteX90" fmla="*/ 346075 w 1608138"/>
              <a:gd name="connsiteY90" fmla="*/ 63500 h 1075928"/>
              <a:gd name="connsiteX91" fmla="*/ 395288 w 1608138"/>
              <a:gd name="connsiteY91" fmla="*/ 49213 h 1075928"/>
              <a:gd name="connsiteX92" fmla="*/ 447675 w 1608138"/>
              <a:gd name="connsiteY92" fmla="*/ 36513 h 1075928"/>
              <a:gd name="connsiteX93" fmla="*/ 500063 w 1608138"/>
              <a:gd name="connsiteY93" fmla="*/ 28575 h 1075928"/>
              <a:gd name="connsiteX94" fmla="*/ 549275 w 1608138"/>
              <a:gd name="connsiteY94" fmla="*/ 17463 h 1075928"/>
              <a:gd name="connsiteX95" fmla="*/ 595313 w 1608138"/>
              <a:gd name="connsiteY95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49288 w 1608138"/>
              <a:gd name="connsiteY47" fmla="*/ 11113 h 1075928"/>
              <a:gd name="connsiteX48" fmla="*/ 663575 w 1608138"/>
              <a:gd name="connsiteY48" fmla="*/ 25400 h 1075928"/>
              <a:gd name="connsiteX49" fmla="*/ 676275 w 1608138"/>
              <a:gd name="connsiteY49" fmla="*/ 53975 h 1075928"/>
              <a:gd name="connsiteX50" fmla="*/ 676275 w 1608138"/>
              <a:gd name="connsiteY50" fmla="*/ 85725 h 1075928"/>
              <a:gd name="connsiteX51" fmla="*/ 666750 w 1608138"/>
              <a:gd name="connsiteY51" fmla="*/ 114300 h 1075928"/>
              <a:gd name="connsiteX52" fmla="*/ 649288 w 1608138"/>
              <a:gd name="connsiteY52" fmla="*/ 138113 h 1075928"/>
              <a:gd name="connsiteX53" fmla="*/ 617538 w 1608138"/>
              <a:gd name="connsiteY53" fmla="*/ 149225 h 1075928"/>
              <a:gd name="connsiteX54" fmla="*/ 585788 w 1608138"/>
              <a:gd name="connsiteY54" fmla="*/ 149225 h 1075928"/>
              <a:gd name="connsiteX55" fmla="*/ 550863 w 1608138"/>
              <a:gd name="connsiteY55" fmla="*/ 141288 h 1075928"/>
              <a:gd name="connsiteX56" fmla="*/ 517525 w 1608138"/>
              <a:gd name="connsiteY56" fmla="*/ 131763 h 1075928"/>
              <a:gd name="connsiteX57" fmla="*/ 479425 w 1608138"/>
              <a:gd name="connsiteY57" fmla="*/ 128588 h 1075928"/>
              <a:gd name="connsiteX58" fmla="*/ 441325 w 1608138"/>
              <a:gd name="connsiteY58" fmla="*/ 131763 h 1075928"/>
              <a:gd name="connsiteX59" fmla="*/ 360363 w 1608138"/>
              <a:gd name="connsiteY59" fmla="*/ 158750 h 1075928"/>
              <a:gd name="connsiteX60" fmla="*/ 292100 w 1608138"/>
              <a:gd name="connsiteY60" fmla="*/ 198438 h 1075928"/>
              <a:gd name="connsiteX61" fmla="*/ 231775 w 1608138"/>
              <a:gd name="connsiteY61" fmla="*/ 250825 h 1075928"/>
              <a:gd name="connsiteX62" fmla="*/ 182563 w 1608138"/>
              <a:gd name="connsiteY62" fmla="*/ 307975 h 1075928"/>
              <a:gd name="connsiteX63" fmla="*/ 141288 w 1608138"/>
              <a:gd name="connsiteY63" fmla="*/ 377825 h 1075928"/>
              <a:gd name="connsiteX64" fmla="*/ 109538 w 1608138"/>
              <a:gd name="connsiteY64" fmla="*/ 455613 h 1075928"/>
              <a:gd name="connsiteX65" fmla="*/ 98425 w 1608138"/>
              <a:gd name="connsiteY65" fmla="*/ 512763 h 1075928"/>
              <a:gd name="connsiteX66" fmla="*/ 92075 w 1608138"/>
              <a:gd name="connsiteY66" fmla="*/ 576263 h 1075928"/>
              <a:gd name="connsiteX67" fmla="*/ 95250 w 1608138"/>
              <a:gd name="connsiteY67" fmla="*/ 642938 h 1075928"/>
              <a:gd name="connsiteX68" fmla="*/ 101600 w 1608138"/>
              <a:gd name="connsiteY68" fmla="*/ 709613 h 1075928"/>
              <a:gd name="connsiteX69" fmla="*/ 109538 w 1608138"/>
              <a:gd name="connsiteY69" fmla="*/ 773113 h 1075928"/>
              <a:gd name="connsiteX70" fmla="*/ 123825 w 1608138"/>
              <a:gd name="connsiteY70" fmla="*/ 825500 h 1075928"/>
              <a:gd name="connsiteX71" fmla="*/ 161925 w 1608138"/>
              <a:gd name="connsiteY71" fmla="*/ 928688 h 1075928"/>
              <a:gd name="connsiteX72" fmla="*/ 207963 w 1608138"/>
              <a:gd name="connsiteY72" fmla="*/ 1030288 h 1075928"/>
              <a:gd name="connsiteX73" fmla="*/ 230783 w 1608138"/>
              <a:gd name="connsiteY73" fmla="*/ 1075928 h 1075928"/>
              <a:gd name="connsiteX74" fmla="*/ 119823 w 1608138"/>
              <a:gd name="connsiteY74" fmla="*/ 1075928 h 1075928"/>
              <a:gd name="connsiteX75" fmla="*/ 101600 w 1608138"/>
              <a:gd name="connsiteY75" fmla="*/ 1038225 h 1075928"/>
              <a:gd name="connsiteX76" fmla="*/ 60325 w 1608138"/>
              <a:gd name="connsiteY76" fmla="*/ 938213 h 1075928"/>
              <a:gd name="connsiteX77" fmla="*/ 28575 w 1608138"/>
              <a:gd name="connsiteY77" fmla="*/ 830263 h 1075928"/>
              <a:gd name="connsiteX78" fmla="*/ 14288 w 1608138"/>
              <a:gd name="connsiteY78" fmla="*/ 769938 h 1075928"/>
              <a:gd name="connsiteX79" fmla="*/ 6350 w 1608138"/>
              <a:gd name="connsiteY79" fmla="*/ 700088 h 1075928"/>
              <a:gd name="connsiteX80" fmla="*/ 0 w 1608138"/>
              <a:gd name="connsiteY80" fmla="*/ 628650 h 1075928"/>
              <a:gd name="connsiteX81" fmla="*/ 0 w 1608138"/>
              <a:gd name="connsiteY81" fmla="*/ 554038 h 1075928"/>
              <a:gd name="connsiteX82" fmla="*/ 9525 w 1608138"/>
              <a:gd name="connsiteY82" fmla="*/ 487363 h 1075928"/>
              <a:gd name="connsiteX83" fmla="*/ 23813 w 1608138"/>
              <a:gd name="connsiteY83" fmla="*/ 423863 h 1075928"/>
              <a:gd name="connsiteX84" fmla="*/ 52388 w 1608138"/>
              <a:gd name="connsiteY84" fmla="*/ 342900 h 1075928"/>
              <a:gd name="connsiteX85" fmla="*/ 95250 w 1608138"/>
              <a:gd name="connsiteY85" fmla="*/ 271463 h 1075928"/>
              <a:gd name="connsiteX86" fmla="*/ 144463 w 1608138"/>
              <a:gd name="connsiteY86" fmla="*/ 204788 h 1075928"/>
              <a:gd name="connsiteX87" fmla="*/ 204788 w 1608138"/>
              <a:gd name="connsiteY87" fmla="*/ 146050 h 1075928"/>
              <a:gd name="connsiteX88" fmla="*/ 271463 w 1608138"/>
              <a:gd name="connsiteY88" fmla="*/ 96838 h 1075928"/>
              <a:gd name="connsiteX89" fmla="*/ 346075 w 1608138"/>
              <a:gd name="connsiteY89" fmla="*/ 63500 h 1075928"/>
              <a:gd name="connsiteX90" fmla="*/ 395288 w 1608138"/>
              <a:gd name="connsiteY90" fmla="*/ 49213 h 1075928"/>
              <a:gd name="connsiteX91" fmla="*/ 447675 w 1608138"/>
              <a:gd name="connsiteY91" fmla="*/ 36513 h 1075928"/>
              <a:gd name="connsiteX92" fmla="*/ 500063 w 1608138"/>
              <a:gd name="connsiteY92" fmla="*/ 28575 h 1075928"/>
              <a:gd name="connsiteX93" fmla="*/ 549275 w 1608138"/>
              <a:gd name="connsiteY93" fmla="*/ 17463 h 1075928"/>
              <a:gd name="connsiteX94" fmla="*/ 595313 w 1608138"/>
              <a:gd name="connsiteY94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5 w 1608138"/>
              <a:gd name="connsiteY45" fmla="*/ 4763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44525 w 1608138"/>
              <a:gd name="connsiteY46" fmla="*/ 7938 h 1075928"/>
              <a:gd name="connsiteX47" fmla="*/ 663575 w 1608138"/>
              <a:gd name="connsiteY47" fmla="*/ 25400 h 1075928"/>
              <a:gd name="connsiteX48" fmla="*/ 676275 w 1608138"/>
              <a:gd name="connsiteY48" fmla="*/ 53975 h 1075928"/>
              <a:gd name="connsiteX49" fmla="*/ 676275 w 1608138"/>
              <a:gd name="connsiteY49" fmla="*/ 85725 h 1075928"/>
              <a:gd name="connsiteX50" fmla="*/ 666750 w 1608138"/>
              <a:gd name="connsiteY50" fmla="*/ 114300 h 1075928"/>
              <a:gd name="connsiteX51" fmla="*/ 649288 w 1608138"/>
              <a:gd name="connsiteY51" fmla="*/ 138113 h 1075928"/>
              <a:gd name="connsiteX52" fmla="*/ 617538 w 1608138"/>
              <a:gd name="connsiteY52" fmla="*/ 149225 h 1075928"/>
              <a:gd name="connsiteX53" fmla="*/ 585788 w 1608138"/>
              <a:gd name="connsiteY53" fmla="*/ 149225 h 1075928"/>
              <a:gd name="connsiteX54" fmla="*/ 550863 w 1608138"/>
              <a:gd name="connsiteY54" fmla="*/ 141288 h 1075928"/>
              <a:gd name="connsiteX55" fmla="*/ 517525 w 1608138"/>
              <a:gd name="connsiteY55" fmla="*/ 131763 h 1075928"/>
              <a:gd name="connsiteX56" fmla="*/ 479425 w 1608138"/>
              <a:gd name="connsiteY56" fmla="*/ 128588 h 1075928"/>
              <a:gd name="connsiteX57" fmla="*/ 441325 w 1608138"/>
              <a:gd name="connsiteY57" fmla="*/ 131763 h 1075928"/>
              <a:gd name="connsiteX58" fmla="*/ 360363 w 1608138"/>
              <a:gd name="connsiteY58" fmla="*/ 158750 h 1075928"/>
              <a:gd name="connsiteX59" fmla="*/ 292100 w 1608138"/>
              <a:gd name="connsiteY59" fmla="*/ 198438 h 1075928"/>
              <a:gd name="connsiteX60" fmla="*/ 231775 w 1608138"/>
              <a:gd name="connsiteY60" fmla="*/ 250825 h 1075928"/>
              <a:gd name="connsiteX61" fmla="*/ 182563 w 1608138"/>
              <a:gd name="connsiteY61" fmla="*/ 307975 h 1075928"/>
              <a:gd name="connsiteX62" fmla="*/ 141288 w 1608138"/>
              <a:gd name="connsiteY62" fmla="*/ 377825 h 1075928"/>
              <a:gd name="connsiteX63" fmla="*/ 109538 w 1608138"/>
              <a:gd name="connsiteY63" fmla="*/ 455613 h 1075928"/>
              <a:gd name="connsiteX64" fmla="*/ 98425 w 1608138"/>
              <a:gd name="connsiteY64" fmla="*/ 512763 h 1075928"/>
              <a:gd name="connsiteX65" fmla="*/ 92075 w 1608138"/>
              <a:gd name="connsiteY65" fmla="*/ 576263 h 1075928"/>
              <a:gd name="connsiteX66" fmla="*/ 95250 w 1608138"/>
              <a:gd name="connsiteY66" fmla="*/ 642938 h 1075928"/>
              <a:gd name="connsiteX67" fmla="*/ 101600 w 1608138"/>
              <a:gd name="connsiteY67" fmla="*/ 709613 h 1075928"/>
              <a:gd name="connsiteX68" fmla="*/ 109538 w 1608138"/>
              <a:gd name="connsiteY68" fmla="*/ 773113 h 1075928"/>
              <a:gd name="connsiteX69" fmla="*/ 123825 w 1608138"/>
              <a:gd name="connsiteY69" fmla="*/ 825500 h 1075928"/>
              <a:gd name="connsiteX70" fmla="*/ 161925 w 1608138"/>
              <a:gd name="connsiteY70" fmla="*/ 928688 h 1075928"/>
              <a:gd name="connsiteX71" fmla="*/ 207963 w 1608138"/>
              <a:gd name="connsiteY71" fmla="*/ 1030288 h 1075928"/>
              <a:gd name="connsiteX72" fmla="*/ 230783 w 1608138"/>
              <a:gd name="connsiteY72" fmla="*/ 1075928 h 1075928"/>
              <a:gd name="connsiteX73" fmla="*/ 119823 w 1608138"/>
              <a:gd name="connsiteY73" fmla="*/ 1075928 h 1075928"/>
              <a:gd name="connsiteX74" fmla="*/ 101600 w 1608138"/>
              <a:gd name="connsiteY74" fmla="*/ 1038225 h 1075928"/>
              <a:gd name="connsiteX75" fmla="*/ 60325 w 1608138"/>
              <a:gd name="connsiteY75" fmla="*/ 938213 h 1075928"/>
              <a:gd name="connsiteX76" fmla="*/ 28575 w 1608138"/>
              <a:gd name="connsiteY76" fmla="*/ 830263 h 1075928"/>
              <a:gd name="connsiteX77" fmla="*/ 14288 w 1608138"/>
              <a:gd name="connsiteY77" fmla="*/ 769938 h 1075928"/>
              <a:gd name="connsiteX78" fmla="*/ 6350 w 1608138"/>
              <a:gd name="connsiteY78" fmla="*/ 700088 h 1075928"/>
              <a:gd name="connsiteX79" fmla="*/ 0 w 1608138"/>
              <a:gd name="connsiteY79" fmla="*/ 628650 h 1075928"/>
              <a:gd name="connsiteX80" fmla="*/ 0 w 1608138"/>
              <a:gd name="connsiteY80" fmla="*/ 554038 h 1075928"/>
              <a:gd name="connsiteX81" fmla="*/ 9525 w 1608138"/>
              <a:gd name="connsiteY81" fmla="*/ 487363 h 1075928"/>
              <a:gd name="connsiteX82" fmla="*/ 23813 w 1608138"/>
              <a:gd name="connsiteY82" fmla="*/ 423863 h 1075928"/>
              <a:gd name="connsiteX83" fmla="*/ 52388 w 1608138"/>
              <a:gd name="connsiteY83" fmla="*/ 342900 h 1075928"/>
              <a:gd name="connsiteX84" fmla="*/ 95250 w 1608138"/>
              <a:gd name="connsiteY84" fmla="*/ 271463 h 1075928"/>
              <a:gd name="connsiteX85" fmla="*/ 144463 w 1608138"/>
              <a:gd name="connsiteY85" fmla="*/ 204788 h 1075928"/>
              <a:gd name="connsiteX86" fmla="*/ 204788 w 1608138"/>
              <a:gd name="connsiteY86" fmla="*/ 146050 h 1075928"/>
              <a:gd name="connsiteX87" fmla="*/ 271463 w 1608138"/>
              <a:gd name="connsiteY87" fmla="*/ 96838 h 1075928"/>
              <a:gd name="connsiteX88" fmla="*/ 346075 w 1608138"/>
              <a:gd name="connsiteY88" fmla="*/ 63500 h 1075928"/>
              <a:gd name="connsiteX89" fmla="*/ 395288 w 1608138"/>
              <a:gd name="connsiteY89" fmla="*/ 49213 h 1075928"/>
              <a:gd name="connsiteX90" fmla="*/ 447675 w 1608138"/>
              <a:gd name="connsiteY90" fmla="*/ 36513 h 1075928"/>
              <a:gd name="connsiteX91" fmla="*/ 500063 w 1608138"/>
              <a:gd name="connsiteY91" fmla="*/ 28575 h 1075928"/>
              <a:gd name="connsiteX92" fmla="*/ 549275 w 1608138"/>
              <a:gd name="connsiteY92" fmla="*/ 17463 h 1075928"/>
              <a:gd name="connsiteX93" fmla="*/ 595313 w 1608138"/>
              <a:gd name="connsiteY93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76275 w 1608138"/>
              <a:gd name="connsiteY48" fmla="*/ 85725 h 1075928"/>
              <a:gd name="connsiteX49" fmla="*/ 666750 w 1608138"/>
              <a:gd name="connsiteY49" fmla="*/ 114300 h 1075928"/>
              <a:gd name="connsiteX50" fmla="*/ 649288 w 1608138"/>
              <a:gd name="connsiteY50" fmla="*/ 138113 h 1075928"/>
              <a:gd name="connsiteX51" fmla="*/ 617538 w 1608138"/>
              <a:gd name="connsiteY51" fmla="*/ 149225 h 1075928"/>
              <a:gd name="connsiteX52" fmla="*/ 585788 w 1608138"/>
              <a:gd name="connsiteY52" fmla="*/ 149225 h 1075928"/>
              <a:gd name="connsiteX53" fmla="*/ 550863 w 1608138"/>
              <a:gd name="connsiteY53" fmla="*/ 141288 h 1075928"/>
              <a:gd name="connsiteX54" fmla="*/ 517525 w 1608138"/>
              <a:gd name="connsiteY54" fmla="*/ 131763 h 1075928"/>
              <a:gd name="connsiteX55" fmla="*/ 479425 w 1608138"/>
              <a:gd name="connsiteY55" fmla="*/ 128588 h 1075928"/>
              <a:gd name="connsiteX56" fmla="*/ 441325 w 1608138"/>
              <a:gd name="connsiteY56" fmla="*/ 131763 h 1075928"/>
              <a:gd name="connsiteX57" fmla="*/ 360363 w 1608138"/>
              <a:gd name="connsiteY57" fmla="*/ 158750 h 1075928"/>
              <a:gd name="connsiteX58" fmla="*/ 292100 w 1608138"/>
              <a:gd name="connsiteY58" fmla="*/ 198438 h 1075928"/>
              <a:gd name="connsiteX59" fmla="*/ 231775 w 1608138"/>
              <a:gd name="connsiteY59" fmla="*/ 250825 h 1075928"/>
              <a:gd name="connsiteX60" fmla="*/ 182563 w 1608138"/>
              <a:gd name="connsiteY60" fmla="*/ 307975 h 1075928"/>
              <a:gd name="connsiteX61" fmla="*/ 141288 w 1608138"/>
              <a:gd name="connsiteY61" fmla="*/ 377825 h 1075928"/>
              <a:gd name="connsiteX62" fmla="*/ 109538 w 1608138"/>
              <a:gd name="connsiteY62" fmla="*/ 455613 h 1075928"/>
              <a:gd name="connsiteX63" fmla="*/ 98425 w 1608138"/>
              <a:gd name="connsiteY63" fmla="*/ 512763 h 1075928"/>
              <a:gd name="connsiteX64" fmla="*/ 92075 w 1608138"/>
              <a:gd name="connsiteY64" fmla="*/ 576263 h 1075928"/>
              <a:gd name="connsiteX65" fmla="*/ 95250 w 1608138"/>
              <a:gd name="connsiteY65" fmla="*/ 642938 h 1075928"/>
              <a:gd name="connsiteX66" fmla="*/ 101600 w 1608138"/>
              <a:gd name="connsiteY66" fmla="*/ 709613 h 1075928"/>
              <a:gd name="connsiteX67" fmla="*/ 109538 w 1608138"/>
              <a:gd name="connsiteY67" fmla="*/ 773113 h 1075928"/>
              <a:gd name="connsiteX68" fmla="*/ 123825 w 1608138"/>
              <a:gd name="connsiteY68" fmla="*/ 825500 h 1075928"/>
              <a:gd name="connsiteX69" fmla="*/ 161925 w 1608138"/>
              <a:gd name="connsiteY69" fmla="*/ 928688 h 1075928"/>
              <a:gd name="connsiteX70" fmla="*/ 207963 w 1608138"/>
              <a:gd name="connsiteY70" fmla="*/ 1030288 h 1075928"/>
              <a:gd name="connsiteX71" fmla="*/ 230783 w 1608138"/>
              <a:gd name="connsiteY71" fmla="*/ 1075928 h 1075928"/>
              <a:gd name="connsiteX72" fmla="*/ 119823 w 1608138"/>
              <a:gd name="connsiteY72" fmla="*/ 1075928 h 1075928"/>
              <a:gd name="connsiteX73" fmla="*/ 101600 w 1608138"/>
              <a:gd name="connsiteY73" fmla="*/ 1038225 h 1075928"/>
              <a:gd name="connsiteX74" fmla="*/ 60325 w 1608138"/>
              <a:gd name="connsiteY74" fmla="*/ 938213 h 1075928"/>
              <a:gd name="connsiteX75" fmla="*/ 28575 w 1608138"/>
              <a:gd name="connsiteY75" fmla="*/ 830263 h 1075928"/>
              <a:gd name="connsiteX76" fmla="*/ 14288 w 1608138"/>
              <a:gd name="connsiteY76" fmla="*/ 769938 h 1075928"/>
              <a:gd name="connsiteX77" fmla="*/ 6350 w 1608138"/>
              <a:gd name="connsiteY77" fmla="*/ 700088 h 1075928"/>
              <a:gd name="connsiteX78" fmla="*/ 0 w 1608138"/>
              <a:gd name="connsiteY78" fmla="*/ 628650 h 1075928"/>
              <a:gd name="connsiteX79" fmla="*/ 0 w 1608138"/>
              <a:gd name="connsiteY79" fmla="*/ 554038 h 1075928"/>
              <a:gd name="connsiteX80" fmla="*/ 9525 w 1608138"/>
              <a:gd name="connsiteY80" fmla="*/ 487363 h 1075928"/>
              <a:gd name="connsiteX81" fmla="*/ 23813 w 1608138"/>
              <a:gd name="connsiteY81" fmla="*/ 423863 h 1075928"/>
              <a:gd name="connsiteX82" fmla="*/ 52388 w 1608138"/>
              <a:gd name="connsiteY82" fmla="*/ 342900 h 1075928"/>
              <a:gd name="connsiteX83" fmla="*/ 95250 w 1608138"/>
              <a:gd name="connsiteY83" fmla="*/ 271463 h 1075928"/>
              <a:gd name="connsiteX84" fmla="*/ 144463 w 1608138"/>
              <a:gd name="connsiteY84" fmla="*/ 204788 h 1075928"/>
              <a:gd name="connsiteX85" fmla="*/ 204788 w 1608138"/>
              <a:gd name="connsiteY85" fmla="*/ 146050 h 1075928"/>
              <a:gd name="connsiteX86" fmla="*/ 271463 w 1608138"/>
              <a:gd name="connsiteY86" fmla="*/ 96838 h 1075928"/>
              <a:gd name="connsiteX87" fmla="*/ 346075 w 1608138"/>
              <a:gd name="connsiteY87" fmla="*/ 63500 h 1075928"/>
              <a:gd name="connsiteX88" fmla="*/ 395288 w 1608138"/>
              <a:gd name="connsiteY88" fmla="*/ 49213 h 1075928"/>
              <a:gd name="connsiteX89" fmla="*/ 447675 w 1608138"/>
              <a:gd name="connsiteY89" fmla="*/ 36513 h 1075928"/>
              <a:gd name="connsiteX90" fmla="*/ 500063 w 1608138"/>
              <a:gd name="connsiteY90" fmla="*/ 28575 h 1075928"/>
              <a:gd name="connsiteX91" fmla="*/ 549275 w 1608138"/>
              <a:gd name="connsiteY91" fmla="*/ 17463 h 1075928"/>
              <a:gd name="connsiteX92" fmla="*/ 595313 w 1608138"/>
              <a:gd name="connsiteY92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63575 w 1608138"/>
              <a:gd name="connsiteY46" fmla="*/ 25400 h 1075928"/>
              <a:gd name="connsiteX47" fmla="*/ 676275 w 1608138"/>
              <a:gd name="connsiteY47" fmla="*/ 53975 h 1075928"/>
              <a:gd name="connsiteX48" fmla="*/ 666750 w 1608138"/>
              <a:gd name="connsiteY48" fmla="*/ 114300 h 1075928"/>
              <a:gd name="connsiteX49" fmla="*/ 649288 w 1608138"/>
              <a:gd name="connsiteY49" fmla="*/ 138113 h 1075928"/>
              <a:gd name="connsiteX50" fmla="*/ 617538 w 1608138"/>
              <a:gd name="connsiteY50" fmla="*/ 149225 h 1075928"/>
              <a:gd name="connsiteX51" fmla="*/ 585788 w 1608138"/>
              <a:gd name="connsiteY51" fmla="*/ 149225 h 1075928"/>
              <a:gd name="connsiteX52" fmla="*/ 550863 w 1608138"/>
              <a:gd name="connsiteY52" fmla="*/ 141288 h 1075928"/>
              <a:gd name="connsiteX53" fmla="*/ 517525 w 1608138"/>
              <a:gd name="connsiteY53" fmla="*/ 131763 h 1075928"/>
              <a:gd name="connsiteX54" fmla="*/ 479425 w 1608138"/>
              <a:gd name="connsiteY54" fmla="*/ 128588 h 1075928"/>
              <a:gd name="connsiteX55" fmla="*/ 441325 w 1608138"/>
              <a:gd name="connsiteY55" fmla="*/ 131763 h 1075928"/>
              <a:gd name="connsiteX56" fmla="*/ 360363 w 1608138"/>
              <a:gd name="connsiteY56" fmla="*/ 158750 h 1075928"/>
              <a:gd name="connsiteX57" fmla="*/ 292100 w 1608138"/>
              <a:gd name="connsiteY57" fmla="*/ 198438 h 1075928"/>
              <a:gd name="connsiteX58" fmla="*/ 231775 w 1608138"/>
              <a:gd name="connsiteY58" fmla="*/ 250825 h 1075928"/>
              <a:gd name="connsiteX59" fmla="*/ 182563 w 1608138"/>
              <a:gd name="connsiteY59" fmla="*/ 307975 h 1075928"/>
              <a:gd name="connsiteX60" fmla="*/ 141288 w 1608138"/>
              <a:gd name="connsiteY60" fmla="*/ 377825 h 1075928"/>
              <a:gd name="connsiteX61" fmla="*/ 109538 w 1608138"/>
              <a:gd name="connsiteY61" fmla="*/ 455613 h 1075928"/>
              <a:gd name="connsiteX62" fmla="*/ 98425 w 1608138"/>
              <a:gd name="connsiteY62" fmla="*/ 512763 h 1075928"/>
              <a:gd name="connsiteX63" fmla="*/ 92075 w 1608138"/>
              <a:gd name="connsiteY63" fmla="*/ 576263 h 1075928"/>
              <a:gd name="connsiteX64" fmla="*/ 95250 w 1608138"/>
              <a:gd name="connsiteY64" fmla="*/ 642938 h 1075928"/>
              <a:gd name="connsiteX65" fmla="*/ 101600 w 1608138"/>
              <a:gd name="connsiteY65" fmla="*/ 709613 h 1075928"/>
              <a:gd name="connsiteX66" fmla="*/ 109538 w 1608138"/>
              <a:gd name="connsiteY66" fmla="*/ 773113 h 1075928"/>
              <a:gd name="connsiteX67" fmla="*/ 123825 w 1608138"/>
              <a:gd name="connsiteY67" fmla="*/ 825500 h 1075928"/>
              <a:gd name="connsiteX68" fmla="*/ 161925 w 1608138"/>
              <a:gd name="connsiteY68" fmla="*/ 928688 h 1075928"/>
              <a:gd name="connsiteX69" fmla="*/ 207963 w 1608138"/>
              <a:gd name="connsiteY69" fmla="*/ 1030288 h 1075928"/>
              <a:gd name="connsiteX70" fmla="*/ 230783 w 1608138"/>
              <a:gd name="connsiteY70" fmla="*/ 1075928 h 1075928"/>
              <a:gd name="connsiteX71" fmla="*/ 119823 w 1608138"/>
              <a:gd name="connsiteY71" fmla="*/ 1075928 h 1075928"/>
              <a:gd name="connsiteX72" fmla="*/ 101600 w 1608138"/>
              <a:gd name="connsiteY72" fmla="*/ 1038225 h 1075928"/>
              <a:gd name="connsiteX73" fmla="*/ 60325 w 1608138"/>
              <a:gd name="connsiteY73" fmla="*/ 938213 h 1075928"/>
              <a:gd name="connsiteX74" fmla="*/ 28575 w 1608138"/>
              <a:gd name="connsiteY74" fmla="*/ 830263 h 1075928"/>
              <a:gd name="connsiteX75" fmla="*/ 14288 w 1608138"/>
              <a:gd name="connsiteY75" fmla="*/ 769938 h 1075928"/>
              <a:gd name="connsiteX76" fmla="*/ 6350 w 1608138"/>
              <a:gd name="connsiteY76" fmla="*/ 700088 h 1075928"/>
              <a:gd name="connsiteX77" fmla="*/ 0 w 1608138"/>
              <a:gd name="connsiteY77" fmla="*/ 628650 h 1075928"/>
              <a:gd name="connsiteX78" fmla="*/ 0 w 1608138"/>
              <a:gd name="connsiteY78" fmla="*/ 554038 h 1075928"/>
              <a:gd name="connsiteX79" fmla="*/ 9525 w 1608138"/>
              <a:gd name="connsiteY79" fmla="*/ 487363 h 1075928"/>
              <a:gd name="connsiteX80" fmla="*/ 23813 w 1608138"/>
              <a:gd name="connsiteY80" fmla="*/ 423863 h 1075928"/>
              <a:gd name="connsiteX81" fmla="*/ 52388 w 1608138"/>
              <a:gd name="connsiteY81" fmla="*/ 342900 h 1075928"/>
              <a:gd name="connsiteX82" fmla="*/ 95250 w 1608138"/>
              <a:gd name="connsiteY82" fmla="*/ 271463 h 1075928"/>
              <a:gd name="connsiteX83" fmla="*/ 144463 w 1608138"/>
              <a:gd name="connsiteY83" fmla="*/ 204788 h 1075928"/>
              <a:gd name="connsiteX84" fmla="*/ 204788 w 1608138"/>
              <a:gd name="connsiteY84" fmla="*/ 146050 h 1075928"/>
              <a:gd name="connsiteX85" fmla="*/ 271463 w 1608138"/>
              <a:gd name="connsiteY85" fmla="*/ 96838 h 1075928"/>
              <a:gd name="connsiteX86" fmla="*/ 346075 w 1608138"/>
              <a:gd name="connsiteY86" fmla="*/ 63500 h 1075928"/>
              <a:gd name="connsiteX87" fmla="*/ 395288 w 1608138"/>
              <a:gd name="connsiteY87" fmla="*/ 49213 h 1075928"/>
              <a:gd name="connsiteX88" fmla="*/ 447675 w 1608138"/>
              <a:gd name="connsiteY88" fmla="*/ 36513 h 1075928"/>
              <a:gd name="connsiteX89" fmla="*/ 500063 w 1608138"/>
              <a:gd name="connsiteY89" fmla="*/ 28575 h 1075928"/>
              <a:gd name="connsiteX90" fmla="*/ 549275 w 1608138"/>
              <a:gd name="connsiteY90" fmla="*/ 17463 h 1075928"/>
              <a:gd name="connsiteX91" fmla="*/ 595313 w 1608138"/>
              <a:gd name="connsiteY91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66750 w 1608138"/>
              <a:gd name="connsiteY47" fmla="*/ 114300 h 1075928"/>
              <a:gd name="connsiteX48" fmla="*/ 649288 w 1608138"/>
              <a:gd name="connsiteY48" fmla="*/ 138113 h 1075928"/>
              <a:gd name="connsiteX49" fmla="*/ 617538 w 1608138"/>
              <a:gd name="connsiteY49" fmla="*/ 149225 h 1075928"/>
              <a:gd name="connsiteX50" fmla="*/ 585788 w 1608138"/>
              <a:gd name="connsiteY50" fmla="*/ 149225 h 1075928"/>
              <a:gd name="connsiteX51" fmla="*/ 550863 w 1608138"/>
              <a:gd name="connsiteY51" fmla="*/ 141288 h 1075928"/>
              <a:gd name="connsiteX52" fmla="*/ 517525 w 1608138"/>
              <a:gd name="connsiteY52" fmla="*/ 131763 h 1075928"/>
              <a:gd name="connsiteX53" fmla="*/ 479425 w 1608138"/>
              <a:gd name="connsiteY53" fmla="*/ 128588 h 1075928"/>
              <a:gd name="connsiteX54" fmla="*/ 441325 w 1608138"/>
              <a:gd name="connsiteY54" fmla="*/ 131763 h 1075928"/>
              <a:gd name="connsiteX55" fmla="*/ 360363 w 1608138"/>
              <a:gd name="connsiteY55" fmla="*/ 158750 h 1075928"/>
              <a:gd name="connsiteX56" fmla="*/ 292100 w 1608138"/>
              <a:gd name="connsiteY56" fmla="*/ 198438 h 1075928"/>
              <a:gd name="connsiteX57" fmla="*/ 231775 w 1608138"/>
              <a:gd name="connsiteY57" fmla="*/ 250825 h 1075928"/>
              <a:gd name="connsiteX58" fmla="*/ 182563 w 1608138"/>
              <a:gd name="connsiteY58" fmla="*/ 307975 h 1075928"/>
              <a:gd name="connsiteX59" fmla="*/ 141288 w 1608138"/>
              <a:gd name="connsiteY59" fmla="*/ 377825 h 1075928"/>
              <a:gd name="connsiteX60" fmla="*/ 109538 w 1608138"/>
              <a:gd name="connsiteY60" fmla="*/ 455613 h 1075928"/>
              <a:gd name="connsiteX61" fmla="*/ 98425 w 1608138"/>
              <a:gd name="connsiteY61" fmla="*/ 512763 h 1075928"/>
              <a:gd name="connsiteX62" fmla="*/ 92075 w 1608138"/>
              <a:gd name="connsiteY62" fmla="*/ 576263 h 1075928"/>
              <a:gd name="connsiteX63" fmla="*/ 95250 w 1608138"/>
              <a:gd name="connsiteY63" fmla="*/ 642938 h 1075928"/>
              <a:gd name="connsiteX64" fmla="*/ 101600 w 1608138"/>
              <a:gd name="connsiteY64" fmla="*/ 709613 h 1075928"/>
              <a:gd name="connsiteX65" fmla="*/ 109538 w 1608138"/>
              <a:gd name="connsiteY65" fmla="*/ 773113 h 1075928"/>
              <a:gd name="connsiteX66" fmla="*/ 123825 w 1608138"/>
              <a:gd name="connsiteY66" fmla="*/ 825500 h 1075928"/>
              <a:gd name="connsiteX67" fmla="*/ 161925 w 1608138"/>
              <a:gd name="connsiteY67" fmla="*/ 928688 h 1075928"/>
              <a:gd name="connsiteX68" fmla="*/ 207963 w 1608138"/>
              <a:gd name="connsiteY68" fmla="*/ 1030288 h 1075928"/>
              <a:gd name="connsiteX69" fmla="*/ 230783 w 1608138"/>
              <a:gd name="connsiteY69" fmla="*/ 1075928 h 1075928"/>
              <a:gd name="connsiteX70" fmla="*/ 119823 w 1608138"/>
              <a:gd name="connsiteY70" fmla="*/ 1075928 h 1075928"/>
              <a:gd name="connsiteX71" fmla="*/ 101600 w 1608138"/>
              <a:gd name="connsiteY71" fmla="*/ 1038225 h 1075928"/>
              <a:gd name="connsiteX72" fmla="*/ 60325 w 1608138"/>
              <a:gd name="connsiteY72" fmla="*/ 938213 h 1075928"/>
              <a:gd name="connsiteX73" fmla="*/ 28575 w 1608138"/>
              <a:gd name="connsiteY73" fmla="*/ 830263 h 1075928"/>
              <a:gd name="connsiteX74" fmla="*/ 14288 w 1608138"/>
              <a:gd name="connsiteY74" fmla="*/ 769938 h 1075928"/>
              <a:gd name="connsiteX75" fmla="*/ 6350 w 1608138"/>
              <a:gd name="connsiteY75" fmla="*/ 700088 h 1075928"/>
              <a:gd name="connsiteX76" fmla="*/ 0 w 1608138"/>
              <a:gd name="connsiteY76" fmla="*/ 628650 h 1075928"/>
              <a:gd name="connsiteX77" fmla="*/ 0 w 1608138"/>
              <a:gd name="connsiteY77" fmla="*/ 554038 h 1075928"/>
              <a:gd name="connsiteX78" fmla="*/ 9525 w 1608138"/>
              <a:gd name="connsiteY78" fmla="*/ 487363 h 1075928"/>
              <a:gd name="connsiteX79" fmla="*/ 23813 w 1608138"/>
              <a:gd name="connsiteY79" fmla="*/ 423863 h 1075928"/>
              <a:gd name="connsiteX80" fmla="*/ 52388 w 1608138"/>
              <a:gd name="connsiteY80" fmla="*/ 342900 h 1075928"/>
              <a:gd name="connsiteX81" fmla="*/ 95250 w 1608138"/>
              <a:gd name="connsiteY81" fmla="*/ 271463 h 1075928"/>
              <a:gd name="connsiteX82" fmla="*/ 144463 w 1608138"/>
              <a:gd name="connsiteY82" fmla="*/ 204788 h 1075928"/>
              <a:gd name="connsiteX83" fmla="*/ 204788 w 1608138"/>
              <a:gd name="connsiteY83" fmla="*/ 146050 h 1075928"/>
              <a:gd name="connsiteX84" fmla="*/ 271463 w 1608138"/>
              <a:gd name="connsiteY84" fmla="*/ 96838 h 1075928"/>
              <a:gd name="connsiteX85" fmla="*/ 346075 w 1608138"/>
              <a:gd name="connsiteY85" fmla="*/ 63500 h 1075928"/>
              <a:gd name="connsiteX86" fmla="*/ 395288 w 1608138"/>
              <a:gd name="connsiteY86" fmla="*/ 49213 h 1075928"/>
              <a:gd name="connsiteX87" fmla="*/ 447675 w 1608138"/>
              <a:gd name="connsiteY87" fmla="*/ 36513 h 1075928"/>
              <a:gd name="connsiteX88" fmla="*/ 500063 w 1608138"/>
              <a:gd name="connsiteY88" fmla="*/ 28575 h 1075928"/>
              <a:gd name="connsiteX89" fmla="*/ 549275 w 1608138"/>
              <a:gd name="connsiteY89" fmla="*/ 17463 h 1075928"/>
              <a:gd name="connsiteX90" fmla="*/ 595313 w 1608138"/>
              <a:gd name="connsiteY90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  <a:gd name="connsiteX0" fmla="*/ 1012825 w 1608138"/>
              <a:gd name="connsiteY0" fmla="*/ 4763 h 1075928"/>
              <a:gd name="connsiteX1" fmla="*/ 1062038 w 1608138"/>
              <a:gd name="connsiteY1" fmla="*/ 4763 h 1075928"/>
              <a:gd name="connsiteX2" fmla="*/ 1108075 w 1608138"/>
              <a:gd name="connsiteY2" fmla="*/ 17463 h 1075928"/>
              <a:gd name="connsiteX3" fmla="*/ 1157288 w 1608138"/>
              <a:gd name="connsiteY3" fmla="*/ 36513 h 1075928"/>
              <a:gd name="connsiteX4" fmla="*/ 1201738 w 1608138"/>
              <a:gd name="connsiteY4" fmla="*/ 57150 h 1075928"/>
              <a:gd name="connsiteX5" fmla="*/ 1241425 w 1608138"/>
              <a:gd name="connsiteY5" fmla="*/ 74613 h 1075928"/>
              <a:gd name="connsiteX6" fmla="*/ 1301750 w 1608138"/>
              <a:gd name="connsiteY6" fmla="*/ 106363 h 1075928"/>
              <a:gd name="connsiteX7" fmla="*/ 1365250 w 1608138"/>
              <a:gd name="connsiteY7" fmla="*/ 149225 h 1075928"/>
              <a:gd name="connsiteX8" fmla="*/ 1423988 w 1608138"/>
              <a:gd name="connsiteY8" fmla="*/ 198438 h 1075928"/>
              <a:gd name="connsiteX9" fmla="*/ 1474788 w 1608138"/>
              <a:gd name="connsiteY9" fmla="*/ 258763 h 1075928"/>
              <a:gd name="connsiteX10" fmla="*/ 1520826 w 1608138"/>
              <a:gd name="connsiteY10" fmla="*/ 328613 h 1075928"/>
              <a:gd name="connsiteX11" fmla="*/ 1558926 w 1608138"/>
              <a:gd name="connsiteY11" fmla="*/ 406400 h 1075928"/>
              <a:gd name="connsiteX12" fmla="*/ 1587501 w 1608138"/>
              <a:gd name="connsiteY12" fmla="*/ 490538 h 1075928"/>
              <a:gd name="connsiteX13" fmla="*/ 1604963 w 1608138"/>
              <a:gd name="connsiteY13" fmla="*/ 579438 h 1075928"/>
              <a:gd name="connsiteX14" fmla="*/ 1608138 w 1608138"/>
              <a:gd name="connsiteY14" fmla="*/ 677863 h 1075928"/>
              <a:gd name="connsiteX15" fmla="*/ 1597026 w 1608138"/>
              <a:gd name="connsiteY15" fmla="*/ 779463 h 1075928"/>
              <a:gd name="connsiteX16" fmla="*/ 1576388 w 1608138"/>
              <a:gd name="connsiteY16" fmla="*/ 865188 h 1075928"/>
              <a:gd name="connsiteX17" fmla="*/ 1547813 w 1608138"/>
              <a:gd name="connsiteY17" fmla="*/ 942975 h 1075928"/>
              <a:gd name="connsiteX18" fmla="*/ 1516063 w 1608138"/>
              <a:gd name="connsiteY18" fmla="*/ 1017588 h 1075928"/>
              <a:gd name="connsiteX19" fmla="*/ 1486893 w 1608138"/>
              <a:gd name="connsiteY19" fmla="*/ 1075928 h 1075928"/>
              <a:gd name="connsiteX20" fmla="*/ 1381632 w 1608138"/>
              <a:gd name="connsiteY20" fmla="*/ 1075928 h 1075928"/>
              <a:gd name="connsiteX21" fmla="*/ 1495426 w 1608138"/>
              <a:gd name="connsiteY21" fmla="*/ 830263 h 1075928"/>
              <a:gd name="connsiteX22" fmla="*/ 1506538 w 1608138"/>
              <a:gd name="connsiteY22" fmla="*/ 762000 h 1075928"/>
              <a:gd name="connsiteX23" fmla="*/ 1509713 w 1608138"/>
              <a:gd name="connsiteY23" fmla="*/ 685800 h 1075928"/>
              <a:gd name="connsiteX24" fmla="*/ 1506538 w 1608138"/>
              <a:gd name="connsiteY24" fmla="*/ 608013 h 1075928"/>
              <a:gd name="connsiteX25" fmla="*/ 1495426 w 1608138"/>
              <a:gd name="connsiteY25" fmla="*/ 536575 h 1075928"/>
              <a:gd name="connsiteX26" fmla="*/ 1477963 w 1608138"/>
              <a:gd name="connsiteY26" fmla="*/ 466725 h 1075928"/>
              <a:gd name="connsiteX27" fmla="*/ 1457326 w 1608138"/>
              <a:gd name="connsiteY27" fmla="*/ 403225 h 1075928"/>
              <a:gd name="connsiteX28" fmla="*/ 1431926 w 1608138"/>
              <a:gd name="connsiteY28" fmla="*/ 354013 h 1075928"/>
              <a:gd name="connsiteX29" fmla="*/ 1389063 w 1608138"/>
              <a:gd name="connsiteY29" fmla="*/ 296863 h 1075928"/>
              <a:gd name="connsiteX30" fmla="*/ 1336675 w 1608138"/>
              <a:gd name="connsiteY30" fmla="*/ 239713 h 1075928"/>
              <a:gd name="connsiteX31" fmla="*/ 1273175 w 1608138"/>
              <a:gd name="connsiteY31" fmla="*/ 190500 h 1075928"/>
              <a:gd name="connsiteX32" fmla="*/ 1201738 w 1608138"/>
              <a:gd name="connsiteY32" fmla="*/ 149225 h 1075928"/>
              <a:gd name="connsiteX33" fmla="*/ 1125538 w 1608138"/>
              <a:gd name="connsiteY33" fmla="*/ 127000 h 1075928"/>
              <a:gd name="connsiteX34" fmla="*/ 1096963 w 1608138"/>
              <a:gd name="connsiteY34" fmla="*/ 123825 h 1075928"/>
              <a:gd name="connsiteX35" fmla="*/ 1071563 w 1608138"/>
              <a:gd name="connsiteY35" fmla="*/ 131763 h 1075928"/>
              <a:gd name="connsiteX36" fmla="*/ 1042988 w 1608138"/>
              <a:gd name="connsiteY36" fmla="*/ 138113 h 1075928"/>
              <a:gd name="connsiteX37" fmla="*/ 1012825 w 1608138"/>
              <a:gd name="connsiteY37" fmla="*/ 146050 h 1075928"/>
              <a:gd name="connsiteX38" fmla="*/ 981075 w 1608138"/>
              <a:gd name="connsiteY38" fmla="*/ 144463 h 1075928"/>
              <a:gd name="connsiteX39" fmla="*/ 966788 w 1608138"/>
              <a:gd name="connsiteY39" fmla="*/ 127000 h 1075928"/>
              <a:gd name="connsiteX40" fmla="*/ 958850 w 1608138"/>
              <a:gd name="connsiteY40" fmla="*/ 100013 h 1075928"/>
              <a:gd name="connsiteX41" fmla="*/ 955675 w 1608138"/>
              <a:gd name="connsiteY41" fmla="*/ 71438 h 1075928"/>
              <a:gd name="connsiteX42" fmla="*/ 962025 w 1608138"/>
              <a:gd name="connsiteY42" fmla="*/ 42863 h 1075928"/>
              <a:gd name="connsiteX43" fmla="*/ 1012825 w 1608138"/>
              <a:gd name="connsiteY43" fmla="*/ 4763 h 1075928"/>
              <a:gd name="connsiteX44" fmla="*/ 595313 w 1608138"/>
              <a:gd name="connsiteY44" fmla="*/ 0 h 1075928"/>
              <a:gd name="connsiteX45" fmla="*/ 638177 w 1608138"/>
              <a:gd name="connsiteY45" fmla="*/ 4762 h 1075928"/>
              <a:gd name="connsiteX46" fmla="*/ 676275 w 1608138"/>
              <a:gd name="connsiteY46" fmla="*/ 53975 h 1075928"/>
              <a:gd name="connsiteX47" fmla="*/ 649288 w 1608138"/>
              <a:gd name="connsiteY47" fmla="*/ 138113 h 1075928"/>
              <a:gd name="connsiteX48" fmla="*/ 617538 w 1608138"/>
              <a:gd name="connsiteY48" fmla="*/ 149225 h 1075928"/>
              <a:gd name="connsiteX49" fmla="*/ 585788 w 1608138"/>
              <a:gd name="connsiteY49" fmla="*/ 149225 h 1075928"/>
              <a:gd name="connsiteX50" fmla="*/ 550863 w 1608138"/>
              <a:gd name="connsiteY50" fmla="*/ 141288 h 1075928"/>
              <a:gd name="connsiteX51" fmla="*/ 517525 w 1608138"/>
              <a:gd name="connsiteY51" fmla="*/ 131763 h 1075928"/>
              <a:gd name="connsiteX52" fmla="*/ 479425 w 1608138"/>
              <a:gd name="connsiteY52" fmla="*/ 128588 h 1075928"/>
              <a:gd name="connsiteX53" fmla="*/ 441325 w 1608138"/>
              <a:gd name="connsiteY53" fmla="*/ 131763 h 1075928"/>
              <a:gd name="connsiteX54" fmla="*/ 360363 w 1608138"/>
              <a:gd name="connsiteY54" fmla="*/ 158750 h 1075928"/>
              <a:gd name="connsiteX55" fmla="*/ 292100 w 1608138"/>
              <a:gd name="connsiteY55" fmla="*/ 198438 h 1075928"/>
              <a:gd name="connsiteX56" fmla="*/ 231775 w 1608138"/>
              <a:gd name="connsiteY56" fmla="*/ 250825 h 1075928"/>
              <a:gd name="connsiteX57" fmla="*/ 182563 w 1608138"/>
              <a:gd name="connsiteY57" fmla="*/ 307975 h 1075928"/>
              <a:gd name="connsiteX58" fmla="*/ 141288 w 1608138"/>
              <a:gd name="connsiteY58" fmla="*/ 377825 h 1075928"/>
              <a:gd name="connsiteX59" fmla="*/ 109538 w 1608138"/>
              <a:gd name="connsiteY59" fmla="*/ 455613 h 1075928"/>
              <a:gd name="connsiteX60" fmla="*/ 98425 w 1608138"/>
              <a:gd name="connsiteY60" fmla="*/ 512763 h 1075928"/>
              <a:gd name="connsiteX61" fmla="*/ 92075 w 1608138"/>
              <a:gd name="connsiteY61" fmla="*/ 576263 h 1075928"/>
              <a:gd name="connsiteX62" fmla="*/ 95250 w 1608138"/>
              <a:gd name="connsiteY62" fmla="*/ 642938 h 1075928"/>
              <a:gd name="connsiteX63" fmla="*/ 101600 w 1608138"/>
              <a:gd name="connsiteY63" fmla="*/ 709613 h 1075928"/>
              <a:gd name="connsiteX64" fmla="*/ 109538 w 1608138"/>
              <a:gd name="connsiteY64" fmla="*/ 773113 h 1075928"/>
              <a:gd name="connsiteX65" fmla="*/ 123825 w 1608138"/>
              <a:gd name="connsiteY65" fmla="*/ 825500 h 1075928"/>
              <a:gd name="connsiteX66" fmla="*/ 161925 w 1608138"/>
              <a:gd name="connsiteY66" fmla="*/ 928688 h 1075928"/>
              <a:gd name="connsiteX67" fmla="*/ 207963 w 1608138"/>
              <a:gd name="connsiteY67" fmla="*/ 1030288 h 1075928"/>
              <a:gd name="connsiteX68" fmla="*/ 230783 w 1608138"/>
              <a:gd name="connsiteY68" fmla="*/ 1075928 h 1075928"/>
              <a:gd name="connsiteX69" fmla="*/ 119823 w 1608138"/>
              <a:gd name="connsiteY69" fmla="*/ 1075928 h 1075928"/>
              <a:gd name="connsiteX70" fmla="*/ 101600 w 1608138"/>
              <a:gd name="connsiteY70" fmla="*/ 1038225 h 1075928"/>
              <a:gd name="connsiteX71" fmla="*/ 60325 w 1608138"/>
              <a:gd name="connsiteY71" fmla="*/ 938213 h 1075928"/>
              <a:gd name="connsiteX72" fmla="*/ 28575 w 1608138"/>
              <a:gd name="connsiteY72" fmla="*/ 830263 h 1075928"/>
              <a:gd name="connsiteX73" fmla="*/ 14288 w 1608138"/>
              <a:gd name="connsiteY73" fmla="*/ 769938 h 1075928"/>
              <a:gd name="connsiteX74" fmla="*/ 6350 w 1608138"/>
              <a:gd name="connsiteY74" fmla="*/ 700088 h 1075928"/>
              <a:gd name="connsiteX75" fmla="*/ 0 w 1608138"/>
              <a:gd name="connsiteY75" fmla="*/ 628650 h 1075928"/>
              <a:gd name="connsiteX76" fmla="*/ 0 w 1608138"/>
              <a:gd name="connsiteY76" fmla="*/ 554038 h 1075928"/>
              <a:gd name="connsiteX77" fmla="*/ 9525 w 1608138"/>
              <a:gd name="connsiteY77" fmla="*/ 487363 h 1075928"/>
              <a:gd name="connsiteX78" fmla="*/ 23813 w 1608138"/>
              <a:gd name="connsiteY78" fmla="*/ 423863 h 1075928"/>
              <a:gd name="connsiteX79" fmla="*/ 52388 w 1608138"/>
              <a:gd name="connsiteY79" fmla="*/ 342900 h 1075928"/>
              <a:gd name="connsiteX80" fmla="*/ 95250 w 1608138"/>
              <a:gd name="connsiteY80" fmla="*/ 271463 h 1075928"/>
              <a:gd name="connsiteX81" fmla="*/ 144463 w 1608138"/>
              <a:gd name="connsiteY81" fmla="*/ 204788 h 1075928"/>
              <a:gd name="connsiteX82" fmla="*/ 204788 w 1608138"/>
              <a:gd name="connsiteY82" fmla="*/ 146050 h 1075928"/>
              <a:gd name="connsiteX83" fmla="*/ 271463 w 1608138"/>
              <a:gd name="connsiteY83" fmla="*/ 96838 h 1075928"/>
              <a:gd name="connsiteX84" fmla="*/ 346075 w 1608138"/>
              <a:gd name="connsiteY84" fmla="*/ 63500 h 1075928"/>
              <a:gd name="connsiteX85" fmla="*/ 395288 w 1608138"/>
              <a:gd name="connsiteY85" fmla="*/ 49213 h 1075928"/>
              <a:gd name="connsiteX86" fmla="*/ 447675 w 1608138"/>
              <a:gd name="connsiteY86" fmla="*/ 36513 h 1075928"/>
              <a:gd name="connsiteX87" fmla="*/ 500063 w 1608138"/>
              <a:gd name="connsiteY87" fmla="*/ 28575 h 1075928"/>
              <a:gd name="connsiteX88" fmla="*/ 549275 w 1608138"/>
              <a:gd name="connsiteY88" fmla="*/ 17463 h 1075928"/>
              <a:gd name="connsiteX89" fmla="*/ 595313 w 1608138"/>
              <a:gd name="connsiteY89" fmla="*/ 0 h 10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608138" h="1075928">
                <a:moveTo>
                  <a:pt x="1012825" y="4763"/>
                </a:moveTo>
                <a:lnTo>
                  <a:pt x="1062038" y="4763"/>
                </a:lnTo>
                <a:lnTo>
                  <a:pt x="1108075" y="17463"/>
                </a:lnTo>
                <a:lnTo>
                  <a:pt x="1157288" y="36513"/>
                </a:lnTo>
                <a:lnTo>
                  <a:pt x="1201738" y="57150"/>
                </a:lnTo>
                <a:lnTo>
                  <a:pt x="1241425" y="74613"/>
                </a:lnTo>
                <a:lnTo>
                  <a:pt x="1301750" y="106363"/>
                </a:lnTo>
                <a:lnTo>
                  <a:pt x="1365250" y="149225"/>
                </a:lnTo>
                <a:lnTo>
                  <a:pt x="1423988" y="198438"/>
                </a:lnTo>
                <a:lnTo>
                  <a:pt x="1474788" y="258763"/>
                </a:lnTo>
                <a:lnTo>
                  <a:pt x="1520826" y="328613"/>
                </a:lnTo>
                <a:lnTo>
                  <a:pt x="1558926" y="406400"/>
                </a:lnTo>
                <a:lnTo>
                  <a:pt x="1587501" y="490538"/>
                </a:lnTo>
                <a:lnTo>
                  <a:pt x="1604963" y="579438"/>
                </a:lnTo>
                <a:lnTo>
                  <a:pt x="1608138" y="677863"/>
                </a:lnTo>
                <a:lnTo>
                  <a:pt x="1597026" y="779463"/>
                </a:lnTo>
                <a:lnTo>
                  <a:pt x="1576388" y="865188"/>
                </a:lnTo>
                <a:lnTo>
                  <a:pt x="1547813" y="942975"/>
                </a:lnTo>
                <a:lnTo>
                  <a:pt x="1516063" y="1017588"/>
                </a:lnTo>
                <a:lnTo>
                  <a:pt x="1486893" y="1075928"/>
                </a:lnTo>
                <a:lnTo>
                  <a:pt x="1381632" y="1075928"/>
                </a:lnTo>
                <a:lnTo>
                  <a:pt x="1495426" y="830263"/>
                </a:lnTo>
                <a:lnTo>
                  <a:pt x="1506538" y="762000"/>
                </a:lnTo>
                <a:lnTo>
                  <a:pt x="1509713" y="685800"/>
                </a:lnTo>
                <a:lnTo>
                  <a:pt x="1506538" y="608013"/>
                </a:lnTo>
                <a:lnTo>
                  <a:pt x="1495426" y="536575"/>
                </a:lnTo>
                <a:lnTo>
                  <a:pt x="1477963" y="466725"/>
                </a:lnTo>
                <a:lnTo>
                  <a:pt x="1457326" y="403225"/>
                </a:lnTo>
                <a:lnTo>
                  <a:pt x="1431926" y="354013"/>
                </a:lnTo>
                <a:lnTo>
                  <a:pt x="1389063" y="296863"/>
                </a:lnTo>
                <a:lnTo>
                  <a:pt x="1336675" y="239713"/>
                </a:lnTo>
                <a:lnTo>
                  <a:pt x="1273175" y="190500"/>
                </a:lnTo>
                <a:lnTo>
                  <a:pt x="1201738" y="149225"/>
                </a:lnTo>
                <a:lnTo>
                  <a:pt x="1125538" y="127000"/>
                </a:lnTo>
                <a:lnTo>
                  <a:pt x="1096963" y="123825"/>
                </a:lnTo>
                <a:lnTo>
                  <a:pt x="1071563" y="131763"/>
                </a:lnTo>
                <a:lnTo>
                  <a:pt x="1042988" y="138113"/>
                </a:lnTo>
                <a:lnTo>
                  <a:pt x="1012825" y="146050"/>
                </a:lnTo>
                <a:lnTo>
                  <a:pt x="981075" y="144463"/>
                </a:lnTo>
                <a:lnTo>
                  <a:pt x="966788" y="127000"/>
                </a:lnTo>
                <a:lnTo>
                  <a:pt x="958850" y="100013"/>
                </a:lnTo>
                <a:lnTo>
                  <a:pt x="955675" y="71438"/>
                </a:lnTo>
                <a:lnTo>
                  <a:pt x="962025" y="42863"/>
                </a:lnTo>
                <a:cubicBezTo>
                  <a:pt x="968676" y="19878"/>
                  <a:pt x="973268" y="9235"/>
                  <a:pt x="1012825" y="4763"/>
                </a:cubicBezTo>
                <a:close/>
                <a:moveTo>
                  <a:pt x="595313" y="0"/>
                </a:moveTo>
                <a:lnTo>
                  <a:pt x="638177" y="4762"/>
                </a:lnTo>
                <a:cubicBezTo>
                  <a:pt x="650876" y="21166"/>
                  <a:pt x="663578" y="17002"/>
                  <a:pt x="676275" y="53975"/>
                </a:cubicBezTo>
                <a:cubicBezTo>
                  <a:pt x="678127" y="76200"/>
                  <a:pt x="679649" y="118123"/>
                  <a:pt x="649288" y="138113"/>
                </a:cubicBezTo>
                <a:lnTo>
                  <a:pt x="617538" y="149225"/>
                </a:lnTo>
                <a:lnTo>
                  <a:pt x="585788" y="149225"/>
                </a:lnTo>
                <a:lnTo>
                  <a:pt x="550863" y="141288"/>
                </a:lnTo>
                <a:lnTo>
                  <a:pt x="517525" y="131763"/>
                </a:lnTo>
                <a:lnTo>
                  <a:pt x="479425" y="128588"/>
                </a:lnTo>
                <a:lnTo>
                  <a:pt x="441325" y="131763"/>
                </a:lnTo>
                <a:lnTo>
                  <a:pt x="360363" y="158750"/>
                </a:lnTo>
                <a:lnTo>
                  <a:pt x="292100" y="198438"/>
                </a:lnTo>
                <a:lnTo>
                  <a:pt x="231775" y="250825"/>
                </a:lnTo>
                <a:lnTo>
                  <a:pt x="182563" y="307975"/>
                </a:lnTo>
                <a:lnTo>
                  <a:pt x="141288" y="377825"/>
                </a:lnTo>
                <a:lnTo>
                  <a:pt x="109538" y="455613"/>
                </a:lnTo>
                <a:lnTo>
                  <a:pt x="98425" y="512763"/>
                </a:lnTo>
                <a:lnTo>
                  <a:pt x="92075" y="576263"/>
                </a:lnTo>
                <a:lnTo>
                  <a:pt x="95250" y="642938"/>
                </a:lnTo>
                <a:lnTo>
                  <a:pt x="101600" y="709613"/>
                </a:lnTo>
                <a:lnTo>
                  <a:pt x="109538" y="773113"/>
                </a:lnTo>
                <a:lnTo>
                  <a:pt x="123825" y="825500"/>
                </a:lnTo>
                <a:lnTo>
                  <a:pt x="161925" y="928688"/>
                </a:lnTo>
                <a:lnTo>
                  <a:pt x="207963" y="1030288"/>
                </a:lnTo>
                <a:lnTo>
                  <a:pt x="230783" y="1075928"/>
                </a:lnTo>
                <a:lnTo>
                  <a:pt x="119823" y="1075928"/>
                </a:lnTo>
                <a:lnTo>
                  <a:pt x="101600" y="1038225"/>
                </a:lnTo>
                <a:lnTo>
                  <a:pt x="60325" y="938213"/>
                </a:lnTo>
                <a:lnTo>
                  <a:pt x="28575" y="830263"/>
                </a:lnTo>
                <a:lnTo>
                  <a:pt x="14288" y="769938"/>
                </a:lnTo>
                <a:lnTo>
                  <a:pt x="6350" y="700088"/>
                </a:lnTo>
                <a:lnTo>
                  <a:pt x="0" y="628650"/>
                </a:lnTo>
                <a:lnTo>
                  <a:pt x="0" y="554038"/>
                </a:lnTo>
                <a:lnTo>
                  <a:pt x="9525" y="487363"/>
                </a:lnTo>
                <a:lnTo>
                  <a:pt x="23813" y="423863"/>
                </a:lnTo>
                <a:lnTo>
                  <a:pt x="52388" y="342900"/>
                </a:lnTo>
                <a:lnTo>
                  <a:pt x="95250" y="271463"/>
                </a:lnTo>
                <a:lnTo>
                  <a:pt x="144463" y="204788"/>
                </a:lnTo>
                <a:lnTo>
                  <a:pt x="204788" y="146050"/>
                </a:lnTo>
                <a:lnTo>
                  <a:pt x="271463" y="96838"/>
                </a:lnTo>
                <a:lnTo>
                  <a:pt x="346075" y="63500"/>
                </a:lnTo>
                <a:lnTo>
                  <a:pt x="395288" y="49213"/>
                </a:lnTo>
                <a:lnTo>
                  <a:pt x="447675" y="36513"/>
                </a:lnTo>
                <a:lnTo>
                  <a:pt x="500063" y="28575"/>
                </a:lnTo>
                <a:lnTo>
                  <a:pt x="549275" y="17463"/>
                </a:lnTo>
                <a:lnTo>
                  <a:pt x="5953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E5C9091-E2CC-453B-AE70-FBCB4E70649E}"/>
              </a:ext>
            </a:extLst>
          </p:cNvPr>
          <p:cNvSpPr txBox="1"/>
          <p:nvPr/>
        </p:nvSpPr>
        <p:spPr>
          <a:xfrm>
            <a:off x="6572676" y="710901"/>
            <a:ext cx="21426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dirty="0">
                <a:solidFill>
                  <a:schemeClr val="bg1"/>
                </a:solidFill>
                <a:cs typeface="Arial" pitchFamily="34" charset="0"/>
              </a:rPr>
              <a:t>Цель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65C77D5-2587-46D8-A268-CA228B4A098C}"/>
              </a:ext>
            </a:extLst>
          </p:cNvPr>
          <p:cNvSpPr/>
          <p:nvPr/>
        </p:nvSpPr>
        <p:spPr>
          <a:xfrm rot="16200000">
            <a:off x="690692" y="1573052"/>
            <a:ext cx="3291840" cy="122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4CD9DB49-0254-44A0-BE69-F368A157C8BA}"/>
              </a:ext>
            </a:extLst>
          </p:cNvPr>
          <p:cNvGrpSpPr/>
          <p:nvPr/>
        </p:nvGrpSpPr>
        <p:grpSpPr>
          <a:xfrm>
            <a:off x="2134833" y="3181305"/>
            <a:ext cx="376126" cy="376126"/>
            <a:chOff x="1733181" y="3181305"/>
            <a:chExt cx="376126" cy="376126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3CAEC-985A-4B21-955A-E622106FA4B4}"/>
                </a:ext>
              </a:extLst>
            </p:cNvPr>
            <p:cNvSpPr/>
            <p:nvPr/>
          </p:nvSpPr>
          <p:spPr>
            <a:xfrm rot="16200000">
              <a:off x="1733181" y="3181305"/>
              <a:ext cx="376126" cy="3761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CC6A506-154C-470E-A60B-988C7FC2B1BA}"/>
                </a:ext>
              </a:extLst>
            </p:cNvPr>
            <p:cNvSpPr/>
            <p:nvPr/>
          </p:nvSpPr>
          <p:spPr>
            <a:xfrm rot="16200000">
              <a:off x="1770777" y="3218901"/>
              <a:ext cx="300935" cy="30093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CDE85E2-17CB-4EE3-9E0F-D4D1CFA65AD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>
              <a:off x="1904378" y="3352502"/>
              <a:ext cx="33732" cy="337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92C195-8373-4993-9DD5-837667AD60C3}"/>
              </a:ext>
            </a:extLst>
          </p:cNvPr>
          <p:cNvSpPr txBox="1"/>
          <p:nvPr/>
        </p:nvSpPr>
        <p:spPr>
          <a:xfrm>
            <a:off x="5023524" y="2575938"/>
            <a:ext cx="6220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Разработка программного средства для определения первичного медицинского диагноза и направления к специалисту с помощью опроса пользователя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2F35897-6A35-4D3E-86BF-1DFFD95AF155}"/>
              </a:ext>
            </a:extLst>
          </p:cNvPr>
          <p:cNvGrpSpPr/>
          <p:nvPr/>
        </p:nvGrpSpPr>
        <p:grpSpPr>
          <a:xfrm rot="17784187" flipH="1">
            <a:off x="3459908" y="2834528"/>
            <a:ext cx="2096405" cy="1986647"/>
            <a:chOff x="-116760" y="950876"/>
            <a:chExt cx="6261875" cy="5934029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8F48C0C4-8541-49C9-8D51-83BD795767E6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30" name="Rounded Rectangle 41">
                <a:extLst>
                  <a:ext uri="{FF2B5EF4-FFF2-40B4-BE49-F238E27FC236}">
                    <a16:creationId xmlns="" xmlns:a16="http://schemas.microsoft.com/office/drawing/2014/main" id="{EA058A82-0B26-41BD-A873-CA7A0D12A0F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2">
                <a:extLst>
                  <a:ext uri="{FF2B5EF4-FFF2-40B4-BE49-F238E27FC236}">
                    <a16:creationId xmlns="" xmlns:a16="http://schemas.microsoft.com/office/drawing/2014/main" id="{5CCA823E-B4BE-4AE8-A11C-4126690B1DAF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3">
                <a:extLst>
                  <a:ext uri="{FF2B5EF4-FFF2-40B4-BE49-F238E27FC236}">
                    <a16:creationId xmlns="" xmlns:a16="http://schemas.microsoft.com/office/drawing/2014/main" id="{606E46EE-02B9-4003-8145-D9C69B37F2C8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4">
                <a:extLst>
                  <a:ext uri="{FF2B5EF4-FFF2-40B4-BE49-F238E27FC236}">
                    <a16:creationId xmlns="" xmlns:a16="http://schemas.microsoft.com/office/drawing/2014/main" id="{C173C5C8-1624-4C1A-BDF5-B4DE0609105D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65">
                <a:extLst>
                  <a:ext uri="{FF2B5EF4-FFF2-40B4-BE49-F238E27FC236}">
                    <a16:creationId xmlns="" xmlns:a16="http://schemas.microsoft.com/office/drawing/2014/main" id="{1D1E7564-9F07-4D22-BB6D-CD09C1915FE5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ounded Rectangle 66">
                <a:extLst>
                  <a:ext uri="{FF2B5EF4-FFF2-40B4-BE49-F238E27FC236}">
                    <a16:creationId xmlns="" xmlns:a16="http://schemas.microsoft.com/office/drawing/2014/main" id="{EB3A9F6B-9CE2-47FE-9A9F-97A9D123251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67">
                <a:extLst>
                  <a:ext uri="{FF2B5EF4-FFF2-40B4-BE49-F238E27FC236}">
                    <a16:creationId xmlns="" xmlns:a16="http://schemas.microsoft.com/office/drawing/2014/main" id="{0ACBE37F-05DD-46DE-B1AF-91C89D06414E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Rounded Rectangle 68">
                <a:extLst>
                  <a:ext uri="{FF2B5EF4-FFF2-40B4-BE49-F238E27FC236}">
                    <a16:creationId xmlns="" xmlns:a16="http://schemas.microsoft.com/office/drawing/2014/main" id="{05710CEC-D4CE-4166-AAB0-1023C4EC58C6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69">
                <a:extLst>
                  <a:ext uri="{FF2B5EF4-FFF2-40B4-BE49-F238E27FC236}">
                    <a16:creationId xmlns="" xmlns:a16="http://schemas.microsoft.com/office/drawing/2014/main" id="{C8F18327-C049-4AA5-9FE7-74C3D93320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9">
                <a:extLst>
                  <a:ext uri="{FF2B5EF4-FFF2-40B4-BE49-F238E27FC236}">
                    <a16:creationId xmlns="" xmlns:a16="http://schemas.microsoft.com/office/drawing/2014/main" id="{94F002F3-B0C8-4C5A-9EF4-46BCC7F0E815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1F89BB37-AC18-43EB-AF7C-CB7F2EC2D3D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CA12AE5-08FC-41BE-8DC9-C6E60F9CDCD8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8" name="Rounded Rectangle 16">
                <a:extLst>
                  <a:ext uri="{FF2B5EF4-FFF2-40B4-BE49-F238E27FC236}">
                    <a16:creationId xmlns="" xmlns:a16="http://schemas.microsoft.com/office/drawing/2014/main" id="{F7AA88C6-ED28-4C6C-BC7B-DBE9BD9D225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17">
                <a:extLst>
                  <a:ext uri="{FF2B5EF4-FFF2-40B4-BE49-F238E27FC236}">
                    <a16:creationId xmlns="" xmlns:a16="http://schemas.microsoft.com/office/drawing/2014/main" id="{87D98759-D966-4D09-ABBF-5E6FA7B1ED90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18">
                <a:extLst>
                  <a:ext uri="{FF2B5EF4-FFF2-40B4-BE49-F238E27FC236}">
                    <a16:creationId xmlns="" xmlns:a16="http://schemas.microsoft.com/office/drawing/2014/main" id="{BE3F4650-310E-4513-8B22-AF260F2F7D2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19">
                <a:extLst>
                  <a:ext uri="{FF2B5EF4-FFF2-40B4-BE49-F238E27FC236}">
                    <a16:creationId xmlns="" xmlns:a16="http://schemas.microsoft.com/office/drawing/2014/main" id="{35B5B52B-5EF7-4B88-A426-40F9197449FF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20">
                <a:extLst>
                  <a:ext uri="{FF2B5EF4-FFF2-40B4-BE49-F238E27FC236}">
                    <a16:creationId xmlns="" xmlns:a16="http://schemas.microsoft.com/office/drawing/2014/main" id="{B83FED4C-237E-47FB-ADC0-63E77D77B48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Rounded Rectangle 21">
                <a:extLst>
                  <a:ext uri="{FF2B5EF4-FFF2-40B4-BE49-F238E27FC236}">
                    <a16:creationId xmlns="" xmlns:a16="http://schemas.microsoft.com/office/drawing/2014/main" id="{0F88870A-0E78-45D2-AB73-53E6CB2684D5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Rounded Rectangle 22">
                <a:extLst>
                  <a:ext uri="{FF2B5EF4-FFF2-40B4-BE49-F238E27FC236}">
                    <a16:creationId xmlns="" xmlns:a16="http://schemas.microsoft.com/office/drawing/2014/main" id="{76D940FB-D44F-46E2-9CF2-DF9FA857BAE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23">
                <a:extLst>
                  <a:ext uri="{FF2B5EF4-FFF2-40B4-BE49-F238E27FC236}">
                    <a16:creationId xmlns="" xmlns:a16="http://schemas.microsoft.com/office/drawing/2014/main" id="{150F444D-3135-4FE4-89A0-64C29BC4817B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4">
                <a:extLst>
                  <a:ext uri="{FF2B5EF4-FFF2-40B4-BE49-F238E27FC236}">
                    <a16:creationId xmlns="" xmlns:a16="http://schemas.microsoft.com/office/drawing/2014/main" id="{56F9559F-2A21-4A75-9968-7DDEC629639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Oval 39">
                <a:extLst>
                  <a:ext uri="{FF2B5EF4-FFF2-40B4-BE49-F238E27FC236}">
                    <a16:creationId xmlns="" xmlns:a16="http://schemas.microsoft.com/office/drawing/2014/main" id="{62145253-1296-4A0E-A942-34785C4C3BCD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39">
                <a:extLst>
                  <a:ext uri="{FF2B5EF4-FFF2-40B4-BE49-F238E27FC236}">
                    <a16:creationId xmlns="" xmlns:a16="http://schemas.microsoft.com/office/drawing/2014/main" id="{C65563E3-360D-42FC-A090-8DA156028DA3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1">
                <a:extLst>
                  <a:ext uri="{FF2B5EF4-FFF2-40B4-BE49-F238E27FC236}">
                    <a16:creationId xmlns="" xmlns:a16="http://schemas.microsoft.com/office/drawing/2014/main" id="{D5600636-B1C2-4FF9-B818-65856497AA49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0391955D-7C07-446C-ADC7-BAD6A457601E}"/>
              </a:ext>
            </a:extLst>
          </p:cNvPr>
          <p:cNvGrpSpPr/>
          <p:nvPr/>
        </p:nvGrpSpPr>
        <p:grpSpPr>
          <a:xfrm>
            <a:off x="1038638" y="608027"/>
            <a:ext cx="3861004" cy="5602490"/>
            <a:chOff x="928131" y="447675"/>
            <a:chExt cx="4082018" cy="5923193"/>
          </a:xfrm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94A102D5-56F8-43E0-96A0-643303B76912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F0DAE108-5C9B-4D39-B568-97F5375DE1B6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547E1779-231D-4657-8B7D-C823AF81C6AE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C1BE7C51-B94F-4D78-8AFA-37C14964457C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68033315-9532-4701-9B4A-0F86E59A51B2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F3ECF0ED-59C5-4F64-BA71-460B00300E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AFBE768-9551-4A84-986D-179C99548710}"/>
              </a:ext>
            </a:extLst>
          </p:cNvPr>
          <p:cNvSpPr txBox="1"/>
          <p:nvPr/>
        </p:nvSpPr>
        <p:spPr>
          <a:xfrm>
            <a:off x="6622191" y="1568892"/>
            <a:ext cx="532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Разработка вопросов для пользователей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C630A37-696F-48D6-A421-316A893AEA16}"/>
              </a:ext>
            </a:extLst>
          </p:cNvPr>
          <p:cNvSpPr txBox="1"/>
          <p:nvPr/>
        </p:nvSpPr>
        <p:spPr>
          <a:xfrm>
            <a:off x="6622191" y="2519292"/>
            <a:ext cx="428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Описание функционала МедБота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64F4CBA-3505-42D0-87EC-C259F8B7B279}"/>
              </a:ext>
            </a:extLst>
          </p:cNvPr>
          <p:cNvSpPr txBox="1"/>
          <p:nvPr/>
        </p:nvSpPr>
        <p:spPr>
          <a:xfrm>
            <a:off x="6622191" y="3593686"/>
            <a:ext cx="472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Разработка прототипа с графическим интерфейсом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B48846E-50FC-4850-9F8F-9E6F54B227BB}"/>
              </a:ext>
            </a:extLst>
          </p:cNvPr>
          <p:cNvSpPr txBox="1"/>
          <p:nvPr/>
        </p:nvSpPr>
        <p:spPr>
          <a:xfrm>
            <a:off x="6622191" y="5742474"/>
            <a:ext cx="428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Определение перспективы развития МедБота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EC6E1B5-56D7-4688-BF63-3FE76F00372B}"/>
              </a:ext>
            </a:extLst>
          </p:cNvPr>
          <p:cNvSpPr txBox="1"/>
          <p:nvPr/>
        </p:nvSpPr>
        <p:spPr>
          <a:xfrm>
            <a:off x="6622191" y="4668080"/>
            <a:ext cx="428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Описание дополнительного функционала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56F54D3-11B8-4B35-90B2-A3B75EEFF097}"/>
              </a:ext>
            </a:extLst>
          </p:cNvPr>
          <p:cNvSpPr txBox="1"/>
          <p:nvPr/>
        </p:nvSpPr>
        <p:spPr>
          <a:xfrm>
            <a:off x="4899642" y="556054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400" b="1" dirty="0">
                <a:solidFill>
                  <a:schemeClr val="accent5"/>
                </a:solidFill>
                <a:cs typeface="Arial" pitchFamily="34" charset="0"/>
              </a:rPr>
              <a:t>Задачи</a:t>
            </a:r>
            <a:endParaRPr lang="en-US" altLang="ko-KR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="" xmlns:a16="http://schemas.microsoft.com/office/drawing/2014/main" id="{B4A9AEA1-7ECB-453E-B7C4-726F2B5BFEB7}"/>
              </a:ext>
            </a:extLst>
          </p:cNvPr>
          <p:cNvSpPr/>
          <p:nvPr/>
        </p:nvSpPr>
        <p:spPr>
          <a:xfrm>
            <a:off x="6393591" y="171081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>
            <a:extLst>
              <a:ext uri="{FF2B5EF4-FFF2-40B4-BE49-F238E27FC236}">
                <a16:creationId xmlns="" xmlns:a16="http://schemas.microsoft.com/office/drawing/2014/main" id="{10977AA5-AEB1-4AC6-9B07-E24430993582}"/>
              </a:ext>
            </a:extLst>
          </p:cNvPr>
          <p:cNvSpPr/>
          <p:nvPr/>
        </p:nvSpPr>
        <p:spPr>
          <a:xfrm>
            <a:off x="6400800" y="264476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="" xmlns:a16="http://schemas.microsoft.com/office/drawing/2014/main" id="{F952EF33-989B-48D7-9E77-9EE32492FBA9}"/>
              </a:ext>
            </a:extLst>
          </p:cNvPr>
          <p:cNvSpPr/>
          <p:nvPr/>
        </p:nvSpPr>
        <p:spPr>
          <a:xfrm>
            <a:off x="6400800" y="369581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="" xmlns:a16="http://schemas.microsoft.com/office/drawing/2014/main" id="{533C57E9-C804-46E4-B906-FF2B12D387D2}"/>
              </a:ext>
            </a:extLst>
          </p:cNvPr>
          <p:cNvSpPr/>
          <p:nvPr/>
        </p:nvSpPr>
        <p:spPr>
          <a:xfrm>
            <a:off x="6400800" y="4822220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="" xmlns:a16="http://schemas.microsoft.com/office/drawing/2014/main" id="{DB4D1533-55FD-4D33-9447-032746774159}"/>
              </a:ext>
            </a:extLst>
          </p:cNvPr>
          <p:cNvSpPr/>
          <p:nvPr/>
        </p:nvSpPr>
        <p:spPr>
          <a:xfrm>
            <a:off x="6400800" y="5938897"/>
            <a:ext cx="228600" cy="2190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55">
            <a:extLst>
              <a:ext uri="{FF2B5EF4-FFF2-40B4-BE49-F238E27FC236}">
                <a16:creationId xmlns="" xmlns:a16="http://schemas.microsoft.com/office/drawing/2014/main" id="{73F3F8BB-F659-4809-9544-E97FEA17CF70}"/>
              </a:ext>
            </a:extLst>
          </p:cNvPr>
          <p:cNvGrpSpPr/>
          <p:nvPr/>
        </p:nvGrpSpPr>
        <p:grpSpPr>
          <a:xfrm>
            <a:off x="485526" y="-9099"/>
            <a:ext cx="11119797" cy="6731446"/>
            <a:chOff x="485526" y="-9099"/>
            <a:chExt cx="11119797" cy="6731446"/>
          </a:xfrm>
        </p:grpSpPr>
        <p:sp>
          <p:nvSpPr>
            <p:cNvPr id="21" name="Freeform: Shape 7">
              <a:extLst>
                <a:ext uri="{FF2B5EF4-FFF2-40B4-BE49-F238E27FC236}">
                  <a16:creationId xmlns="" xmlns:a16="http://schemas.microsoft.com/office/drawing/2014/main" id="{2829BD75-D751-4E40-B80B-371490F859D8}"/>
                </a:ext>
              </a:extLst>
            </p:cNvPr>
            <p:cNvSpPr/>
            <p:nvPr/>
          </p:nvSpPr>
          <p:spPr>
            <a:xfrm>
              <a:off x="485526" y="4426631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6">
              <a:extLst>
                <a:ext uri="{FF2B5EF4-FFF2-40B4-BE49-F238E27FC236}">
                  <a16:creationId xmlns="" xmlns:a16="http://schemas.microsoft.com/office/drawing/2014/main" id="{39383E5D-EDA7-4FC2-AAC4-3A497CE6E4C9}"/>
                </a:ext>
              </a:extLst>
            </p:cNvPr>
            <p:cNvSpPr/>
            <p:nvPr/>
          </p:nvSpPr>
          <p:spPr>
            <a:xfrm>
              <a:off x="587732" y="2288179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="" xmlns:a16="http://schemas.microsoft.com/office/drawing/2014/main" id="{AF3AC0CA-9889-4F85-B7E0-49EF0344D987}"/>
                </a:ext>
              </a:extLst>
            </p:cNvPr>
            <p:cNvSpPr/>
            <p:nvPr/>
          </p:nvSpPr>
          <p:spPr>
            <a:xfrm>
              <a:off x="2982414" y="1817970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7">
              <a:extLst>
                <a:ext uri="{FF2B5EF4-FFF2-40B4-BE49-F238E27FC236}">
                  <a16:creationId xmlns="" xmlns:a16="http://schemas.microsoft.com/office/drawing/2014/main" id="{404A9B46-DCB6-44AF-B748-9C304F56E65E}"/>
                </a:ext>
              </a:extLst>
            </p:cNvPr>
            <p:cNvSpPr/>
            <p:nvPr/>
          </p:nvSpPr>
          <p:spPr>
            <a:xfrm>
              <a:off x="6281913" y="74728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="" xmlns:a16="http://schemas.microsoft.com/office/drawing/2014/main" id="{A430D1E5-CDAD-4CC4-B3C4-CDB39DA4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6996" y="1633468"/>
              <a:ext cx="566977" cy="554784"/>
            </a:xfrm>
            <a:prstGeom prst="rect">
              <a:avLst/>
            </a:prstGeom>
          </p:spPr>
        </p:pic>
        <p:sp>
          <p:nvSpPr>
            <p:cNvPr id="9" name="Freeform: Shape 7">
              <a:extLst>
                <a:ext uri="{FF2B5EF4-FFF2-40B4-BE49-F238E27FC236}">
                  <a16:creationId xmlns="" xmlns:a16="http://schemas.microsoft.com/office/drawing/2014/main" id="{68D785B2-240A-4812-994F-3B7DF2822A80}"/>
                </a:ext>
              </a:extLst>
            </p:cNvPr>
            <p:cNvSpPr/>
            <p:nvPr/>
          </p:nvSpPr>
          <p:spPr>
            <a:xfrm>
              <a:off x="8711354" y="4845506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7">
              <a:extLst>
                <a:ext uri="{FF2B5EF4-FFF2-40B4-BE49-F238E27FC236}">
                  <a16:creationId xmlns="" xmlns:a16="http://schemas.microsoft.com/office/drawing/2014/main" id="{316C58E0-6C38-4DF5-A663-15677C8426DF}"/>
                </a:ext>
              </a:extLst>
            </p:cNvPr>
            <p:cNvSpPr/>
            <p:nvPr/>
          </p:nvSpPr>
          <p:spPr>
            <a:xfrm>
              <a:off x="10973015" y="5858303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="" xmlns:a16="http://schemas.microsoft.com/office/drawing/2014/main" id="{E87D25EB-A620-4459-B6C9-E63F94331136}"/>
                </a:ext>
              </a:extLst>
            </p:cNvPr>
            <p:cNvSpPr/>
            <p:nvPr/>
          </p:nvSpPr>
          <p:spPr>
            <a:xfrm>
              <a:off x="3007261" y="140093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="" xmlns:a16="http://schemas.microsoft.com/office/drawing/2014/main" id="{3D1E8F74-A05E-4064-BB53-E089E4602C14}"/>
                </a:ext>
              </a:extLst>
            </p:cNvPr>
            <p:cNvSpPr/>
            <p:nvPr/>
          </p:nvSpPr>
          <p:spPr>
            <a:xfrm>
              <a:off x="10828423" y="4537784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6">
              <a:extLst>
                <a:ext uri="{FF2B5EF4-FFF2-40B4-BE49-F238E27FC236}">
                  <a16:creationId xmlns="" xmlns:a16="http://schemas.microsoft.com/office/drawing/2014/main" id="{F9FE5BB8-42C0-48F9-A4D1-C31A4E7692A3}"/>
                </a:ext>
              </a:extLst>
            </p:cNvPr>
            <p:cNvSpPr/>
            <p:nvPr/>
          </p:nvSpPr>
          <p:spPr>
            <a:xfrm>
              <a:off x="8503187" y="3064768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6">
              <a:extLst>
                <a:ext uri="{FF2B5EF4-FFF2-40B4-BE49-F238E27FC236}">
                  <a16:creationId xmlns="" xmlns:a16="http://schemas.microsoft.com/office/drawing/2014/main" id="{A50CDECA-4144-4613-BE53-F8798C6638AA}"/>
                </a:ext>
              </a:extLst>
            </p:cNvPr>
            <p:cNvSpPr/>
            <p:nvPr/>
          </p:nvSpPr>
          <p:spPr>
            <a:xfrm>
              <a:off x="3069596" y="4299271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6">
              <a:extLst>
                <a:ext uri="{FF2B5EF4-FFF2-40B4-BE49-F238E27FC236}">
                  <a16:creationId xmlns="" xmlns:a16="http://schemas.microsoft.com/office/drawing/2014/main" id="{BCBB9D82-2D19-4F3B-ABED-40D4C68127B6}"/>
                </a:ext>
              </a:extLst>
            </p:cNvPr>
            <p:cNvSpPr/>
            <p:nvPr/>
          </p:nvSpPr>
          <p:spPr>
            <a:xfrm>
              <a:off x="485526" y="6176112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6">
              <a:extLst>
                <a:ext uri="{FF2B5EF4-FFF2-40B4-BE49-F238E27FC236}">
                  <a16:creationId xmlns="" xmlns:a16="http://schemas.microsoft.com/office/drawing/2014/main" id="{4AD4C36C-D9B0-4124-B49E-912ABF540890}"/>
                </a:ext>
              </a:extLst>
            </p:cNvPr>
            <p:cNvSpPr/>
            <p:nvPr/>
          </p:nvSpPr>
          <p:spPr>
            <a:xfrm>
              <a:off x="6281913" y="5787243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7">
              <a:extLst>
                <a:ext uri="{FF2B5EF4-FFF2-40B4-BE49-F238E27FC236}">
                  <a16:creationId xmlns="" xmlns:a16="http://schemas.microsoft.com/office/drawing/2014/main" id="{0AF7FC2E-ED14-450D-9B8B-4E08D5CFEBA0}"/>
                </a:ext>
              </a:extLst>
            </p:cNvPr>
            <p:cNvSpPr/>
            <p:nvPr/>
          </p:nvSpPr>
          <p:spPr>
            <a:xfrm>
              <a:off x="3708631" y="6060360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7">
              <a:extLst>
                <a:ext uri="{FF2B5EF4-FFF2-40B4-BE49-F238E27FC236}">
                  <a16:creationId xmlns="" xmlns:a16="http://schemas.microsoft.com/office/drawing/2014/main" id="{53DD78F1-D88A-4706-9064-9A54EDD649D4}"/>
                </a:ext>
              </a:extLst>
            </p:cNvPr>
            <p:cNvSpPr/>
            <p:nvPr/>
          </p:nvSpPr>
          <p:spPr>
            <a:xfrm>
              <a:off x="10633608" y="2453589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7">
              <a:extLst>
                <a:ext uri="{FF2B5EF4-FFF2-40B4-BE49-F238E27FC236}">
                  <a16:creationId xmlns="" xmlns:a16="http://schemas.microsoft.com/office/drawing/2014/main" id="{693E6B7F-5B35-46B0-80D6-41183411B9A5}"/>
                </a:ext>
              </a:extLst>
            </p:cNvPr>
            <p:cNvSpPr/>
            <p:nvPr/>
          </p:nvSpPr>
          <p:spPr>
            <a:xfrm>
              <a:off x="8436977" y="1243858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="" xmlns:a16="http://schemas.microsoft.com/office/drawing/2014/main" id="{4B4E65CB-4E58-4D40-8F60-4AE153549B8A}"/>
                </a:ext>
              </a:extLst>
            </p:cNvPr>
            <p:cNvSpPr/>
            <p:nvPr/>
          </p:nvSpPr>
          <p:spPr>
            <a:xfrm>
              <a:off x="8187033" y="-9099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="" xmlns:a16="http://schemas.microsoft.com/office/drawing/2014/main" id="{A5C95F45-824B-4EDA-A8B5-19C2CCCE9A12}"/>
                </a:ext>
              </a:extLst>
            </p:cNvPr>
            <p:cNvSpPr/>
            <p:nvPr/>
          </p:nvSpPr>
          <p:spPr>
            <a:xfrm>
              <a:off x="10509251" y="1177057"/>
              <a:ext cx="566098" cy="546235"/>
            </a:xfrm>
            <a:custGeom>
              <a:avLst/>
              <a:gdLst>
                <a:gd name="connsiteX0" fmla="*/ 434340 w 1628775"/>
                <a:gd name="connsiteY0" fmla="*/ 348984 h 1571625"/>
                <a:gd name="connsiteX1" fmla="*/ 708660 w 1628775"/>
                <a:gd name="connsiteY1" fmla="*/ 18466 h 1571625"/>
                <a:gd name="connsiteX2" fmla="*/ 1204913 w 1628775"/>
                <a:gd name="connsiteY2" fmla="*/ 308979 h 1571625"/>
                <a:gd name="connsiteX3" fmla="*/ 1258253 w 1628775"/>
                <a:gd name="connsiteY3" fmla="*/ 349936 h 1571625"/>
                <a:gd name="connsiteX4" fmla="*/ 1463040 w 1628775"/>
                <a:gd name="connsiteY4" fmla="*/ 348984 h 1571625"/>
                <a:gd name="connsiteX5" fmla="*/ 1636395 w 1628775"/>
                <a:gd name="connsiteY5" fmla="*/ 520434 h 1571625"/>
                <a:gd name="connsiteX6" fmla="*/ 1636395 w 1628775"/>
                <a:gd name="connsiteY6" fmla="*/ 1411021 h 1571625"/>
                <a:gd name="connsiteX7" fmla="*/ 1470660 w 1628775"/>
                <a:gd name="connsiteY7" fmla="*/ 1579613 h 1571625"/>
                <a:gd name="connsiteX8" fmla="*/ 165735 w 1628775"/>
                <a:gd name="connsiteY8" fmla="*/ 1579613 h 1571625"/>
                <a:gd name="connsiteX9" fmla="*/ 0 w 1628775"/>
                <a:gd name="connsiteY9" fmla="*/ 1411974 h 1571625"/>
                <a:gd name="connsiteX10" fmla="*/ 0 w 1628775"/>
                <a:gd name="connsiteY10" fmla="*/ 516624 h 1571625"/>
                <a:gd name="connsiteX11" fmla="*/ 166688 w 1628775"/>
                <a:gd name="connsiteY11" fmla="*/ 348984 h 1571625"/>
                <a:gd name="connsiteX12" fmla="*/ 434340 w 1628775"/>
                <a:gd name="connsiteY12" fmla="*/ 348984 h 1571625"/>
                <a:gd name="connsiteX13" fmla="*/ 504825 w 1628775"/>
                <a:gd name="connsiteY13" fmla="*/ 881431 h 1571625"/>
                <a:gd name="connsiteX14" fmla="*/ 504825 w 1628775"/>
                <a:gd name="connsiteY14" fmla="*/ 1051929 h 1571625"/>
                <a:gd name="connsiteX15" fmla="*/ 670560 w 1628775"/>
                <a:gd name="connsiteY15" fmla="*/ 1050976 h 1571625"/>
                <a:gd name="connsiteX16" fmla="*/ 732472 w 1628775"/>
                <a:gd name="connsiteY16" fmla="*/ 1112888 h 1571625"/>
                <a:gd name="connsiteX17" fmla="*/ 732472 w 1628775"/>
                <a:gd name="connsiteY17" fmla="*/ 1279576 h 1571625"/>
                <a:gd name="connsiteX18" fmla="*/ 902970 w 1628775"/>
                <a:gd name="connsiteY18" fmla="*/ 1279576 h 1571625"/>
                <a:gd name="connsiteX19" fmla="*/ 902970 w 1628775"/>
                <a:gd name="connsiteY19" fmla="*/ 1154799 h 1571625"/>
                <a:gd name="connsiteX20" fmla="*/ 1002983 w 1628775"/>
                <a:gd name="connsiteY20" fmla="*/ 1051929 h 1571625"/>
                <a:gd name="connsiteX21" fmla="*/ 1131570 w 1628775"/>
                <a:gd name="connsiteY21" fmla="*/ 1051929 h 1571625"/>
                <a:gd name="connsiteX22" fmla="*/ 1131570 w 1628775"/>
                <a:gd name="connsiteY22" fmla="*/ 881431 h 1571625"/>
                <a:gd name="connsiteX23" fmla="*/ 962025 w 1628775"/>
                <a:gd name="connsiteY23" fmla="*/ 881431 h 1571625"/>
                <a:gd name="connsiteX24" fmla="*/ 902018 w 1628775"/>
                <a:gd name="connsiteY24" fmla="*/ 820471 h 1571625"/>
                <a:gd name="connsiteX25" fmla="*/ 902018 w 1628775"/>
                <a:gd name="connsiteY25" fmla="*/ 652831 h 1571625"/>
                <a:gd name="connsiteX26" fmla="*/ 731520 w 1628775"/>
                <a:gd name="connsiteY26" fmla="*/ 652831 h 1571625"/>
                <a:gd name="connsiteX27" fmla="*/ 731520 w 1628775"/>
                <a:gd name="connsiteY27" fmla="*/ 812851 h 1571625"/>
                <a:gd name="connsiteX28" fmla="*/ 665797 w 1628775"/>
                <a:gd name="connsiteY28" fmla="*/ 880479 h 1571625"/>
                <a:gd name="connsiteX29" fmla="*/ 504825 w 1628775"/>
                <a:gd name="connsiteY29" fmla="*/ 881431 h 1571625"/>
                <a:gd name="connsiteX30" fmla="*/ 516255 w 1628775"/>
                <a:gd name="connsiteY30" fmla="*/ 346126 h 1571625"/>
                <a:gd name="connsiteX31" fmla="*/ 1129665 w 1628775"/>
                <a:gd name="connsiteY31" fmla="*/ 346126 h 1571625"/>
                <a:gd name="connsiteX32" fmla="*/ 850583 w 1628775"/>
                <a:gd name="connsiteY32" fmla="*/ 79426 h 1571625"/>
                <a:gd name="connsiteX33" fmla="*/ 516255 w 1628775"/>
                <a:gd name="connsiteY33" fmla="*/ 346126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28775" h="1571625">
                  <a:moveTo>
                    <a:pt x="434340" y="348984"/>
                  </a:moveTo>
                  <a:cubicBezTo>
                    <a:pt x="464820" y="181343"/>
                    <a:pt x="552450" y="67996"/>
                    <a:pt x="708660" y="18466"/>
                  </a:cubicBezTo>
                  <a:cubicBezTo>
                    <a:pt x="929640" y="-51066"/>
                    <a:pt x="1155383" y="82284"/>
                    <a:pt x="1204913" y="308979"/>
                  </a:cubicBezTo>
                  <a:cubicBezTo>
                    <a:pt x="1212533" y="344221"/>
                    <a:pt x="1225868" y="350888"/>
                    <a:pt x="1258253" y="349936"/>
                  </a:cubicBezTo>
                  <a:cubicBezTo>
                    <a:pt x="1326833" y="348031"/>
                    <a:pt x="1394460" y="348984"/>
                    <a:pt x="1463040" y="348984"/>
                  </a:cubicBezTo>
                  <a:cubicBezTo>
                    <a:pt x="1568768" y="349936"/>
                    <a:pt x="1636395" y="415659"/>
                    <a:pt x="1636395" y="520434"/>
                  </a:cubicBezTo>
                  <a:cubicBezTo>
                    <a:pt x="1636395" y="817613"/>
                    <a:pt x="1636395" y="1113841"/>
                    <a:pt x="1636395" y="1411021"/>
                  </a:cubicBezTo>
                  <a:cubicBezTo>
                    <a:pt x="1636395" y="1511986"/>
                    <a:pt x="1569720" y="1579613"/>
                    <a:pt x="1470660" y="1579613"/>
                  </a:cubicBezTo>
                  <a:cubicBezTo>
                    <a:pt x="1035368" y="1580566"/>
                    <a:pt x="601028" y="1580566"/>
                    <a:pt x="165735" y="1579613"/>
                  </a:cubicBezTo>
                  <a:cubicBezTo>
                    <a:pt x="63818" y="1579613"/>
                    <a:pt x="0" y="1513891"/>
                    <a:pt x="0" y="1411974"/>
                  </a:cubicBezTo>
                  <a:cubicBezTo>
                    <a:pt x="0" y="1113841"/>
                    <a:pt x="0" y="814756"/>
                    <a:pt x="0" y="516624"/>
                  </a:cubicBezTo>
                  <a:cubicBezTo>
                    <a:pt x="0" y="415659"/>
                    <a:pt x="65722" y="348984"/>
                    <a:pt x="166688" y="348984"/>
                  </a:cubicBezTo>
                  <a:cubicBezTo>
                    <a:pt x="254318" y="348031"/>
                    <a:pt x="342900" y="348984"/>
                    <a:pt x="434340" y="348984"/>
                  </a:cubicBezTo>
                  <a:close/>
                  <a:moveTo>
                    <a:pt x="504825" y="881431"/>
                  </a:moveTo>
                  <a:cubicBezTo>
                    <a:pt x="504825" y="941438"/>
                    <a:pt x="504825" y="994779"/>
                    <a:pt x="504825" y="1051929"/>
                  </a:cubicBezTo>
                  <a:cubicBezTo>
                    <a:pt x="562928" y="1051929"/>
                    <a:pt x="617220" y="1053834"/>
                    <a:pt x="670560" y="1050976"/>
                  </a:cubicBezTo>
                  <a:cubicBezTo>
                    <a:pt x="716280" y="1049071"/>
                    <a:pt x="733425" y="1068121"/>
                    <a:pt x="732472" y="1112888"/>
                  </a:cubicBezTo>
                  <a:cubicBezTo>
                    <a:pt x="730568" y="1168134"/>
                    <a:pt x="732472" y="1222426"/>
                    <a:pt x="732472" y="1279576"/>
                  </a:cubicBezTo>
                  <a:cubicBezTo>
                    <a:pt x="791528" y="1279576"/>
                    <a:pt x="844868" y="1279576"/>
                    <a:pt x="902970" y="1279576"/>
                  </a:cubicBezTo>
                  <a:cubicBezTo>
                    <a:pt x="902970" y="1235761"/>
                    <a:pt x="902970" y="1194804"/>
                    <a:pt x="902970" y="1154799"/>
                  </a:cubicBezTo>
                  <a:cubicBezTo>
                    <a:pt x="902970" y="1051929"/>
                    <a:pt x="902970" y="1051929"/>
                    <a:pt x="1002983" y="1051929"/>
                  </a:cubicBezTo>
                  <a:cubicBezTo>
                    <a:pt x="1044893" y="1051929"/>
                    <a:pt x="1087755" y="1051929"/>
                    <a:pt x="1131570" y="1051929"/>
                  </a:cubicBezTo>
                  <a:cubicBezTo>
                    <a:pt x="1131570" y="992874"/>
                    <a:pt x="1131570" y="938581"/>
                    <a:pt x="1131570" y="881431"/>
                  </a:cubicBezTo>
                  <a:cubicBezTo>
                    <a:pt x="1072515" y="881431"/>
                    <a:pt x="1017270" y="881431"/>
                    <a:pt x="962025" y="881431"/>
                  </a:cubicBezTo>
                  <a:cubicBezTo>
                    <a:pt x="921068" y="881431"/>
                    <a:pt x="901065" y="863334"/>
                    <a:pt x="902018" y="820471"/>
                  </a:cubicBezTo>
                  <a:cubicBezTo>
                    <a:pt x="903922" y="765226"/>
                    <a:pt x="902018" y="709981"/>
                    <a:pt x="902018" y="652831"/>
                  </a:cubicBezTo>
                  <a:cubicBezTo>
                    <a:pt x="842010" y="652831"/>
                    <a:pt x="787718" y="652831"/>
                    <a:pt x="731520" y="652831"/>
                  </a:cubicBezTo>
                  <a:cubicBezTo>
                    <a:pt x="731520" y="709029"/>
                    <a:pt x="731520" y="760463"/>
                    <a:pt x="731520" y="812851"/>
                  </a:cubicBezTo>
                  <a:cubicBezTo>
                    <a:pt x="731520" y="869049"/>
                    <a:pt x="720090" y="880479"/>
                    <a:pt x="665797" y="880479"/>
                  </a:cubicBezTo>
                  <a:cubicBezTo>
                    <a:pt x="612458" y="881431"/>
                    <a:pt x="559118" y="881431"/>
                    <a:pt x="504825" y="881431"/>
                  </a:cubicBezTo>
                  <a:close/>
                  <a:moveTo>
                    <a:pt x="516255" y="346126"/>
                  </a:moveTo>
                  <a:cubicBezTo>
                    <a:pt x="722947" y="346126"/>
                    <a:pt x="925830" y="346126"/>
                    <a:pt x="1129665" y="346126"/>
                  </a:cubicBezTo>
                  <a:cubicBezTo>
                    <a:pt x="1119188" y="208966"/>
                    <a:pt x="989647" y="86093"/>
                    <a:pt x="850583" y="79426"/>
                  </a:cubicBezTo>
                  <a:cubicBezTo>
                    <a:pt x="679133" y="70854"/>
                    <a:pt x="543878" y="176581"/>
                    <a:pt x="516255" y="34612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136BD87-2DED-46D7-8944-5EDDA3763571}"/>
                </a:ext>
              </a:extLst>
            </p:cNvPr>
            <p:cNvSpPr/>
            <p:nvPr/>
          </p:nvSpPr>
          <p:spPr>
            <a:xfrm>
              <a:off x="6095999" y="3593734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7">
              <a:extLst>
                <a:ext uri="{FF2B5EF4-FFF2-40B4-BE49-F238E27FC236}">
                  <a16:creationId xmlns="" xmlns:a16="http://schemas.microsoft.com/office/drawing/2014/main" id="{4DEE7A2E-2EAC-4DD5-A3E8-099A2F9629E2}"/>
                </a:ext>
              </a:extLst>
            </p:cNvPr>
            <p:cNvSpPr/>
            <p:nvPr/>
          </p:nvSpPr>
          <p:spPr>
            <a:xfrm>
              <a:off x="485526" y="162751"/>
              <a:ext cx="632308" cy="635619"/>
            </a:xfrm>
            <a:custGeom>
              <a:avLst/>
              <a:gdLst>
                <a:gd name="connsiteX0" fmla="*/ 549912 w 1819275"/>
                <a:gd name="connsiteY0" fmla="*/ 1441204 h 1828800"/>
                <a:gd name="connsiteX1" fmla="*/ 387035 w 1819275"/>
                <a:gd name="connsiteY1" fmla="*/ 1605987 h 1828800"/>
                <a:gd name="connsiteX2" fmla="*/ 459424 w 1819275"/>
                <a:gd name="connsiteY2" fmla="*/ 1663137 h 1828800"/>
                <a:gd name="connsiteX3" fmla="*/ 460377 w 1819275"/>
                <a:gd name="connsiteY3" fmla="*/ 1738384 h 1828800"/>
                <a:gd name="connsiteX4" fmla="*/ 457519 w 1819275"/>
                <a:gd name="connsiteY4" fmla="*/ 1742194 h 1828800"/>
                <a:gd name="connsiteX5" fmla="*/ 251779 w 1819275"/>
                <a:gd name="connsiteY5" fmla="*/ 1747909 h 1828800"/>
                <a:gd name="connsiteX6" fmla="*/ 26037 w 1819275"/>
                <a:gd name="connsiteY6" fmla="*/ 1523119 h 1828800"/>
                <a:gd name="connsiteX7" fmla="*/ 24132 w 1819275"/>
                <a:gd name="connsiteY7" fmla="*/ 1435489 h 1828800"/>
                <a:gd name="connsiteX8" fmla="*/ 91759 w 1819275"/>
                <a:gd name="connsiteY8" fmla="*/ 1367862 h 1828800"/>
                <a:gd name="connsiteX9" fmla="*/ 162244 w 1819275"/>
                <a:gd name="connsiteY9" fmla="*/ 1365957 h 1828800"/>
                <a:gd name="connsiteX10" fmla="*/ 224157 w 1819275"/>
                <a:gd name="connsiteY10" fmla="*/ 1434537 h 1828800"/>
                <a:gd name="connsiteX11" fmla="*/ 386082 w 1819275"/>
                <a:gd name="connsiteY11" fmla="*/ 1270707 h 1828800"/>
                <a:gd name="connsiteX12" fmla="*/ 327027 w 1819275"/>
                <a:gd name="connsiteY12" fmla="*/ 1224987 h 1828800"/>
                <a:gd name="connsiteX13" fmla="*/ 327979 w 1819275"/>
                <a:gd name="connsiteY13" fmla="*/ 1130689 h 1828800"/>
                <a:gd name="connsiteX14" fmla="*/ 1042354 w 1819275"/>
                <a:gd name="connsiteY14" fmla="*/ 411552 h 1828800"/>
                <a:gd name="connsiteX15" fmla="*/ 1321437 w 1819275"/>
                <a:gd name="connsiteY15" fmla="*/ 265819 h 1828800"/>
                <a:gd name="connsiteX16" fmla="*/ 1538607 w 1819275"/>
                <a:gd name="connsiteY16" fmla="*/ 213432 h 1828800"/>
                <a:gd name="connsiteX17" fmla="*/ 1581469 w 1819275"/>
                <a:gd name="connsiteY17" fmla="*/ 186762 h 1828800"/>
                <a:gd name="connsiteX18" fmla="*/ 1739585 w 1819275"/>
                <a:gd name="connsiteY18" fmla="*/ 28646 h 1828800"/>
                <a:gd name="connsiteX19" fmla="*/ 1811974 w 1819275"/>
                <a:gd name="connsiteY19" fmla="*/ 13407 h 1828800"/>
                <a:gd name="connsiteX20" fmla="*/ 1797687 w 1819275"/>
                <a:gd name="connsiteY20" fmla="*/ 90559 h 1828800"/>
                <a:gd name="connsiteX21" fmla="*/ 1617665 w 1819275"/>
                <a:gd name="connsiteY21" fmla="*/ 294394 h 1828800"/>
                <a:gd name="connsiteX22" fmla="*/ 1547179 w 1819275"/>
                <a:gd name="connsiteY22" fmla="*/ 559189 h 1828800"/>
                <a:gd name="connsiteX23" fmla="*/ 1416687 w 1819275"/>
                <a:gd name="connsiteY23" fmla="*/ 783027 h 1828800"/>
                <a:gd name="connsiteX24" fmla="*/ 711837 w 1819275"/>
                <a:gd name="connsiteY24" fmla="*/ 1485019 h 1828800"/>
                <a:gd name="connsiteX25" fmla="*/ 586107 w 1819275"/>
                <a:gd name="connsiteY25" fmla="*/ 1485971 h 1828800"/>
                <a:gd name="connsiteX26" fmla="*/ 549912 w 1819275"/>
                <a:gd name="connsiteY26" fmla="*/ 1441204 h 1828800"/>
                <a:gd name="connsiteX27" fmla="*/ 643257 w 1819275"/>
                <a:gd name="connsiteY27" fmla="*/ 1421202 h 1828800"/>
                <a:gd name="connsiteX28" fmla="*/ 1397637 w 1819275"/>
                <a:gd name="connsiteY28" fmla="*/ 667774 h 1828800"/>
                <a:gd name="connsiteX29" fmla="*/ 1156654 w 1819275"/>
                <a:gd name="connsiteY29" fmla="*/ 418219 h 1828800"/>
                <a:gd name="connsiteX30" fmla="*/ 1109982 w 1819275"/>
                <a:gd name="connsiteY30" fmla="*/ 466796 h 1828800"/>
                <a:gd name="connsiteX31" fmla="*/ 1224282 w 1819275"/>
                <a:gd name="connsiteY31" fmla="*/ 576334 h 1828800"/>
                <a:gd name="connsiteX32" fmla="*/ 1236665 w 1819275"/>
                <a:gd name="connsiteY32" fmla="*/ 645866 h 1828800"/>
                <a:gd name="connsiteX33" fmla="*/ 1163322 w 1819275"/>
                <a:gd name="connsiteY33" fmla="*/ 634437 h 1828800"/>
                <a:gd name="connsiteX34" fmla="*/ 1062357 w 1819275"/>
                <a:gd name="connsiteY34" fmla="*/ 523946 h 1828800"/>
                <a:gd name="connsiteX35" fmla="*/ 983299 w 1819275"/>
                <a:gd name="connsiteY35" fmla="*/ 595384 h 1828800"/>
                <a:gd name="connsiteX36" fmla="*/ 1054737 w 1819275"/>
                <a:gd name="connsiteY36" fmla="*/ 662059 h 1828800"/>
                <a:gd name="connsiteX37" fmla="*/ 1061404 w 1819275"/>
                <a:gd name="connsiteY37" fmla="*/ 728734 h 1828800"/>
                <a:gd name="connsiteX38" fmla="*/ 994729 w 1819275"/>
                <a:gd name="connsiteY38" fmla="*/ 722066 h 1828800"/>
                <a:gd name="connsiteX39" fmla="*/ 932817 w 1819275"/>
                <a:gd name="connsiteY39" fmla="*/ 656344 h 1828800"/>
                <a:gd name="connsiteX40" fmla="*/ 861379 w 1819275"/>
                <a:gd name="connsiteY40" fmla="*/ 714446 h 1828800"/>
                <a:gd name="connsiteX41" fmla="*/ 985204 w 1819275"/>
                <a:gd name="connsiteY41" fmla="*/ 832557 h 1828800"/>
                <a:gd name="connsiteX42" fmla="*/ 991872 w 1819275"/>
                <a:gd name="connsiteY42" fmla="*/ 885896 h 1828800"/>
                <a:gd name="connsiteX43" fmla="*/ 943294 w 1819275"/>
                <a:gd name="connsiteY43" fmla="*/ 899232 h 1828800"/>
                <a:gd name="connsiteX44" fmla="*/ 909957 w 1819275"/>
                <a:gd name="connsiteY44" fmla="*/ 873514 h 1828800"/>
                <a:gd name="connsiteX45" fmla="*/ 814707 w 1819275"/>
                <a:gd name="connsiteY45" fmla="*/ 763024 h 1828800"/>
                <a:gd name="connsiteX46" fmla="*/ 803277 w 1819275"/>
                <a:gd name="connsiteY46" fmla="*/ 777312 h 1828800"/>
                <a:gd name="connsiteX47" fmla="*/ 731840 w 1819275"/>
                <a:gd name="connsiteY47" fmla="*/ 843034 h 1828800"/>
                <a:gd name="connsiteX48" fmla="*/ 806135 w 1819275"/>
                <a:gd name="connsiteY48" fmla="*/ 908757 h 1828800"/>
                <a:gd name="connsiteX49" fmla="*/ 813754 w 1819275"/>
                <a:gd name="connsiteY49" fmla="*/ 973527 h 1828800"/>
                <a:gd name="connsiteX50" fmla="*/ 748985 w 1819275"/>
                <a:gd name="connsiteY50" fmla="*/ 966859 h 1828800"/>
                <a:gd name="connsiteX51" fmla="*/ 686119 w 1819275"/>
                <a:gd name="connsiteY51" fmla="*/ 891612 h 1828800"/>
                <a:gd name="connsiteX52" fmla="*/ 673737 w 1819275"/>
                <a:gd name="connsiteY52" fmla="*/ 903041 h 1828800"/>
                <a:gd name="connsiteX53" fmla="*/ 613729 w 1819275"/>
                <a:gd name="connsiteY53" fmla="*/ 956382 h 1828800"/>
                <a:gd name="connsiteX54" fmla="*/ 733744 w 1819275"/>
                <a:gd name="connsiteY54" fmla="*/ 1067824 h 1828800"/>
                <a:gd name="connsiteX55" fmla="*/ 744222 w 1819275"/>
                <a:gd name="connsiteY55" fmla="*/ 1138309 h 1828800"/>
                <a:gd name="connsiteX56" fmla="*/ 674690 w 1819275"/>
                <a:gd name="connsiteY56" fmla="*/ 1126879 h 1828800"/>
                <a:gd name="connsiteX57" fmla="*/ 566104 w 1819275"/>
                <a:gd name="connsiteY57" fmla="*/ 1010674 h 1828800"/>
                <a:gd name="connsiteX58" fmla="*/ 490857 w 1819275"/>
                <a:gd name="connsiteY58" fmla="*/ 1087827 h 1828800"/>
                <a:gd name="connsiteX59" fmla="*/ 565152 w 1819275"/>
                <a:gd name="connsiteY59" fmla="*/ 1155454 h 1828800"/>
                <a:gd name="connsiteX60" fmla="*/ 568010 w 1819275"/>
                <a:gd name="connsiteY60" fmla="*/ 1221177 h 1828800"/>
                <a:gd name="connsiteX61" fmla="*/ 507049 w 1819275"/>
                <a:gd name="connsiteY61" fmla="*/ 1212604 h 1828800"/>
                <a:gd name="connsiteX62" fmla="*/ 436565 w 1819275"/>
                <a:gd name="connsiteY62" fmla="*/ 1137357 h 1828800"/>
                <a:gd name="connsiteX63" fmla="*/ 398465 w 1819275"/>
                <a:gd name="connsiteY63" fmla="*/ 1172599 h 1828800"/>
                <a:gd name="connsiteX64" fmla="*/ 417515 w 1819275"/>
                <a:gd name="connsiteY64" fmla="*/ 1196412 h 1828800"/>
                <a:gd name="connsiteX65" fmla="*/ 643257 w 1819275"/>
                <a:gd name="connsiteY65" fmla="*/ 1421202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819275" h="1828800">
                  <a:moveTo>
                    <a:pt x="549912" y="1441204"/>
                  </a:moveTo>
                  <a:cubicBezTo>
                    <a:pt x="494667" y="1497402"/>
                    <a:pt x="447042" y="1545979"/>
                    <a:pt x="387035" y="1605987"/>
                  </a:cubicBezTo>
                  <a:cubicBezTo>
                    <a:pt x="409894" y="1624084"/>
                    <a:pt x="435612" y="1642182"/>
                    <a:pt x="459424" y="1663137"/>
                  </a:cubicBezTo>
                  <a:cubicBezTo>
                    <a:pt x="485142" y="1686949"/>
                    <a:pt x="484190" y="1712666"/>
                    <a:pt x="460377" y="1738384"/>
                  </a:cubicBezTo>
                  <a:cubicBezTo>
                    <a:pt x="459424" y="1739337"/>
                    <a:pt x="458472" y="1740289"/>
                    <a:pt x="457519" y="1742194"/>
                  </a:cubicBezTo>
                  <a:cubicBezTo>
                    <a:pt x="341315" y="1857446"/>
                    <a:pt x="361317" y="1858399"/>
                    <a:pt x="251779" y="1747909"/>
                  </a:cubicBezTo>
                  <a:cubicBezTo>
                    <a:pt x="177484" y="1672662"/>
                    <a:pt x="102237" y="1596462"/>
                    <a:pt x="26037" y="1523119"/>
                  </a:cubicBezTo>
                  <a:cubicBezTo>
                    <a:pt x="-5396" y="1492639"/>
                    <a:pt x="-11110" y="1466921"/>
                    <a:pt x="24132" y="1435489"/>
                  </a:cubicBezTo>
                  <a:cubicBezTo>
                    <a:pt x="47944" y="1414534"/>
                    <a:pt x="69852" y="1391674"/>
                    <a:pt x="91759" y="1367862"/>
                  </a:cubicBezTo>
                  <a:cubicBezTo>
                    <a:pt x="115572" y="1343096"/>
                    <a:pt x="139384" y="1345002"/>
                    <a:pt x="162244" y="1365957"/>
                  </a:cubicBezTo>
                  <a:cubicBezTo>
                    <a:pt x="185104" y="1387864"/>
                    <a:pt x="205107" y="1412629"/>
                    <a:pt x="224157" y="1434537"/>
                  </a:cubicBezTo>
                  <a:cubicBezTo>
                    <a:pt x="278449" y="1380244"/>
                    <a:pt x="327027" y="1330714"/>
                    <a:pt x="386082" y="1270707"/>
                  </a:cubicBezTo>
                  <a:cubicBezTo>
                    <a:pt x="368937" y="1257371"/>
                    <a:pt x="346077" y="1243084"/>
                    <a:pt x="327027" y="1224987"/>
                  </a:cubicBezTo>
                  <a:cubicBezTo>
                    <a:pt x="287974" y="1186887"/>
                    <a:pt x="288927" y="1169741"/>
                    <a:pt x="327979" y="1130689"/>
                  </a:cubicBezTo>
                  <a:cubicBezTo>
                    <a:pt x="567057" y="891612"/>
                    <a:pt x="809944" y="656344"/>
                    <a:pt x="1042354" y="411552"/>
                  </a:cubicBezTo>
                  <a:cubicBezTo>
                    <a:pt x="1122365" y="326779"/>
                    <a:pt x="1215710" y="290584"/>
                    <a:pt x="1321437" y="265819"/>
                  </a:cubicBezTo>
                  <a:cubicBezTo>
                    <a:pt x="1393827" y="248674"/>
                    <a:pt x="1466217" y="232482"/>
                    <a:pt x="1538607" y="213432"/>
                  </a:cubicBezTo>
                  <a:cubicBezTo>
                    <a:pt x="1554799" y="209621"/>
                    <a:pt x="1570040" y="198191"/>
                    <a:pt x="1581469" y="186762"/>
                  </a:cubicBezTo>
                  <a:cubicBezTo>
                    <a:pt x="1634810" y="135327"/>
                    <a:pt x="1687197" y="81987"/>
                    <a:pt x="1739585" y="28646"/>
                  </a:cubicBezTo>
                  <a:cubicBezTo>
                    <a:pt x="1760540" y="7691"/>
                    <a:pt x="1783399" y="-15168"/>
                    <a:pt x="1811974" y="13407"/>
                  </a:cubicBezTo>
                  <a:cubicBezTo>
                    <a:pt x="1841502" y="42934"/>
                    <a:pt x="1819594" y="66746"/>
                    <a:pt x="1797687" y="90559"/>
                  </a:cubicBezTo>
                  <a:cubicBezTo>
                    <a:pt x="1735774" y="157234"/>
                    <a:pt x="1659574" y="216289"/>
                    <a:pt x="1617665" y="294394"/>
                  </a:cubicBezTo>
                  <a:cubicBezTo>
                    <a:pt x="1575754" y="373452"/>
                    <a:pt x="1564324" y="469654"/>
                    <a:pt x="1547179" y="559189"/>
                  </a:cubicBezTo>
                  <a:cubicBezTo>
                    <a:pt x="1529082" y="650629"/>
                    <a:pt x="1483362" y="719209"/>
                    <a:pt x="1416687" y="783027"/>
                  </a:cubicBezTo>
                  <a:cubicBezTo>
                    <a:pt x="1179515" y="1014484"/>
                    <a:pt x="947104" y="1250704"/>
                    <a:pt x="711837" y="1485019"/>
                  </a:cubicBezTo>
                  <a:cubicBezTo>
                    <a:pt x="652782" y="1544074"/>
                    <a:pt x="645162" y="1545027"/>
                    <a:pt x="586107" y="1485971"/>
                  </a:cubicBezTo>
                  <a:cubicBezTo>
                    <a:pt x="574677" y="1471684"/>
                    <a:pt x="563247" y="1456444"/>
                    <a:pt x="549912" y="1441204"/>
                  </a:cubicBezTo>
                  <a:close/>
                  <a:moveTo>
                    <a:pt x="643257" y="1421202"/>
                  </a:moveTo>
                  <a:cubicBezTo>
                    <a:pt x="899479" y="1165932"/>
                    <a:pt x="1151892" y="912566"/>
                    <a:pt x="1397637" y="667774"/>
                  </a:cubicBezTo>
                  <a:cubicBezTo>
                    <a:pt x="1319532" y="586812"/>
                    <a:pt x="1239522" y="503944"/>
                    <a:pt x="1156654" y="418219"/>
                  </a:cubicBezTo>
                  <a:cubicBezTo>
                    <a:pt x="1142367" y="433459"/>
                    <a:pt x="1128079" y="448699"/>
                    <a:pt x="1109982" y="466796"/>
                  </a:cubicBezTo>
                  <a:cubicBezTo>
                    <a:pt x="1150940" y="505849"/>
                    <a:pt x="1187135" y="541091"/>
                    <a:pt x="1224282" y="576334"/>
                  </a:cubicBezTo>
                  <a:cubicBezTo>
                    <a:pt x="1245237" y="596337"/>
                    <a:pt x="1261429" y="620149"/>
                    <a:pt x="1236665" y="645866"/>
                  </a:cubicBezTo>
                  <a:cubicBezTo>
                    <a:pt x="1209994" y="673489"/>
                    <a:pt x="1185229" y="657296"/>
                    <a:pt x="1163322" y="634437"/>
                  </a:cubicBezTo>
                  <a:cubicBezTo>
                    <a:pt x="1128079" y="596337"/>
                    <a:pt x="1092837" y="558237"/>
                    <a:pt x="1062357" y="523946"/>
                  </a:cubicBezTo>
                  <a:cubicBezTo>
                    <a:pt x="1030924" y="552521"/>
                    <a:pt x="1009017" y="572524"/>
                    <a:pt x="983299" y="595384"/>
                  </a:cubicBezTo>
                  <a:cubicBezTo>
                    <a:pt x="1008065" y="619196"/>
                    <a:pt x="1031877" y="640152"/>
                    <a:pt x="1054737" y="662059"/>
                  </a:cubicBezTo>
                  <a:cubicBezTo>
                    <a:pt x="1075692" y="682062"/>
                    <a:pt x="1084265" y="705874"/>
                    <a:pt x="1061404" y="728734"/>
                  </a:cubicBezTo>
                  <a:cubicBezTo>
                    <a:pt x="1039497" y="750641"/>
                    <a:pt x="1014732" y="743021"/>
                    <a:pt x="994729" y="722066"/>
                  </a:cubicBezTo>
                  <a:cubicBezTo>
                    <a:pt x="972822" y="698254"/>
                    <a:pt x="949962" y="674441"/>
                    <a:pt x="932817" y="656344"/>
                  </a:cubicBezTo>
                  <a:cubicBezTo>
                    <a:pt x="907099" y="677299"/>
                    <a:pt x="888049" y="692539"/>
                    <a:pt x="861379" y="714446"/>
                  </a:cubicBezTo>
                  <a:cubicBezTo>
                    <a:pt x="906147" y="756357"/>
                    <a:pt x="948057" y="792552"/>
                    <a:pt x="985204" y="832557"/>
                  </a:cubicBezTo>
                  <a:cubicBezTo>
                    <a:pt x="995682" y="843987"/>
                    <a:pt x="998540" y="871609"/>
                    <a:pt x="991872" y="885896"/>
                  </a:cubicBezTo>
                  <a:cubicBezTo>
                    <a:pt x="987110" y="896374"/>
                    <a:pt x="960440" y="900184"/>
                    <a:pt x="943294" y="899232"/>
                  </a:cubicBezTo>
                  <a:cubicBezTo>
                    <a:pt x="931865" y="898279"/>
                    <a:pt x="919482" y="883991"/>
                    <a:pt x="909957" y="873514"/>
                  </a:cubicBezTo>
                  <a:cubicBezTo>
                    <a:pt x="877572" y="837319"/>
                    <a:pt x="846140" y="800171"/>
                    <a:pt x="814707" y="763024"/>
                  </a:cubicBezTo>
                  <a:cubicBezTo>
                    <a:pt x="810897" y="767787"/>
                    <a:pt x="807087" y="772549"/>
                    <a:pt x="803277" y="777312"/>
                  </a:cubicBezTo>
                  <a:cubicBezTo>
                    <a:pt x="781369" y="797314"/>
                    <a:pt x="760415" y="817316"/>
                    <a:pt x="731840" y="843034"/>
                  </a:cubicBezTo>
                  <a:cubicBezTo>
                    <a:pt x="758510" y="866846"/>
                    <a:pt x="782322" y="887802"/>
                    <a:pt x="806135" y="908757"/>
                  </a:cubicBezTo>
                  <a:cubicBezTo>
                    <a:pt x="828042" y="928759"/>
                    <a:pt x="836615" y="956382"/>
                    <a:pt x="813754" y="973527"/>
                  </a:cubicBezTo>
                  <a:cubicBezTo>
                    <a:pt x="800419" y="983052"/>
                    <a:pt x="764224" y="978289"/>
                    <a:pt x="748985" y="966859"/>
                  </a:cubicBezTo>
                  <a:cubicBezTo>
                    <a:pt x="723267" y="947809"/>
                    <a:pt x="707074" y="917329"/>
                    <a:pt x="686119" y="891612"/>
                  </a:cubicBezTo>
                  <a:cubicBezTo>
                    <a:pt x="682310" y="895421"/>
                    <a:pt x="677547" y="899232"/>
                    <a:pt x="673737" y="903041"/>
                  </a:cubicBezTo>
                  <a:cubicBezTo>
                    <a:pt x="656592" y="918282"/>
                    <a:pt x="638494" y="934474"/>
                    <a:pt x="613729" y="956382"/>
                  </a:cubicBezTo>
                  <a:cubicBezTo>
                    <a:pt x="656592" y="996387"/>
                    <a:pt x="695644" y="1031629"/>
                    <a:pt x="733744" y="1067824"/>
                  </a:cubicBezTo>
                  <a:cubicBezTo>
                    <a:pt x="755652" y="1088779"/>
                    <a:pt x="768035" y="1113544"/>
                    <a:pt x="744222" y="1138309"/>
                  </a:cubicBezTo>
                  <a:cubicBezTo>
                    <a:pt x="719457" y="1163074"/>
                    <a:pt x="694692" y="1148787"/>
                    <a:pt x="674690" y="1126879"/>
                  </a:cubicBezTo>
                  <a:cubicBezTo>
                    <a:pt x="639447" y="1088779"/>
                    <a:pt x="603252" y="1050679"/>
                    <a:pt x="566104" y="1010674"/>
                  </a:cubicBezTo>
                  <a:cubicBezTo>
                    <a:pt x="538482" y="1038296"/>
                    <a:pt x="518479" y="1060204"/>
                    <a:pt x="490857" y="1087827"/>
                  </a:cubicBezTo>
                  <a:cubicBezTo>
                    <a:pt x="516574" y="1110687"/>
                    <a:pt x="541340" y="1132594"/>
                    <a:pt x="565152" y="1155454"/>
                  </a:cubicBezTo>
                  <a:cubicBezTo>
                    <a:pt x="586107" y="1175457"/>
                    <a:pt x="592774" y="1204032"/>
                    <a:pt x="568010" y="1221177"/>
                  </a:cubicBezTo>
                  <a:cubicBezTo>
                    <a:pt x="554674" y="1229749"/>
                    <a:pt x="522290" y="1224034"/>
                    <a:pt x="507049" y="1212604"/>
                  </a:cubicBezTo>
                  <a:cubicBezTo>
                    <a:pt x="481332" y="1193554"/>
                    <a:pt x="461329" y="1164979"/>
                    <a:pt x="436565" y="1137357"/>
                  </a:cubicBezTo>
                  <a:cubicBezTo>
                    <a:pt x="419419" y="1153549"/>
                    <a:pt x="409894" y="1162121"/>
                    <a:pt x="398465" y="1172599"/>
                  </a:cubicBezTo>
                  <a:cubicBezTo>
                    <a:pt x="407990" y="1184029"/>
                    <a:pt x="412752" y="1190696"/>
                    <a:pt x="417515" y="1196412"/>
                  </a:cubicBezTo>
                  <a:cubicBezTo>
                    <a:pt x="495619" y="1272612"/>
                    <a:pt x="571819" y="1348812"/>
                    <a:pt x="643257" y="142120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6C5669B-DBD3-46B8-B137-3FB1A4D64931}"/>
              </a:ext>
            </a:extLst>
          </p:cNvPr>
          <p:cNvSpPr txBox="1"/>
          <p:nvPr/>
        </p:nvSpPr>
        <p:spPr>
          <a:xfrm>
            <a:off x="1712346" y="944957"/>
            <a:ext cx="89212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На начальном этапе в базу знаний диагнозов было занесено </a:t>
            </a:r>
            <a:r>
              <a:rPr lang="ru-RU" sz="3200" dirty="0" smtClean="0">
                <a:solidFill>
                  <a:srgbClr val="002060"/>
                </a:solidFill>
              </a:rPr>
              <a:t>90</a:t>
            </a:r>
            <a:r>
              <a:rPr lang="ru-RU" sz="3200" dirty="0" smtClean="0">
                <a:solidFill>
                  <a:srgbClr val="002060"/>
                </a:solidFill>
              </a:rPr>
              <a:t> </a:t>
            </a:r>
            <a:r>
              <a:rPr lang="ru-RU" sz="3200" dirty="0">
                <a:solidFill>
                  <a:srgbClr val="002060"/>
                </a:solidFill>
              </a:rPr>
              <a:t>самых распространенных заболеваний. Приложение будет доступно в </a:t>
            </a:r>
            <a:r>
              <a:rPr lang="ru-RU" sz="3200" dirty="0" smtClean="0">
                <a:solidFill>
                  <a:srgbClr val="002060"/>
                </a:solidFill>
              </a:rPr>
              <a:t>телеграмме.</a:t>
            </a:r>
            <a:endParaRPr lang="ru-RU" sz="3200" dirty="0">
              <a:solidFill>
                <a:srgbClr val="002060"/>
              </a:solidFill>
            </a:endParaRPr>
          </a:p>
          <a:p>
            <a:r>
              <a:rPr lang="ru-RU" sz="3200" dirty="0">
                <a:solidFill>
                  <a:schemeClr val="tx2"/>
                </a:solidFill>
              </a:rPr>
              <a:t>Код писался на языках: </a:t>
            </a:r>
            <a:r>
              <a:rPr lang="en-US" sz="3200" dirty="0">
                <a:solidFill>
                  <a:schemeClr val="tx2"/>
                </a:solidFill>
              </a:rPr>
              <a:t>JavaScript</a:t>
            </a:r>
            <a:r>
              <a:rPr lang="ru-RU" sz="3200" dirty="0">
                <a:solidFill>
                  <a:schemeClr val="tx2"/>
                </a:solidFill>
              </a:rPr>
              <a:t>, </a:t>
            </a:r>
            <a:r>
              <a:rPr lang="en-US" sz="3200" dirty="0">
                <a:solidFill>
                  <a:schemeClr val="tx2"/>
                </a:solidFill>
              </a:rPr>
              <a:t>CSS</a:t>
            </a:r>
            <a:r>
              <a:rPr lang="ru-RU" sz="3200" dirty="0">
                <a:solidFill>
                  <a:schemeClr val="tx2"/>
                </a:solidFill>
              </a:rPr>
              <a:t>, </a:t>
            </a:r>
            <a:r>
              <a:rPr lang="en-US" sz="3200" dirty="0">
                <a:solidFill>
                  <a:schemeClr val="tx2"/>
                </a:solidFill>
              </a:rPr>
              <a:t>HTML</a:t>
            </a:r>
            <a:r>
              <a:rPr lang="ru-RU" sz="3200" dirty="0">
                <a:solidFill>
                  <a:schemeClr val="tx2"/>
                </a:solidFill>
              </a:rPr>
              <a:t>, </a:t>
            </a:r>
            <a:r>
              <a:rPr lang="en-US" sz="3200" dirty="0">
                <a:solidFill>
                  <a:schemeClr val="tx2"/>
                </a:solidFill>
              </a:rPr>
              <a:t>Python</a:t>
            </a:r>
            <a:r>
              <a:rPr lang="ru-RU" sz="3200" dirty="0">
                <a:solidFill>
                  <a:schemeClr val="tx2"/>
                </a:solidFill>
              </a:rPr>
              <a:t>.</a:t>
            </a:r>
          </a:p>
          <a:p>
            <a:r>
              <a:rPr lang="ru-RU" sz="3200" dirty="0">
                <a:solidFill>
                  <a:schemeClr val="tx2"/>
                </a:solidFill>
              </a:rPr>
              <a:t>Среда разработки</a:t>
            </a:r>
            <a:r>
              <a:rPr lang="en-US" sz="3200" dirty="0">
                <a:solidFill>
                  <a:schemeClr val="tx2"/>
                </a:solidFill>
              </a:rPr>
              <a:t>: Visual Studio Code, </a:t>
            </a:r>
            <a:r>
              <a:rPr lang="en-US" sz="3200" dirty="0" err="1">
                <a:solidFill>
                  <a:schemeClr val="tx2"/>
                </a:solidFill>
              </a:rPr>
              <a:t>GitHub</a:t>
            </a:r>
            <a:r>
              <a:rPr lang="en-US" sz="3200" dirty="0" smtClean="0">
                <a:solidFill>
                  <a:schemeClr val="tx2"/>
                </a:solidFill>
              </a:rPr>
              <a:t>.</a:t>
            </a:r>
            <a:endParaRPr lang="ru-RU" sz="3200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70DF8DF-76FF-4F38-B6C1-F1636331891E}"/>
              </a:ext>
            </a:extLst>
          </p:cNvPr>
          <p:cNvSpPr txBox="1"/>
          <p:nvPr/>
        </p:nvSpPr>
        <p:spPr>
          <a:xfrm>
            <a:off x="1979321" y="148136"/>
            <a:ext cx="8463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</a:rPr>
              <a:t>Этапы исследования и оборудование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929EEDF-EC7A-4D55-8821-D7A68A91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39" y="4452998"/>
            <a:ext cx="2269349" cy="226934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82" y="4537784"/>
            <a:ext cx="2444920" cy="226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3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3070387-F1D3-4DB6-854D-2725859D69AB}"/>
              </a:ext>
            </a:extLst>
          </p:cNvPr>
          <p:cNvGrpSpPr/>
          <p:nvPr/>
        </p:nvGrpSpPr>
        <p:grpSpPr>
          <a:xfrm rot="5400000">
            <a:off x="1858945" y="-845632"/>
            <a:ext cx="1738265" cy="3429529"/>
            <a:chOff x="0" y="2486173"/>
            <a:chExt cx="1738265" cy="3429529"/>
          </a:xfrm>
        </p:grpSpPr>
        <p:sp>
          <p:nvSpPr>
            <p:cNvPr id="3" name="Arrow: Pentagon 2">
              <a:extLst>
                <a:ext uri="{FF2B5EF4-FFF2-40B4-BE49-F238E27FC236}">
                  <a16:creationId xmlns="" xmlns:a16="http://schemas.microsoft.com/office/drawing/2014/main" id="{98EE9BC8-58F3-41AA-93A4-D4FD260BF0BF}"/>
                </a:ext>
              </a:extLst>
            </p:cNvPr>
            <p:cNvSpPr/>
            <p:nvPr/>
          </p:nvSpPr>
          <p:spPr>
            <a:xfrm>
              <a:off x="0" y="2486173"/>
              <a:ext cx="1738265" cy="10301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="" xmlns:a16="http://schemas.microsoft.com/office/drawing/2014/main" id="{4CD081D1-24CF-4F2A-A508-88003CACB4E8}"/>
                </a:ext>
              </a:extLst>
            </p:cNvPr>
            <p:cNvSpPr/>
            <p:nvPr/>
          </p:nvSpPr>
          <p:spPr>
            <a:xfrm>
              <a:off x="0" y="3685884"/>
              <a:ext cx="1738265" cy="10301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="" xmlns:a16="http://schemas.microsoft.com/office/drawing/2014/main" id="{6E51F087-801D-4853-A985-AF462A24666C}"/>
                </a:ext>
              </a:extLst>
            </p:cNvPr>
            <p:cNvSpPr/>
            <p:nvPr/>
          </p:nvSpPr>
          <p:spPr>
            <a:xfrm>
              <a:off x="0" y="4885595"/>
              <a:ext cx="1738265" cy="10301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E10A16B8-4880-4FF9-B37C-98F16FA1101F}"/>
              </a:ext>
            </a:extLst>
          </p:cNvPr>
          <p:cNvSpPr/>
          <p:nvPr/>
        </p:nvSpPr>
        <p:spPr>
          <a:xfrm>
            <a:off x="2478786" y="726080"/>
            <a:ext cx="566098" cy="546235"/>
          </a:xfrm>
          <a:custGeom>
            <a:avLst/>
            <a:gdLst>
              <a:gd name="connsiteX0" fmla="*/ 434340 w 1628775"/>
              <a:gd name="connsiteY0" fmla="*/ 348984 h 1571625"/>
              <a:gd name="connsiteX1" fmla="*/ 708660 w 1628775"/>
              <a:gd name="connsiteY1" fmla="*/ 18466 h 1571625"/>
              <a:gd name="connsiteX2" fmla="*/ 1204913 w 1628775"/>
              <a:gd name="connsiteY2" fmla="*/ 308979 h 1571625"/>
              <a:gd name="connsiteX3" fmla="*/ 1258253 w 1628775"/>
              <a:gd name="connsiteY3" fmla="*/ 349936 h 1571625"/>
              <a:gd name="connsiteX4" fmla="*/ 1463040 w 1628775"/>
              <a:gd name="connsiteY4" fmla="*/ 348984 h 1571625"/>
              <a:gd name="connsiteX5" fmla="*/ 1636395 w 1628775"/>
              <a:gd name="connsiteY5" fmla="*/ 520434 h 1571625"/>
              <a:gd name="connsiteX6" fmla="*/ 1636395 w 1628775"/>
              <a:gd name="connsiteY6" fmla="*/ 1411021 h 1571625"/>
              <a:gd name="connsiteX7" fmla="*/ 1470660 w 1628775"/>
              <a:gd name="connsiteY7" fmla="*/ 1579613 h 1571625"/>
              <a:gd name="connsiteX8" fmla="*/ 165735 w 1628775"/>
              <a:gd name="connsiteY8" fmla="*/ 1579613 h 1571625"/>
              <a:gd name="connsiteX9" fmla="*/ 0 w 1628775"/>
              <a:gd name="connsiteY9" fmla="*/ 1411974 h 1571625"/>
              <a:gd name="connsiteX10" fmla="*/ 0 w 1628775"/>
              <a:gd name="connsiteY10" fmla="*/ 516624 h 1571625"/>
              <a:gd name="connsiteX11" fmla="*/ 166688 w 1628775"/>
              <a:gd name="connsiteY11" fmla="*/ 348984 h 1571625"/>
              <a:gd name="connsiteX12" fmla="*/ 434340 w 1628775"/>
              <a:gd name="connsiteY12" fmla="*/ 348984 h 1571625"/>
              <a:gd name="connsiteX13" fmla="*/ 504825 w 1628775"/>
              <a:gd name="connsiteY13" fmla="*/ 881431 h 1571625"/>
              <a:gd name="connsiteX14" fmla="*/ 504825 w 1628775"/>
              <a:gd name="connsiteY14" fmla="*/ 1051929 h 1571625"/>
              <a:gd name="connsiteX15" fmla="*/ 670560 w 1628775"/>
              <a:gd name="connsiteY15" fmla="*/ 1050976 h 1571625"/>
              <a:gd name="connsiteX16" fmla="*/ 732472 w 1628775"/>
              <a:gd name="connsiteY16" fmla="*/ 1112888 h 1571625"/>
              <a:gd name="connsiteX17" fmla="*/ 732472 w 1628775"/>
              <a:gd name="connsiteY17" fmla="*/ 1279576 h 1571625"/>
              <a:gd name="connsiteX18" fmla="*/ 902970 w 1628775"/>
              <a:gd name="connsiteY18" fmla="*/ 1279576 h 1571625"/>
              <a:gd name="connsiteX19" fmla="*/ 902970 w 1628775"/>
              <a:gd name="connsiteY19" fmla="*/ 1154799 h 1571625"/>
              <a:gd name="connsiteX20" fmla="*/ 1002983 w 1628775"/>
              <a:gd name="connsiteY20" fmla="*/ 1051929 h 1571625"/>
              <a:gd name="connsiteX21" fmla="*/ 1131570 w 1628775"/>
              <a:gd name="connsiteY21" fmla="*/ 1051929 h 1571625"/>
              <a:gd name="connsiteX22" fmla="*/ 1131570 w 1628775"/>
              <a:gd name="connsiteY22" fmla="*/ 881431 h 1571625"/>
              <a:gd name="connsiteX23" fmla="*/ 962025 w 1628775"/>
              <a:gd name="connsiteY23" fmla="*/ 881431 h 1571625"/>
              <a:gd name="connsiteX24" fmla="*/ 902018 w 1628775"/>
              <a:gd name="connsiteY24" fmla="*/ 820471 h 1571625"/>
              <a:gd name="connsiteX25" fmla="*/ 902018 w 1628775"/>
              <a:gd name="connsiteY25" fmla="*/ 652831 h 1571625"/>
              <a:gd name="connsiteX26" fmla="*/ 731520 w 1628775"/>
              <a:gd name="connsiteY26" fmla="*/ 652831 h 1571625"/>
              <a:gd name="connsiteX27" fmla="*/ 731520 w 1628775"/>
              <a:gd name="connsiteY27" fmla="*/ 812851 h 1571625"/>
              <a:gd name="connsiteX28" fmla="*/ 665797 w 1628775"/>
              <a:gd name="connsiteY28" fmla="*/ 880479 h 1571625"/>
              <a:gd name="connsiteX29" fmla="*/ 504825 w 1628775"/>
              <a:gd name="connsiteY29" fmla="*/ 881431 h 1571625"/>
              <a:gd name="connsiteX30" fmla="*/ 516255 w 1628775"/>
              <a:gd name="connsiteY30" fmla="*/ 346126 h 1571625"/>
              <a:gd name="connsiteX31" fmla="*/ 1129665 w 1628775"/>
              <a:gd name="connsiteY31" fmla="*/ 346126 h 1571625"/>
              <a:gd name="connsiteX32" fmla="*/ 850583 w 1628775"/>
              <a:gd name="connsiteY32" fmla="*/ 79426 h 1571625"/>
              <a:gd name="connsiteX33" fmla="*/ 516255 w 1628775"/>
              <a:gd name="connsiteY33" fmla="*/ 346126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28775" h="1571625">
                <a:moveTo>
                  <a:pt x="434340" y="348984"/>
                </a:moveTo>
                <a:cubicBezTo>
                  <a:pt x="464820" y="181343"/>
                  <a:pt x="552450" y="67996"/>
                  <a:pt x="708660" y="18466"/>
                </a:cubicBezTo>
                <a:cubicBezTo>
                  <a:pt x="929640" y="-51066"/>
                  <a:pt x="1155383" y="82284"/>
                  <a:pt x="1204913" y="308979"/>
                </a:cubicBezTo>
                <a:cubicBezTo>
                  <a:pt x="1212533" y="344221"/>
                  <a:pt x="1225868" y="350888"/>
                  <a:pt x="1258253" y="349936"/>
                </a:cubicBezTo>
                <a:cubicBezTo>
                  <a:pt x="1326833" y="348031"/>
                  <a:pt x="1394460" y="348984"/>
                  <a:pt x="1463040" y="348984"/>
                </a:cubicBezTo>
                <a:cubicBezTo>
                  <a:pt x="1568768" y="349936"/>
                  <a:pt x="1636395" y="415659"/>
                  <a:pt x="1636395" y="520434"/>
                </a:cubicBezTo>
                <a:cubicBezTo>
                  <a:pt x="1636395" y="817613"/>
                  <a:pt x="1636395" y="1113841"/>
                  <a:pt x="1636395" y="1411021"/>
                </a:cubicBezTo>
                <a:cubicBezTo>
                  <a:pt x="1636395" y="1511986"/>
                  <a:pt x="1569720" y="1579613"/>
                  <a:pt x="1470660" y="1579613"/>
                </a:cubicBezTo>
                <a:cubicBezTo>
                  <a:pt x="1035368" y="1580566"/>
                  <a:pt x="601028" y="1580566"/>
                  <a:pt x="165735" y="1579613"/>
                </a:cubicBezTo>
                <a:cubicBezTo>
                  <a:pt x="63818" y="1579613"/>
                  <a:pt x="0" y="1513891"/>
                  <a:pt x="0" y="1411974"/>
                </a:cubicBezTo>
                <a:cubicBezTo>
                  <a:pt x="0" y="1113841"/>
                  <a:pt x="0" y="814756"/>
                  <a:pt x="0" y="516624"/>
                </a:cubicBezTo>
                <a:cubicBezTo>
                  <a:pt x="0" y="415659"/>
                  <a:pt x="65722" y="348984"/>
                  <a:pt x="166688" y="348984"/>
                </a:cubicBezTo>
                <a:cubicBezTo>
                  <a:pt x="254318" y="348031"/>
                  <a:pt x="342900" y="348984"/>
                  <a:pt x="434340" y="348984"/>
                </a:cubicBezTo>
                <a:close/>
                <a:moveTo>
                  <a:pt x="504825" y="881431"/>
                </a:moveTo>
                <a:cubicBezTo>
                  <a:pt x="504825" y="941438"/>
                  <a:pt x="504825" y="994779"/>
                  <a:pt x="504825" y="1051929"/>
                </a:cubicBezTo>
                <a:cubicBezTo>
                  <a:pt x="562928" y="1051929"/>
                  <a:pt x="617220" y="1053834"/>
                  <a:pt x="670560" y="1050976"/>
                </a:cubicBezTo>
                <a:cubicBezTo>
                  <a:pt x="716280" y="1049071"/>
                  <a:pt x="733425" y="1068121"/>
                  <a:pt x="732472" y="1112888"/>
                </a:cubicBezTo>
                <a:cubicBezTo>
                  <a:pt x="730568" y="1168134"/>
                  <a:pt x="732472" y="1222426"/>
                  <a:pt x="732472" y="1279576"/>
                </a:cubicBezTo>
                <a:cubicBezTo>
                  <a:pt x="791528" y="1279576"/>
                  <a:pt x="844868" y="1279576"/>
                  <a:pt x="902970" y="1279576"/>
                </a:cubicBezTo>
                <a:cubicBezTo>
                  <a:pt x="902970" y="1235761"/>
                  <a:pt x="902970" y="1194804"/>
                  <a:pt x="902970" y="1154799"/>
                </a:cubicBezTo>
                <a:cubicBezTo>
                  <a:pt x="902970" y="1051929"/>
                  <a:pt x="902970" y="1051929"/>
                  <a:pt x="1002983" y="1051929"/>
                </a:cubicBezTo>
                <a:cubicBezTo>
                  <a:pt x="1044893" y="1051929"/>
                  <a:pt x="1087755" y="1051929"/>
                  <a:pt x="1131570" y="1051929"/>
                </a:cubicBezTo>
                <a:cubicBezTo>
                  <a:pt x="1131570" y="992874"/>
                  <a:pt x="1131570" y="938581"/>
                  <a:pt x="1131570" y="881431"/>
                </a:cubicBezTo>
                <a:cubicBezTo>
                  <a:pt x="1072515" y="881431"/>
                  <a:pt x="1017270" y="881431"/>
                  <a:pt x="962025" y="881431"/>
                </a:cubicBezTo>
                <a:cubicBezTo>
                  <a:pt x="921068" y="881431"/>
                  <a:pt x="901065" y="863334"/>
                  <a:pt x="902018" y="820471"/>
                </a:cubicBezTo>
                <a:cubicBezTo>
                  <a:pt x="903922" y="765226"/>
                  <a:pt x="902018" y="709981"/>
                  <a:pt x="902018" y="652831"/>
                </a:cubicBezTo>
                <a:cubicBezTo>
                  <a:pt x="842010" y="652831"/>
                  <a:pt x="787718" y="652831"/>
                  <a:pt x="731520" y="652831"/>
                </a:cubicBezTo>
                <a:cubicBezTo>
                  <a:pt x="731520" y="709029"/>
                  <a:pt x="731520" y="760463"/>
                  <a:pt x="731520" y="812851"/>
                </a:cubicBezTo>
                <a:cubicBezTo>
                  <a:pt x="731520" y="869049"/>
                  <a:pt x="720090" y="880479"/>
                  <a:pt x="665797" y="880479"/>
                </a:cubicBezTo>
                <a:cubicBezTo>
                  <a:pt x="612458" y="881431"/>
                  <a:pt x="559118" y="881431"/>
                  <a:pt x="504825" y="881431"/>
                </a:cubicBezTo>
                <a:close/>
                <a:moveTo>
                  <a:pt x="516255" y="346126"/>
                </a:moveTo>
                <a:cubicBezTo>
                  <a:pt x="722947" y="346126"/>
                  <a:pt x="925830" y="346126"/>
                  <a:pt x="1129665" y="346126"/>
                </a:cubicBezTo>
                <a:cubicBezTo>
                  <a:pt x="1119188" y="208966"/>
                  <a:pt x="989647" y="86093"/>
                  <a:pt x="850583" y="79426"/>
                </a:cubicBezTo>
                <a:cubicBezTo>
                  <a:pt x="679133" y="70854"/>
                  <a:pt x="543878" y="176581"/>
                  <a:pt x="516255" y="346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744394D-4C03-4338-B0A0-6DDFDAFF7178}"/>
              </a:ext>
            </a:extLst>
          </p:cNvPr>
          <p:cNvSpPr/>
          <p:nvPr/>
        </p:nvSpPr>
        <p:spPr>
          <a:xfrm>
            <a:off x="3611634" y="705278"/>
            <a:ext cx="632308" cy="635619"/>
          </a:xfrm>
          <a:custGeom>
            <a:avLst/>
            <a:gdLst>
              <a:gd name="connsiteX0" fmla="*/ 549912 w 1819275"/>
              <a:gd name="connsiteY0" fmla="*/ 1441204 h 1828800"/>
              <a:gd name="connsiteX1" fmla="*/ 387035 w 1819275"/>
              <a:gd name="connsiteY1" fmla="*/ 1605987 h 1828800"/>
              <a:gd name="connsiteX2" fmla="*/ 459424 w 1819275"/>
              <a:gd name="connsiteY2" fmla="*/ 1663137 h 1828800"/>
              <a:gd name="connsiteX3" fmla="*/ 460377 w 1819275"/>
              <a:gd name="connsiteY3" fmla="*/ 1738384 h 1828800"/>
              <a:gd name="connsiteX4" fmla="*/ 457519 w 1819275"/>
              <a:gd name="connsiteY4" fmla="*/ 1742194 h 1828800"/>
              <a:gd name="connsiteX5" fmla="*/ 251779 w 1819275"/>
              <a:gd name="connsiteY5" fmla="*/ 1747909 h 1828800"/>
              <a:gd name="connsiteX6" fmla="*/ 26037 w 1819275"/>
              <a:gd name="connsiteY6" fmla="*/ 1523119 h 1828800"/>
              <a:gd name="connsiteX7" fmla="*/ 24132 w 1819275"/>
              <a:gd name="connsiteY7" fmla="*/ 1435489 h 1828800"/>
              <a:gd name="connsiteX8" fmla="*/ 91759 w 1819275"/>
              <a:gd name="connsiteY8" fmla="*/ 1367862 h 1828800"/>
              <a:gd name="connsiteX9" fmla="*/ 162244 w 1819275"/>
              <a:gd name="connsiteY9" fmla="*/ 1365957 h 1828800"/>
              <a:gd name="connsiteX10" fmla="*/ 224157 w 1819275"/>
              <a:gd name="connsiteY10" fmla="*/ 1434537 h 1828800"/>
              <a:gd name="connsiteX11" fmla="*/ 386082 w 1819275"/>
              <a:gd name="connsiteY11" fmla="*/ 1270707 h 1828800"/>
              <a:gd name="connsiteX12" fmla="*/ 327027 w 1819275"/>
              <a:gd name="connsiteY12" fmla="*/ 1224987 h 1828800"/>
              <a:gd name="connsiteX13" fmla="*/ 327979 w 1819275"/>
              <a:gd name="connsiteY13" fmla="*/ 1130689 h 1828800"/>
              <a:gd name="connsiteX14" fmla="*/ 1042354 w 1819275"/>
              <a:gd name="connsiteY14" fmla="*/ 411552 h 1828800"/>
              <a:gd name="connsiteX15" fmla="*/ 1321437 w 1819275"/>
              <a:gd name="connsiteY15" fmla="*/ 265819 h 1828800"/>
              <a:gd name="connsiteX16" fmla="*/ 1538607 w 1819275"/>
              <a:gd name="connsiteY16" fmla="*/ 213432 h 1828800"/>
              <a:gd name="connsiteX17" fmla="*/ 1581469 w 1819275"/>
              <a:gd name="connsiteY17" fmla="*/ 186762 h 1828800"/>
              <a:gd name="connsiteX18" fmla="*/ 1739585 w 1819275"/>
              <a:gd name="connsiteY18" fmla="*/ 28646 h 1828800"/>
              <a:gd name="connsiteX19" fmla="*/ 1811974 w 1819275"/>
              <a:gd name="connsiteY19" fmla="*/ 13407 h 1828800"/>
              <a:gd name="connsiteX20" fmla="*/ 1797687 w 1819275"/>
              <a:gd name="connsiteY20" fmla="*/ 90559 h 1828800"/>
              <a:gd name="connsiteX21" fmla="*/ 1617665 w 1819275"/>
              <a:gd name="connsiteY21" fmla="*/ 294394 h 1828800"/>
              <a:gd name="connsiteX22" fmla="*/ 1547179 w 1819275"/>
              <a:gd name="connsiteY22" fmla="*/ 559189 h 1828800"/>
              <a:gd name="connsiteX23" fmla="*/ 1416687 w 1819275"/>
              <a:gd name="connsiteY23" fmla="*/ 783027 h 1828800"/>
              <a:gd name="connsiteX24" fmla="*/ 711837 w 1819275"/>
              <a:gd name="connsiteY24" fmla="*/ 1485019 h 1828800"/>
              <a:gd name="connsiteX25" fmla="*/ 586107 w 1819275"/>
              <a:gd name="connsiteY25" fmla="*/ 1485971 h 1828800"/>
              <a:gd name="connsiteX26" fmla="*/ 549912 w 1819275"/>
              <a:gd name="connsiteY26" fmla="*/ 1441204 h 1828800"/>
              <a:gd name="connsiteX27" fmla="*/ 643257 w 1819275"/>
              <a:gd name="connsiteY27" fmla="*/ 1421202 h 1828800"/>
              <a:gd name="connsiteX28" fmla="*/ 1397637 w 1819275"/>
              <a:gd name="connsiteY28" fmla="*/ 667774 h 1828800"/>
              <a:gd name="connsiteX29" fmla="*/ 1156654 w 1819275"/>
              <a:gd name="connsiteY29" fmla="*/ 418219 h 1828800"/>
              <a:gd name="connsiteX30" fmla="*/ 1109982 w 1819275"/>
              <a:gd name="connsiteY30" fmla="*/ 466796 h 1828800"/>
              <a:gd name="connsiteX31" fmla="*/ 1224282 w 1819275"/>
              <a:gd name="connsiteY31" fmla="*/ 576334 h 1828800"/>
              <a:gd name="connsiteX32" fmla="*/ 1236665 w 1819275"/>
              <a:gd name="connsiteY32" fmla="*/ 645866 h 1828800"/>
              <a:gd name="connsiteX33" fmla="*/ 1163322 w 1819275"/>
              <a:gd name="connsiteY33" fmla="*/ 634437 h 1828800"/>
              <a:gd name="connsiteX34" fmla="*/ 1062357 w 1819275"/>
              <a:gd name="connsiteY34" fmla="*/ 523946 h 1828800"/>
              <a:gd name="connsiteX35" fmla="*/ 983299 w 1819275"/>
              <a:gd name="connsiteY35" fmla="*/ 595384 h 1828800"/>
              <a:gd name="connsiteX36" fmla="*/ 1054737 w 1819275"/>
              <a:gd name="connsiteY36" fmla="*/ 662059 h 1828800"/>
              <a:gd name="connsiteX37" fmla="*/ 1061404 w 1819275"/>
              <a:gd name="connsiteY37" fmla="*/ 728734 h 1828800"/>
              <a:gd name="connsiteX38" fmla="*/ 994729 w 1819275"/>
              <a:gd name="connsiteY38" fmla="*/ 722066 h 1828800"/>
              <a:gd name="connsiteX39" fmla="*/ 932817 w 1819275"/>
              <a:gd name="connsiteY39" fmla="*/ 656344 h 1828800"/>
              <a:gd name="connsiteX40" fmla="*/ 861379 w 1819275"/>
              <a:gd name="connsiteY40" fmla="*/ 714446 h 1828800"/>
              <a:gd name="connsiteX41" fmla="*/ 985204 w 1819275"/>
              <a:gd name="connsiteY41" fmla="*/ 832557 h 1828800"/>
              <a:gd name="connsiteX42" fmla="*/ 991872 w 1819275"/>
              <a:gd name="connsiteY42" fmla="*/ 885896 h 1828800"/>
              <a:gd name="connsiteX43" fmla="*/ 943294 w 1819275"/>
              <a:gd name="connsiteY43" fmla="*/ 899232 h 1828800"/>
              <a:gd name="connsiteX44" fmla="*/ 909957 w 1819275"/>
              <a:gd name="connsiteY44" fmla="*/ 873514 h 1828800"/>
              <a:gd name="connsiteX45" fmla="*/ 814707 w 1819275"/>
              <a:gd name="connsiteY45" fmla="*/ 763024 h 1828800"/>
              <a:gd name="connsiteX46" fmla="*/ 803277 w 1819275"/>
              <a:gd name="connsiteY46" fmla="*/ 777312 h 1828800"/>
              <a:gd name="connsiteX47" fmla="*/ 731840 w 1819275"/>
              <a:gd name="connsiteY47" fmla="*/ 843034 h 1828800"/>
              <a:gd name="connsiteX48" fmla="*/ 806135 w 1819275"/>
              <a:gd name="connsiteY48" fmla="*/ 908757 h 1828800"/>
              <a:gd name="connsiteX49" fmla="*/ 813754 w 1819275"/>
              <a:gd name="connsiteY49" fmla="*/ 973527 h 1828800"/>
              <a:gd name="connsiteX50" fmla="*/ 748985 w 1819275"/>
              <a:gd name="connsiteY50" fmla="*/ 966859 h 1828800"/>
              <a:gd name="connsiteX51" fmla="*/ 686119 w 1819275"/>
              <a:gd name="connsiteY51" fmla="*/ 891612 h 1828800"/>
              <a:gd name="connsiteX52" fmla="*/ 673737 w 1819275"/>
              <a:gd name="connsiteY52" fmla="*/ 903041 h 1828800"/>
              <a:gd name="connsiteX53" fmla="*/ 613729 w 1819275"/>
              <a:gd name="connsiteY53" fmla="*/ 956382 h 1828800"/>
              <a:gd name="connsiteX54" fmla="*/ 733744 w 1819275"/>
              <a:gd name="connsiteY54" fmla="*/ 1067824 h 1828800"/>
              <a:gd name="connsiteX55" fmla="*/ 744222 w 1819275"/>
              <a:gd name="connsiteY55" fmla="*/ 1138309 h 1828800"/>
              <a:gd name="connsiteX56" fmla="*/ 674690 w 1819275"/>
              <a:gd name="connsiteY56" fmla="*/ 1126879 h 1828800"/>
              <a:gd name="connsiteX57" fmla="*/ 566104 w 1819275"/>
              <a:gd name="connsiteY57" fmla="*/ 1010674 h 1828800"/>
              <a:gd name="connsiteX58" fmla="*/ 490857 w 1819275"/>
              <a:gd name="connsiteY58" fmla="*/ 1087827 h 1828800"/>
              <a:gd name="connsiteX59" fmla="*/ 565152 w 1819275"/>
              <a:gd name="connsiteY59" fmla="*/ 1155454 h 1828800"/>
              <a:gd name="connsiteX60" fmla="*/ 568010 w 1819275"/>
              <a:gd name="connsiteY60" fmla="*/ 1221177 h 1828800"/>
              <a:gd name="connsiteX61" fmla="*/ 507049 w 1819275"/>
              <a:gd name="connsiteY61" fmla="*/ 1212604 h 1828800"/>
              <a:gd name="connsiteX62" fmla="*/ 436565 w 1819275"/>
              <a:gd name="connsiteY62" fmla="*/ 1137357 h 1828800"/>
              <a:gd name="connsiteX63" fmla="*/ 398465 w 1819275"/>
              <a:gd name="connsiteY63" fmla="*/ 1172599 h 1828800"/>
              <a:gd name="connsiteX64" fmla="*/ 417515 w 1819275"/>
              <a:gd name="connsiteY64" fmla="*/ 1196412 h 1828800"/>
              <a:gd name="connsiteX65" fmla="*/ 643257 w 1819275"/>
              <a:gd name="connsiteY65" fmla="*/ 1421202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819275" h="1828800">
                <a:moveTo>
                  <a:pt x="549912" y="1441204"/>
                </a:moveTo>
                <a:cubicBezTo>
                  <a:pt x="494667" y="1497402"/>
                  <a:pt x="447042" y="1545979"/>
                  <a:pt x="387035" y="1605987"/>
                </a:cubicBezTo>
                <a:cubicBezTo>
                  <a:pt x="409894" y="1624084"/>
                  <a:pt x="435612" y="1642182"/>
                  <a:pt x="459424" y="1663137"/>
                </a:cubicBezTo>
                <a:cubicBezTo>
                  <a:pt x="485142" y="1686949"/>
                  <a:pt x="484190" y="1712666"/>
                  <a:pt x="460377" y="1738384"/>
                </a:cubicBezTo>
                <a:cubicBezTo>
                  <a:pt x="459424" y="1739337"/>
                  <a:pt x="458472" y="1740289"/>
                  <a:pt x="457519" y="1742194"/>
                </a:cubicBezTo>
                <a:cubicBezTo>
                  <a:pt x="341315" y="1857446"/>
                  <a:pt x="361317" y="1858399"/>
                  <a:pt x="251779" y="1747909"/>
                </a:cubicBezTo>
                <a:cubicBezTo>
                  <a:pt x="177484" y="1672662"/>
                  <a:pt x="102237" y="1596462"/>
                  <a:pt x="26037" y="1523119"/>
                </a:cubicBezTo>
                <a:cubicBezTo>
                  <a:pt x="-5396" y="1492639"/>
                  <a:pt x="-11110" y="1466921"/>
                  <a:pt x="24132" y="1435489"/>
                </a:cubicBezTo>
                <a:cubicBezTo>
                  <a:pt x="47944" y="1414534"/>
                  <a:pt x="69852" y="1391674"/>
                  <a:pt x="91759" y="1367862"/>
                </a:cubicBezTo>
                <a:cubicBezTo>
                  <a:pt x="115572" y="1343096"/>
                  <a:pt x="139384" y="1345002"/>
                  <a:pt x="162244" y="1365957"/>
                </a:cubicBezTo>
                <a:cubicBezTo>
                  <a:pt x="185104" y="1387864"/>
                  <a:pt x="205107" y="1412629"/>
                  <a:pt x="224157" y="1434537"/>
                </a:cubicBezTo>
                <a:cubicBezTo>
                  <a:pt x="278449" y="1380244"/>
                  <a:pt x="327027" y="1330714"/>
                  <a:pt x="386082" y="1270707"/>
                </a:cubicBezTo>
                <a:cubicBezTo>
                  <a:pt x="368937" y="1257371"/>
                  <a:pt x="346077" y="1243084"/>
                  <a:pt x="327027" y="1224987"/>
                </a:cubicBezTo>
                <a:cubicBezTo>
                  <a:pt x="287974" y="1186887"/>
                  <a:pt x="288927" y="1169741"/>
                  <a:pt x="327979" y="1130689"/>
                </a:cubicBezTo>
                <a:cubicBezTo>
                  <a:pt x="567057" y="891612"/>
                  <a:pt x="809944" y="656344"/>
                  <a:pt x="1042354" y="411552"/>
                </a:cubicBezTo>
                <a:cubicBezTo>
                  <a:pt x="1122365" y="326779"/>
                  <a:pt x="1215710" y="290584"/>
                  <a:pt x="1321437" y="265819"/>
                </a:cubicBezTo>
                <a:cubicBezTo>
                  <a:pt x="1393827" y="248674"/>
                  <a:pt x="1466217" y="232482"/>
                  <a:pt x="1538607" y="213432"/>
                </a:cubicBezTo>
                <a:cubicBezTo>
                  <a:pt x="1554799" y="209621"/>
                  <a:pt x="1570040" y="198191"/>
                  <a:pt x="1581469" y="186762"/>
                </a:cubicBezTo>
                <a:cubicBezTo>
                  <a:pt x="1634810" y="135327"/>
                  <a:pt x="1687197" y="81987"/>
                  <a:pt x="1739585" y="28646"/>
                </a:cubicBezTo>
                <a:cubicBezTo>
                  <a:pt x="1760540" y="7691"/>
                  <a:pt x="1783399" y="-15168"/>
                  <a:pt x="1811974" y="13407"/>
                </a:cubicBezTo>
                <a:cubicBezTo>
                  <a:pt x="1841502" y="42934"/>
                  <a:pt x="1819594" y="66746"/>
                  <a:pt x="1797687" y="90559"/>
                </a:cubicBezTo>
                <a:cubicBezTo>
                  <a:pt x="1735774" y="157234"/>
                  <a:pt x="1659574" y="216289"/>
                  <a:pt x="1617665" y="294394"/>
                </a:cubicBezTo>
                <a:cubicBezTo>
                  <a:pt x="1575754" y="373452"/>
                  <a:pt x="1564324" y="469654"/>
                  <a:pt x="1547179" y="559189"/>
                </a:cubicBezTo>
                <a:cubicBezTo>
                  <a:pt x="1529082" y="650629"/>
                  <a:pt x="1483362" y="719209"/>
                  <a:pt x="1416687" y="783027"/>
                </a:cubicBezTo>
                <a:cubicBezTo>
                  <a:pt x="1179515" y="1014484"/>
                  <a:pt x="947104" y="1250704"/>
                  <a:pt x="711837" y="1485019"/>
                </a:cubicBezTo>
                <a:cubicBezTo>
                  <a:pt x="652782" y="1544074"/>
                  <a:pt x="645162" y="1545027"/>
                  <a:pt x="586107" y="1485971"/>
                </a:cubicBezTo>
                <a:cubicBezTo>
                  <a:pt x="574677" y="1471684"/>
                  <a:pt x="563247" y="1456444"/>
                  <a:pt x="549912" y="1441204"/>
                </a:cubicBezTo>
                <a:close/>
                <a:moveTo>
                  <a:pt x="643257" y="1421202"/>
                </a:moveTo>
                <a:cubicBezTo>
                  <a:pt x="899479" y="1165932"/>
                  <a:pt x="1151892" y="912566"/>
                  <a:pt x="1397637" y="667774"/>
                </a:cubicBezTo>
                <a:cubicBezTo>
                  <a:pt x="1319532" y="586812"/>
                  <a:pt x="1239522" y="503944"/>
                  <a:pt x="1156654" y="418219"/>
                </a:cubicBezTo>
                <a:cubicBezTo>
                  <a:pt x="1142367" y="433459"/>
                  <a:pt x="1128079" y="448699"/>
                  <a:pt x="1109982" y="466796"/>
                </a:cubicBezTo>
                <a:cubicBezTo>
                  <a:pt x="1150940" y="505849"/>
                  <a:pt x="1187135" y="541091"/>
                  <a:pt x="1224282" y="576334"/>
                </a:cubicBezTo>
                <a:cubicBezTo>
                  <a:pt x="1245237" y="596337"/>
                  <a:pt x="1261429" y="620149"/>
                  <a:pt x="1236665" y="645866"/>
                </a:cubicBezTo>
                <a:cubicBezTo>
                  <a:pt x="1209994" y="673489"/>
                  <a:pt x="1185229" y="657296"/>
                  <a:pt x="1163322" y="634437"/>
                </a:cubicBezTo>
                <a:cubicBezTo>
                  <a:pt x="1128079" y="596337"/>
                  <a:pt x="1092837" y="558237"/>
                  <a:pt x="1062357" y="523946"/>
                </a:cubicBezTo>
                <a:cubicBezTo>
                  <a:pt x="1030924" y="552521"/>
                  <a:pt x="1009017" y="572524"/>
                  <a:pt x="983299" y="595384"/>
                </a:cubicBezTo>
                <a:cubicBezTo>
                  <a:pt x="1008065" y="619196"/>
                  <a:pt x="1031877" y="640152"/>
                  <a:pt x="1054737" y="662059"/>
                </a:cubicBezTo>
                <a:cubicBezTo>
                  <a:pt x="1075692" y="682062"/>
                  <a:pt x="1084265" y="705874"/>
                  <a:pt x="1061404" y="728734"/>
                </a:cubicBezTo>
                <a:cubicBezTo>
                  <a:pt x="1039497" y="750641"/>
                  <a:pt x="1014732" y="743021"/>
                  <a:pt x="994729" y="722066"/>
                </a:cubicBezTo>
                <a:cubicBezTo>
                  <a:pt x="972822" y="698254"/>
                  <a:pt x="949962" y="674441"/>
                  <a:pt x="932817" y="656344"/>
                </a:cubicBezTo>
                <a:cubicBezTo>
                  <a:pt x="907099" y="677299"/>
                  <a:pt x="888049" y="692539"/>
                  <a:pt x="861379" y="714446"/>
                </a:cubicBezTo>
                <a:cubicBezTo>
                  <a:pt x="906147" y="756357"/>
                  <a:pt x="948057" y="792552"/>
                  <a:pt x="985204" y="832557"/>
                </a:cubicBezTo>
                <a:cubicBezTo>
                  <a:pt x="995682" y="843987"/>
                  <a:pt x="998540" y="871609"/>
                  <a:pt x="991872" y="885896"/>
                </a:cubicBezTo>
                <a:cubicBezTo>
                  <a:pt x="987110" y="896374"/>
                  <a:pt x="960440" y="900184"/>
                  <a:pt x="943294" y="899232"/>
                </a:cubicBezTo>
                <a:cubicBezTo>
                  <a:pt x="931865" y="898279"/>
                  <a:pt x="919482" y="883991"/>
                  <a:pt x="909957" y="873514"/>
                </a:cubicBezTo>
                <a:cubicBezTo>
                  <a:pt x="877572" y="837319"/>
                  <a:pt x="846140" y="800171"/>
                  <a:pt x="814707" y="763024"/>
                </a:cubicBezTo>
                <a:cubicBezTo>
                  <a:pt x="810897" y="767787"/>
                  <a:pt x="807087" y="772549"/>
                  <a:pt x="803277" y="777312"/>
                </a:cubicBezTo>
                <a:cubicBezTo>
                  <a:pt x="781369" y="797314"/>
                  <a:pt x="760415" y="817316"/>
                  <a:pt x="731840" y="843034"/>
                </a:cubicBezTo>
                <a:cubicBezTo>
                  <a:pt x="758510" y="866846"/>
                  <a:pt x="782322" y="887802"/>
                  <a:pt x="806135" y="908757"/>
                </a:cubicBezTo>
                <a:cubicBezTo>
                  <a:pt x="828042" y="928759"/>
                  <a:pt x="836615" y="956382"/>
                  <a:pt x="813754" y="973527"/>
                </a:cubicBezTo>
                <a:cubicBezTo>
                  <a:pt x="800419" y="983052"/>
                  <a:pt x="764224" y="978289"/>
                  <a:pt x="748985" y="966859"/>
                </a:cubicBezTo>
                <a:cubicBezTo>
                  <a:pt x="723267" y="947809"/>
                  <a:pt x="707074" y="917329"/>
                  <a:pt x="686119" y="891612"/>
                </a:cubicBezTo>
                <a:cubicBezTo>
                  <a:pt x="682310" y="895421"/>
                  <a:pt x="677547" y="899232"/>
                  <a:pt x="673737" y="903041"/>
                </a:cubicBezTo>
                <a:cubicBezTo>
                  <a:pt x="656592" y="918282"/>
                  <a:pt x="638494" y="934474"/>
                  <a:pt x="613729" y="956382"/>
                </a:cubicBezTo>
                <a:cubicBezTo>
                  <a:pt x="656592" y="996387"/>
                  <a:pt x="695644" y="1031629"/>
                  <a:pt x="733744" y="1067824"/>
                </a:cubicBezTo>
                <a:cubicBezTo>
                  <a:pt x="755652" y="1088779"/>
                  <a:pt x="768035" y="1113544"/>
                  <a:pt x="744222" y="1138309"/>
                </a:cubicBezTo>
                <a:cubicBezTo>
                  <a:pt x="719457" y="1163074"/>
                  <a:pt x="694692" y="1148787"/>
                  <a:pt x="674690" y="1126879"/>
                </a:cubicBezTo>
                <a:cubicBezTo>
                  <a:pt x="639447" y="1088779"/>
                  <a:pt x="603252" y="1050679"/>
                  <a:pt x="566104" y="1010674"/>
                </a:cubicBezTo>
                <a:cubicBezTo>
                  <a:pt x="538482" y="1038296"/>
                  <a:pt x="518479" y="1060204"/>
                  <a:pt x="490857" y="1087827"/>
                </a:cubicBezTo>
                <a:cubicBezTo>
                  <a:pt x="516574" y="1110687"/>
                  <a:pt x="541340" y="1132594"/>
                  <a:pt x="565152" y="1155454"/>
                </a:cubicBezTo>
                <a:cubicBezTo>
                  <a:pt x="586107" y="1175457"/>
                  <a:pt x="592774" y="1204032"/>
                  <a:pt x="568010" y="1221177"/>
                </a:cubicBezTo>
                <a:cubicBezTo>
                  <a:pt x="554674" y="1229749"/>
                  <a:pt x="522290" y="1224034"/>
                  <a:pt x="507049" y="1212604"/>
                </a:cubicBezTo>
                <a:cubicBezTo>
                  <a:pt x="481332" y="1193554"/>
                  <a:pt x="461329" y="1164979"/>
                  <a:pt x="436565" y="1137357"/>
                </a:cubicBezTo>
                <a:cubicBezTo>
                  <a:pt x="419419" y="1153549"/>
                  <a:pt x="409894" y="1162121"/>
                  <a:pt x="398465" y="1172599"/>
                </a:cubicBezTo>
                <a:cubicBezTo>
                  <a:pt x="407990" y="1184029"/>
                  <a:pt x="412752" y="1190696"/>
                  <a:pt x="417515" y="1196412"/>
                </a:cubicBezTo>
                <a:cubicBezTo>
                  <a:pt x="495619" y="1272612"/>
                  <a:pt x="571819" y="1348812"/>
                  <a:pt x="643257" y="1421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76076825-A6FA-4522-B683-8F7C95476377}"/>
              </a:ext>
            </a:extLst>
          </p:cNvPr>
          <p:cNvSpPr/>
          <p:nvPr/>
        </p:nvSpPr>
        <p:spPr>
          <a:xfrm>
            <a:off x="1087372" y="779202"/>
            <a:ext cx="728744" cy="537187"/>
          </a:xfrm>
          <a:custGeom>
            <a:avLst/>
            <a:gdLst>
              <a:gd name="connsiteX0" fmla="*/ 285241 w 438171"/>
              <a:gd name="connsiteY0" fmla="*/ 156774 h 322994"/>
              <a:gd name="connsiteX1" fmla="*/ 250805 w 438171"/>
              <a:gd name="connsiteY1" fmla="*/ 191807 h 322994"/>
              <a:gd name="connsiteX2" fmla="*/ 285639 w 438171"/>
              <a:gd name="connsiteY2" fmla="*/ 225646 h 322994"/>
              <a:gd name="connsiteX3" fmla="*/ 320273 w 438171"/>
              <a:gd name="connsiteY3" fmla="*/ 190812 h 322994"/>
              <a:gd name="connsiteX4" fmla="*/ 285241 w 438171"/>
              <a:gd name="connsiteY4" fmla="*/ 156774 h 322994"/>
              <a:gd name="connsiteX5" fmla="*/ 286435 w 438171"/>
              <a:gd name="connsiteY5" fmla="*/ 113978 h 322994"/>
              <a:gd name="connsiteX6" fmla="*/ 362671 w 438171"/>
              <a:gd name="connsiteY6" fmla="*/ 190812 h 322994"/>
              <a:gd name="connsiteX7" fmla="*/ 285440 w 438171"/>
              <a:gd name="connsiteY7" fmla="*/ 267844 h 322994"/>
              <a:gd name="connsiteX8" fmla="*/ 209004 w 438171"/>
              <a:gd name="connsiteY8" fmla="*/ 190613 h 322994"/>
              <a:gd name="connsiteX9" fmla="*/ 286435 w 438171"/>
              <a:gd name="connsiteY9" fmla="*/ 113978 h 322994"/>
              <a:gd name="connsiteX10" fmla="*/ 286236 w 438171"/>
              <a:gd name="connsiteY10" fmla="*/ 97457 h 322994"/>
              <a:gd name="connsiteX11" fmla="*/ 192084 w 438171"/>
              <a:gd name="connsiteY11" fmla="*/ 190414 h 322994"/>
              <a:gd name="connsiteX12" fmla="*/ 282056 w 438171"/>
              <a:gd name="connsiteY12" fmla="*/ 284565 h 322994"/>
              <a:gd name="connsiteX13" fmla="*/ 378993 w 438171"/>
              <a:gd name="connsiteY13" fmla="*/ 193798 h 322994"/>
              <a:gd name="connsiteX14" fmla="*/ 286236 w 438171"/>
              <a:gd name="connsiteY14" fmla="*/ 97457 h 322994"/>
              <a:gd name="connsiteX15" fmla="*/ 166407 w 438171"/>
              <a:gd name="connsiteY15" fmla="*/ 89893 h 322994"/>
              <a:gd name="connsiteX16" fmla="*/ 285639 w 438171"/>
              <a:gd name="connsiteY16" fmla="*/ 90291 h 322994"/>
              <a:gd name="connsiteX17" fmla="*/ 405069 w 438171"/>
              <a:gd name="connsiteY17" fmla="*/ 90092 h 322994"/>
              <a:gd name="connsiteX18" fmla="*/ 419600 w 438171"/>
              <a:gd name="connsiteY18" fmla="*/ 98850 h 322994"/>
              <a:gd name="connsiteX19" fmla="*/ 415022 w 438171"/>
              <a:gd name="connsiteY19" fmla="*/ 250527 h 322994"/>
              <a:gd name="connsiteX20" fmla="*/ 278075 w 438171"/>
              <a:gd name="connsiteY20" fmla="*/ 322782 h 322994"/>
              <a:gd name="connsiteX21" fmla="*/ 151677 w 438171"/>
              <a:gd name="connsiteY21" fmla="*/ 98452 h 322994"/>
              <a:gd name="connsiteX22" fmla="*/ 166407 w 438171"/>
              <a:gd name="connsiteY22" fmla="*/ 89893 h 322994"/>
              <a:gd name="connsiteX23" fmla="*/ 156304 w 438171"/>
              <a:gd name="connsiteY23" fmla="*/ 494 h 322994"/>
              <a:gd name="connsiteX24" fmla="*/ 197060 w 438171"/>
              <a:gd name="connsiteY24" fmla="*/ 15249 h 322994"/>
              <a:gd name="connsiteX25" fmla="*/ 209402 w 438171"/>
              <a:gd name="connsiteY25" fmla="*/ 39135 h 322994"/>
              <a:gd name="connsiteX26" fmla="*/ 400689 w 438171"/>
              <a:gd name="connsiteY26" fmla="*/ 72575 h 322994"/>
              <a:gd name="connsiteX27" fmla="*/ 169193 w 438171"/>
              <a:gd name="connsiteY27" fmla="*/ 72575 h 322994"/>
              <a:gd name="connsiteX28" fmla="*/ 182131 w 438171"/>
              <a:gd name="connsiteY28" fmla="*/ 59438 h 322994"/>
              <a:gd name="connsiteX29" fmla="*/ 174965 w 438171"/>
              <a:gd name="connsiteY29" fmla="*/ 20225 h 322994"/>
              <a:gd name="connsiteX30" fmla="*/ 135752 w 438171"/>
              <a:gd name="connsiteY30" fmla="*/ 32367 h 322994"/>
              <a:gd name="connsiteX31" fmla="*/ 123212 w 438171"/>
              <a:gd name="connsiteY31" fmla="*/ 78746 h 322994"/>
              <a:gd name="connsiteX32" fmla="*/ 100919 w 438171"/>
              <a:gd name="connsiteY32" fmla="*/ 177873 h 322994"/>
              <a:gd name="connsiteX33" fmla="*/ 49762 w 438171"/>
              <a:gd name="connsiteY33" fmla="*/ 219873 h 322994"/>
              <a:gd name="connsiteX34" fmla="*/ 6170 w 438171"/>
              <a:gd name="connsiteY34" fmla="*/ 213901 h 322994"/>
              <a:gd name="connsiteX35" fmla="*/ 0 w 438171"/>
              <a:gd name="connsiteY35" fmla="*/ 203153 h 322994"/>
              <a:gd name="connsiteX36" fmla="*/ 11346 w 438171"/>
              <a:gd name="connsiteY36" fmla="*/ 197778 h 322994"/>
              <a:gd name="connsiteX37" fmla="*/ 13336 w 438171"/>
              <a:gd name="connsiteY37" fmla="*/ 198177 h 322994"/>
              <a:gd name="connsiteX38" fmla="*/ 89174 w 438171"/>
              <a:gd name="connsiteY38" fmla="*/ 162148 h 322994"/>
              <a:gd name="connsiteX39" fmla="*/ 105298 w 438171"/>
              <a:gd name="connsiteY39" fmla="*/ 85712 h 322994"/>
              <a:gd name="connsiteX40" fmla="*/ 118833 w 438171"/>
              <a:gd name="connsiteY40" fmla="*/ 26196 h 322994"/>
              <a:gd name="connsiteX41" fmla="*/ 156304 w 438171"/>
              <a:gd name="connsiteY41" fmla="*/ 494 h 3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38171" h="322994">
                <a:moveTo>
                  <a:pt x="285241" y="156774"/>
                </a:moveTo>
                <a:cubicBezTo>
                  <a:pt x="266530" y="156973"/>
                  <a:pt x="250407" y="173096"/>
                  <a:pt x="250805" y="191807"/>
                </a:cubicBezTo>
                <a:cubicBezTo>
                  <a:pt x="251203" y="210120"/>
                  <a:pt x="267326" y="225845"/>
                  <a:pt x="285639" y="225646"/>
                </a:cubicBezTo>
                <a:cubicBezTo>
                  <a:pt x="304748" y="225646"/>
                  <a:pt x="320472" y="209921"/>
                  <a:pt x="320273" y="190812"/>
                </a:cubicBezTo>
                <a:cubicBezTo>
                  <a:pt x="320074" y="171902"/>
                  <a:pt x="304548" y="156575"/>
                  <a:pt x="285241" y="156774"/>
                </a:cubicBezTo>
                <a:close/>
                <a:moveTo>
                  <a:pt x="286435" y="113978"/>
                </a:moveTo>
                <a:cubicBezTo>
                  <a:pt x="328434" y="114177"/>
                  <a:pt x="362671" y="148613"/>
                  <a:pt x="362671" y="190812"/>
                </a:cubicBezTo>
                <a:cubicBezTo>
                  <a:pt x="362671" y="233608"/>
                  <a:pt x="328236" y="267844"/>
                  <a:pt x="285440" y="267844"/>
                </a:cubicBezTo>
                <a:cubicBezTo>
                  <a:pt x="242445" y="267844"/>
                  <a:pt x="208805" y="234006"/>
                  <a:pt x="209004" y="190613"/>
                </a:cubicBezTo>
                <a:cubicBezTo>
                  <a:pt x="209004" y="147817"/>
                  <a:pt x="243241" y="113978"/>
                  <a:pt x="286435" y="113978"/>
                </a:cubicBezTo>
                <a:close/>
                <a:moveTo>
                  <a:pt x="286236" y="97457"/>
                </a:moveTo>
                <a:cubicBezTo>
                  <a:pt x="234682" y="97059"/>
                  <a:pt x="192681" y="138262"/>
                  <a:pt x="192084" y="190414"/>
                </a:cubicBezTo>
                <a:cubicBezTo>
                  <a:pt x="191487" y="240773"/>
                  <a:pt x="232890" y="284166"/>
                  <a:pt x="282056" y="284565"/>
                </a:cubicBezTo>
                <a:cubicBezTo>
                  <a:pt x="336198" y="284963"/>
                  <a:pt x="378396" y="245352"/>
                  <a:pt x="378993" y="193798"/>
                </a:cubicBezTo>
                <a:cubicBezTo>
                  <a:pt x="379591" y="140054"/>
                  <a:pt x="338984" y="97855"/>
                  <a:pt x="286236" y="97457"/>
                </a:cubicBezTo>
                <a:close/>
                <a:moveTo>
                  <a:pt x="166407" y="89893"/>
                </a:moveTo>
                <a:cubicBezTo>
                  <a:pt x="206018" y="90490"/>
                  <a:pt x="245828" y="90291"/>
                  <a:pt x="285639" y="90291"/>
                </a:cubicBezTo>
                <a:cubicBezTo>
                  <a:pt x="325449" y="90291"/>
                  <a:pt x="365259" y="90490"/>
                  <a:pt x="405069" y="90092"/>
                </a:cubicBezTo>
                <a:cubicBezTo>
                  <a:pt x="412434" y="90092"/>
                  <a:pt x="416415" y="92480"/>
                  <a:pt x="419600" y="98850"/>
                </a:cubicBezTo>
                <a:cubicBezTo>
                  <a:pt x="445078" y="150205"/>
                  <a:pt x="445078" y="201560"/>
                  <a:pt x="415022" y="250527"/>
                </a:cubicBezTo>
                <a:cubicBezTo>
                  <a:pt x="384169" y="300887"/>
                  <a:pt x="337193" y="325569"/>
                  <a:pt x="278075" y="322782"/>
                </a:cubicBezTo>
                <a:cubicBezTo>
                  <a:pt x="166208" y="317806"/>
                  <a:pt x="98132" y="196186"/>
                  <a:pt x="151677" y="98452"/>
                </a:cubicBezTo>
                <a:cubicBezTo>
                  <a:pt x="155260" y="92082"/>
                  <a:pt x="159042" y="89893"/>
                  <a:pt x="166407" y="89893"/>
                </a:cubicBezTo>
                <a:close/>
                <a:moveTo>
                  <a:pt x="156304" y="494"/>
                </a:moveTo>
                <a:cubicBezTo>
                  <a:pt x="171183" y="-1621"/>
                  <a:pt x="186610" y="3007"/>
                  <a:pt x="197060" y="15249"/>
                </a:cubicBezTo>
                <a:cubicBezTo>
                  <a:pt x="202434" y="21817"/>
                  <a:pt x="205022" y="30775"/>
                  <a:pt x="209402" y="39135"/>
                </a:cubicBezTo>
                <a:cubicBezTo>
                  <a:pt x="278074" y="-277"/>
                  <a:pt x="360680" y="21618"/>
                  <a:pt x="400689" y="72575"/>
                </a:cubicBezTo>
                <a:cubicBezTo>
                  <a:pt x="323856" y="72575"/>
                  <a:pt x="247819" y="72575"/>
                  <a:pt x="169193" y="72575"/>
                </a:cubicBezTo>
                <a:cubicBezTo>
                  <a:pt x="174368" y="67201"/>
                  <a:pt x="178150" y="63220"/>
                  <a:pt x="182131" y="59438"/>
                </a:cubicBezTo>
                <a:cubicBezTo>
                  <a:pt x="194871" y="47495"/>
                  <a:pt x="191288" y="26993"/>
                  <a:pt x="174965" y="20225"/>
                </a:cubicBezTo>
                <a:cubicBezTo>
                  <a:pt x="160236" y="14054"/>
                  <a:pt x="144909" y="18433"/>
                  <a:pt x="135752" y="32367"/>
                </a:cubicBezTo>
                <a:cubicBezTo>
                  <a:pt x="126596" y="46300"/>
                  <a:pt x="124008" y="62423"/>
                  <a:pt x="123212" y="78746"/>
                </a:cubicBezTo>
                <a:cubicBezTo>
                  <a:pt x="121421" y="112982"/>
                  <a:pt x="116843" y="146821"/>
                  <a:pt x="100919" y="177873"/>
                </a:cubicBezTo>
                <a:cubicBezTo>
                  <a:pt x="89772" y="199172"/>
                  <a:pt x="74445" y="215295"/>
                  <a:pt x="49762" y="219873"/>
                </a:cubicBezTo>
                <a:cubicBezTo>
                  <a:pt x="34635" y="222660"/>
                  <a:pt x="19905" y="219873"/>
                  <a:pt x="6170" y="213901"/>
                </a:cubicBezTo>
                <a:cubicBezTo>
                  <a:pt x="3185" y="212508"/>
                  <a:pt x="1990" y="206935"/>
                  <a:pt x="0" y="203153"/>
                </a:cubicBezTo>
                <a:cubicBezTo>
                  <a:pt x="3782" y="201361"/>
                  <a:pt x="7564" y="199371"/>
                  <a:pt x="11346" y="197778"/>
                </a:cubicBezTo>
                <a:cubicBezTo>
                  <a:pt x="11744" y="197579"/>
                  <a:pt x="12540" y="197977"/>
                  <a:pt x="13336" y="198177"/>
                </a:cubicBezTo>
                <a:cubicBezTo>
                  <a:pt x="52549" y="208925"/>
                  <a:pt x="72653" y="199570"/>
                  <a:pt x="89174" y="162148"/>
                </a:cubicBezTo>
                <a:cubicBezTo>
                  <a:pt x="99923" y="137864"/>
                  <a:pt x="103904" y="111987"/>
                  <a:pt x="105298" y="85712"/>
                </a:cubicBezTo>
                <a:cubicBezTo>
                  <a:pt x="106492" y="65011"/>
                  <a:pt x="108483" y="44708"/>
                  <a:pt x="118833" y="26196"/>
                </a:cubicBezTo>
                <a:cubicBezTo>
                  <a:pt x="127094" y="11467"/>
                  <a:pt x="141425" y="2609"/>
                  <a:pt x="156304" y="49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6B309B2-EA45-4B08-9086-018C3C489D8F}"/>
              </a:ext>
            </a:extLst>
          </p:cNvPr>
          <p:cNvSpPr txBox="1"/>
          <p:nvPr/>
        </p:nvSpPr>
        <p:spPr>
          <a:xfrm>
            <a:off x="78950" y="1655159"/>
            <a:ext cx="613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/>
                </a:solidFill>
              </a:rPr>
              <a:t>Человек, отвечая на вопросы сможет узнать свой возможный диагноз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42C4A40-2122-41E0-BAE8-761BE54E1CBD}"/>
              </a:ext>
            </a:extLst>
          </p:cNvPr>
          <p:cNvSpPr txBox="1"/>
          <p:nvPr/>
        </p:nvSpPr>
        <p:spPr>
          <a:xfrm>
            <a:off x="6211614" y="521581"/>
            <a:ext cx="567558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Пример работы приложения</a:t>
            </a:r>
            <a:endParaRPr lang="en-US" altLang="ko-KR" sz="44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9" name="Graphic 179">
            <a:extLst>
              <a:ext uri="{FF2B5EF4-FFF2-40B4-BE49-F238E27FC236}">
                <a16:creationId xmlns="" xmlns:a16="http://schemas.microsoft.com/office/drawing/2014/main" id="{D221911A-CF6B-45E9-841C-76893C2F8266}"/>
              </a:ext>
            </a:extLst>
          </p:cNvPr>
          <p:cNvGrpSpPr/>
          <p:nvPr/>
        </p:nvGrpSpPr>
        <p:grpSpPr>
          <a:xfrm>
            <a:off x="5174902" y="2461314"/>
            <a:ext cx="6844648" cy="3807335"/>
            <a:chOff x="0" y="38100"/>
            <a:chExt cx="12192000" cy="6781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DA7D805C-9121-4FDE-9BAC-1E4425BC84C8}"/>
                </a:ext>
              </a:extLst>
            </p:cNvPr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BAEA4DB-EC9E-4AD0-9CBC-21BC39B64BB5}"/>
                </a:ext>
              </a:extLst>
            </p:cNvPr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="" xmlns:a16="http://schemas.microsoft.com/office/drawing/2014/main" id="{05ADE562-83E4-4F4E-BB49-26001E38B8CA}"/>
              </a:ext>
            </a:extLst>
          </p:cNvPr>
          <p:cNvSpPr/>
          <p:nvPr/>
        </p:nvSpPr>
        <p:spPr>
          <a:xfrm>
            <a:off x="9615333" y="4240313"/>
            <a:ext cx="448003" cy="448003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B093F54A-5047-430A-BE4B-751B8A97079F}"/>
              </a:ext>
            </a:extLst>
          </p:cNvPr>
          <p:cNvGrpSpPr/>
          <p:nvPr/>
        </p:nvGrpSpPr>
        <p:grpSpPr>
          <a:xfrm rot="20857237">
            <a:off x="9024574" y="3519587"/>
            <a:ext cx="1109031" cy="1274933"/>
            <a:chOff x="8873991" y="3923317"/>
            <a:chExt cx="1109031" cy="1274933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622895FC-3765-4CEC-ACEC-0A04BDAFA5E8}"/>
                </a:ext>
              </a:extLst>
            </p:cNvPr>
            <p:cNvGrpSpPr/>
            <p:nvPr/>
          </p:nvGrpSpPr>
          <p:grpSpPr>
            <a:xfrm>
              <a:off x="8932620" y="3923317"/>
              <a:ext cx="1050402" cy="1274933"/>
              <a:chOff x="8772175" y="4670224"/>
              <a:chExt cx="1050402" cy="1274933"/>
            </a:xfrm>
            <a:solidFill>
              <a:schemeClr val="bg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940E0907-0F25-49DC-B94F-BDA5FAE3D413}"/>
                  </a:ext>
                </a:extLst>
              </p:cNvPr>
              <p:cNvSpPr/>
              <p:nvPr/>
            </p:nvSpPr>
            <p:spPr>
              <a:xfrm rot="567401">
                <a:off x="8772175" y="4670224"/>
                <a:ext cx="116160" cy="704068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B416E369-C8CC-4B34-9F95-24F901D1F5A2}"/>
                  </a:ext>
                </a:extLst>
              </p:cNvPr>
              <p:cNvSpPr/>
              <p:nvPr/>
            </p:nvSpPr>
            <p:spPr>
              <a:xfrm rot="2624473">
                <a:off x="9205359" y="5419204"/>
                <a:ext cx="175807" cy="376730"/>
              </a:xfrm>
              <a:custGeom>
                <a:avLst/>
                <a:gdLst>
                  <a:gd name="connsiteX0" fmla="*/ 0 w 144018"/>
                  <a:gd name="connsiteY0" fmla="*/ 4566 h 308610"/>
                  <a:gd name="connsiteX1" fmla="*/ 19888 w 144018"/>
                  <a:gd name="connsiteY1" fmla="*/ 7309 h 308610"/>
                  <a:gd name="connsiteX2" fmla="*/ 28804 w 144018"/>
                  <a:gd name="connsiteY2" fmla="*/ 73146 h 308610"/>
                  <a:gd name="connsiteX3" fmla="*/ 75438 w 144018"/>
                  <a:gd name="connsiteY3" fmla="*/ 239109 h 308610"/>
                  <a:gd name="connsiteX4" fmla="*/ 104242 w 144018"/>
                  <a:gd name="connsiteY4" fmla="*/ 280943 h 308610"/>
                  <a:gd name="connsiteX5" fmla="*/ 143332 w 144018"/>
                  <a:gd name="connsiteY5" fmla="*/ 297402 h 308610"/>
                  <a:gd name="connsiteX6" fmla="*/ 143332 w 144018"/>
                  <a:gd name="connsiteY6" fmla="*/ 314547 h 308610"/>
                  <a:gd name="connsiteX7" fmla="*/ 60350 w 144018"/>
                  <a:gd name="connsiteY7" fmla="*/ 243910 h 308610"/>
                  <a:gd name="connsiteX8" fmla="*/ 4115 w 144018"/>
                  <a:gd name="connsiteY8" fmla="*/ 29940 h 308610"/>
                  <a:gd name="connsiteX9" fmla="*/ 0 w 144018"/>
                  <a:gd name="connsiteY9" fmla="*/ 4566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018" h="308610">
                    <a:moveTo>
                      <a:pt x="0" y="4566"/>
                    </a:moveTo>
                    <a:cubicBezTo>
                      <a:pt x="9601" y="-3664"/>
                      <a:pt x="13716" y="451"/>
                      <a:pt x="19888" y="7309"/>
                    </a:cubicBezTo>
                    <a:cubicBezTo>
                      <a:pt x="21260" y="32684"/>
                      <a:pt x="24689" y="52572"/>
                      <a:pt x="28804" y="73146"/>
                    </a:cubicBezTo>
                    <a:cubicBezTo>
                      <a:pt x="40462" y="129381"/>
                      <a:pt x="58979" y="202762"/>
                      <a:pt x="75438" y="239109"/>
                    </a:cubicBezTo>
                    <a:cubicBezTo>
                      <a:pt x="80924" y="250082"/>
                      <a:pt x="97384" y="274085"/>
                      <a:pt x="104242" y="280943"/>
                    </a:cubicBezTo>
                    <a:cubicBezTo>
                      <a:pt x="114529" y="289173"/>
                      <a:pt x="128930" y="297402"/>
                      <a:pt x="143332" y="297402"/>
                    </a:cubicBezTo>
                    <a:cubicBezTo>
                      <a:pt x="148133" y="302889"/>
                      <a:pt x="148133" y="309061"/>
                      <a:pt x="143332" y="314547"/>
                    </a:cubicBezTo>
                    <a:cubicBezTo>
                      <a:pt x="102184" y="307004"/>
                      <a:pt x="76810" y="280257"/>
                      <a:pt x="60350" y="243910"/>
                    </a:cubicBezTo>
                    <a:cubicBezTo>
                      <a:pt x="31547" y="174644"/>
                      <a:pt x="14402" y="104007"/>
                      <a:pt x="4115" y="29940"/>
                    </a:cubicBezTo>
                    <a:cubicBezTo>
                      <a:pt x="3429" y="21711"/>
                      <a:pt x="2057" y="12110"/>
                      <a:pt x="0" y="4566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D3AC3BE8-304E-4C32-A75F-D93A0350BD78}"/>
                  </a:ext>
                </a:extLst>
              </p:cNvPr>
              <p:cNvSpPr/>
              <p:nvPr/>
            </p:nvSpPr>
            <p:spPr>
              <a:xfrm rot="2624473">
                <a:off x="9453204" y="5568427"/>
                <a:ext cx="92090" cy="376730"/>
              </a:xfrm>
              <a:custGeom>
                <a:avLst/>
                <a:gdLst>
                  <a:gd name="connsiteX0" fmla="*/ 0 w 75438"/>
                  <a:gd name="connsiteY0" fmla="*/ 9601 h 308610"/>
                  <a:gd name="connsiteX1" fmla="*/ 17145 w 75438"/>
                  <a:gd name="connsiteY1" fmla="*/ 0 h 308610"/>
                  <a:gd name="connsiteX2" fmla="*/ 75438 w 75438"/>
                  <a:gd name="connsiteY2" fmla="*/ 233858 h 308610"/>
                  <a:gd name="connsiteX3" fmla="*/ 75438 w 75438"/>
                  <a:gd name="connsiteY3" fmla="*/ 279121 h 308610"/>
                  <a:gd name="connsiteX4" fmla="*/ 65151 w 75438"/>
                  <a:gd name="connsiteY4" fmla="*/ 311353 h 308610"/>
                  <a:gd name="connsiteX5" fmla="*/ 47320 w 75438"/>
                  <a:gd name="connsiteY5" fmla="*/ 296951 h 308610"/>
                  <a:gd name="connsiteX6" fmla="*/ 61722 w 75438"/>
                  <a:gd name="connsiteY6" fmla="*/ 256489 h 308610"/>
                  <a:gd name="connsiteX7" fmla="*/ 57607 w 75438"/>
                  <a:gd name="connsiteY7" fmla="*/ 225628 h 308610"/>
                  <a:gd name="connsiteX8" fmla="*/ 5487 w 75438"/>
                  <a:gd name="connsiteY8" fmla="*/ 25375 h 308610"/>
                  <a:gd name="connsiteX9" fmla="*/ 0 w 75438"/>
                  <a:gd name="connsiteY9" fmla="*/ 9601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38" h="308610">
                    <a:moveTo>
                      <a:pt x="0" y="9601"/>
                    </a:moveTo>
                    <a:cubicBezTo>
                      <a:pt x="6172" y="3429"/>
                      <a:pt x="11659" y="6172"/>
                      <a:pt x="17145" y="0"/>
                    </a:cubicBezTo>
                    <a:cubicBezTo>
                      <a:pt x="45263" y="100127"/>
                      <a:pt x="62408" y="153619"/>
                      <a:pt x="75438" y="233858"/>
                    </a:cubicBezTo>
                    <a:cubicBezTo>
                      <a:pt x="78181" y="248945"/>
                      <a:pt x="78181" y="264033"/>
                      <a:pt x="75438" y="279121"/>
                    </a:cubicBezTo>
                    <a:cubicBezTo>
                      <a:pt x="71323" y="292837"/>
                      <a:pt x="69266" y="297637"/>
                      <a:pt x="65151" y="311353"/>
                    </a:cubicBezTo>
                    <a:cubicBezTo>
                      <a:pt x="56236" y="314782"/>
                      <a:pt x="53493" y="304495"/>
                      <a:pt x="47320" y="296951"/>
                    </a:cubicBezTo>
                    <a:cubicBezTo>
                      <a:pt x="58293" y="285979"/>
                      <a:pt x="61036" y="277749"/>
                      <a:pt x="61722" y="256489"/>
                    </a:cubicBezTo>
                    <a:cubicBezTo>
                      <a:pt x="59665" y="243459"/>
                      <a:pt x="60351" y="233172"/>
                      <a:pt x="57607" y="225628"/>
                    </a:cubicBezTo>
                    <a:cubicBezTo>
                      <a:pt x="44577" y="157734"/>
                      <a:pt x="28804" y="100127"/>
                      <a:pt x="5487" y="25375"/>
                    </a:cubicBezTo>
                    <a:cubicBezTo>
                      <a:pt x="4801" y="21946"/>
                      <a:pt x="2058" y="13030"/>
                      <a:pt x="0" y="9601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9676DCC6-A67A-4878-9059-57495BE308CD}"/>
                  </a:ext>
                </a:extLst>
              </p:cNvPr>
              <p:cNvSpPr/>
              <p:nvPr/>
            </p:nvSpPr>
            <p:spPr>
              <a:xfrm rot="2624473">
                <a:off x="9373440" y="5030162"/>
                <a:ext cx="449137" cy="527241"/>
              </a:xfrm>
              <a:custGeom>
                <a:avLst/>
                <a:gdLst>
                  <a:gd name="connsiteX0" fmla="*/ 196 w 349758"/>
                  <a:gd name="connsiteY0" fmla="*/ 0 h 445770"/>
                  <a:gd name="connsiteX1" fmla="*/ 119525 w 349758"/>
                  <a:gd name="connsiteY1" fmla="*/ 109042 h 445770"/>
                  <a:gd name="connsiteX2" fmla="*/ 153815 w 349758"/>
                  <a:gd name="connsiteY2" fmla="*/ 161163 h 445770"/>
                  <a:gd name="connsiteX3" fmla="*/ 181247 w 349758"/>
                  <a:gd name="connsiteY3" fmla="*/ 189967 h 445770"/>
                  <a:gd name="connsiteX4" fmla="*/ 226510 w 349758"/>
                  <a:gd name="connsiteY4" fmla="*/ 200254 h 445770"/>
                  <a:gd name="connsiteX5" fmla="*/ 293033 w 349758"/>
                  <a:gd name="connsiteY5" fmla="*/ 270891 h 445770"/>
                  <a:gd name="connsiteX6" fmla="*/ 351326 w 349758"/>
                  <a:gd name="connsiteY6" fmla="*/ 407365 h 445770"/>
                  <a:gd name="connsiteX7" fmla="*/ 333495 w 349758"/>
                  <a:gd name="connsiteY7" fmla="*/ 425196 h 445770"/>
                  <a:gd name="connsiteX8" fmla="*/ 274516 w 349758"/>
                  <a:gd name="connsiteY8" fmla="*/ 291465 h 445770"/>
                  <a:gd name="connsiteX9" fmla="*/ 197707 w 349758"/>
                  <a:gd name="connsiteY9" fmla="*/ 216027 h 445770"/>
                  <a:gd name="connsiteX10" fmla="*/ 146957 w 349758"/>
                  <a:gd name="connsiteY10" fmla="*/ 228371 h 445770"/>
                  <a:gd name="connsiteX11" fmla="*/ 101009 w 349758"/>
                  <a:gd name="connsiteY11" fmla="*/ 369646 h 445770"/>
                  <a:gd name="connsiteX12" fmla="*/ 114725 w 349758"/>
                  <a:gd name="connsiteY12" fmla="*/ 447142 h 445770"/>
                  <a:gd name="connsiteX13" fmla="*/ 92779 w 349758"/>
                  <a:gd name="connsiteY13" fmla="*/ 445770 h 445770"/>
                  <a:gd name="connsiteX14" fmla="*/ 71519 w 349758"/>
                  <a:gd name="connsiteY14" fmla="*/ 350444 h 445770"/>
                  <a:gd name="connsiteX15" fmla="*/ 132556 w 349758"/>
                  <a:gd name="connsiteY15" fmla="*/ 205054 h 445770"/>
                  <a:gd name="connsiteX16" fmla="*/ 128441 w 349758"/>
                  <a:gd name="connsiteY16" fmla="*/ 176251 h 445770"/>
                  <a:gd name="connsiteX17" fmla="*/ 107181 w 349758"/>
                  <a:gd name="connsiteY17" fmla="*/ 137846 h 445770"/>
                  <a:gd name="connsiteX18" fmla="*/ 35858 w 349758"/>
                  <a:gd name="connsiteY18" fmla="*/ 63779 h 445770"/>
                  <a:gd name="connsiteX19" fmla="*/ 7740 w 349758"/>
                  <a:gd name="connsiteY19" fmla="*/ 38405 h 445770"/>
                  <a:gd name="connsiteX20" fmla="*/ 196 w 349758"/>
                  <a:gd name="connsiteY20" fmla="*/ 0 h 445770"/>
                  <a:gd name="connsiteX0" fmla="*/ 9624 w 360810"/>
                  <a:gd name="connsiteY0" fmla="*/ 4565 h 454288"/>
                  <a:gd name="connsiteX1" fmla="*/ 128953 w 360810"/>
                  <a:gd name="connsiteY1" fmla="*/ 113607 h 454288"/>
                  <a:gd name="connsiteX2" fmla="*/ 163243 w 360810"/>
                  <a:gd name="connsiteY2" fmla="*/ 165728 h 454288"/>
                  <a:gd name="connsiteX3" fmla="*/ 190675 w 360810"/>
                  <a:gd name="connsiteY3" fmla="*/ 194532 h 454288"/>
                  <a:gd name="connsiteX4" fmla="*/ 235938 w 360810"/>
                  <a:gd name="connsiteY4" fmla="*/ 204819 h 454288"/>
                  <a:gd name="connsiteX5" fmla="*/ 302461 w 360810"/>
                  <a:gd name="connsiteY5" fmla="*/ 275456 h 454288"/>
                  <a:gd name="connsiteX6" fmla="*/ 360754 w 360810"/>
                  <a:gd name="connsiteY6" fmla="*/ 411930 h 454288"/>
                  <a:gd name="connsiteX7" fmla="*/ 342923 w 360810"/>
                  <a:gd name="connsiteY7" fmla="*/ 429761 h 454288"/>
                  <a:gd name="connsiteX8" fmla="*/ 283944 w 360810"/>
                  <a:gd name="connsiteY8" fmla="*/ 296030 h 454288"/>
                  <a:gd name="connsiteX9" fmla="*/ 207135 w 360810"/>
                  <a:gd name="connsiteY9" fmla="*/ 220592 h 454288"/>
                  <a:gd name="connsiteX10" fmla="*/ 156385 w 360810"/>
                  <a:gd name="connsiteY10" fmla="*/ 232936 h 454288"/>
                  <a:gd name="connsiteX11" fmla="*/ 110437 w 360810"/>
                  <a:gd name="connsiteY11" fmla="*/ 374211 h 454288"/>
                  <a:gd name="connsiteX12" fmla="*/ 124153 w 360810"/>
                  <a:gd name="connsiteY12" fmla="*/ 451707 h 454288"/>
                  <a:gd name="connsiteX13" fmla="*/ 102207 w 360810"/>
                  <a:gd name="connsiteY13" fmla="*/ 450335 h 454288"/>
                  <a:gd name="connsiteX14" fmla="*/ 80947 w 360810"/>
                  <a:gd name="connsiteY14" fmla="*/ 355009 h 454288"/>
                  <a:gd name="connsiteX15" fmla="*/ 141984 w 360810"/>
                  <a:gd name="connsiteY15" fmla="*/ 209619 h 454288"/>
                  <a:gd name="connsiteX16" fmla="*/ 137869 w 360810"/>
                  <a:gd name="connsiteY16" fmla="*/ 180816 h 454288"/>
                  <a:gd name="connsiteX17" fmla="*/ 116609 w 360810"/>
                  <a:gd name="connsiteY17" fmla="*/ 142411 h 454288"/>
                  <a:gd name="connsiteX18" fmla="*/ 45286 w 360810"/>
                  <a:gd name="connsiteY18" fmla="*/ 68344 h 454288"/>
                  <a:gd name="connsiteX19" fmla="*/ 17168 w 360810"/>
                  <a:gd name="connsiteY19" fmla="*/ 42970 h 454288"/>
                  <a:gd name="connsiteX20" fmla="*/ 8233 w 360810"/>
                  <a:gd name="connsiteY20" fmla="*/ 22698 h 454288"/>
                  <a:gd name="connsiteX21" fmla="*/ 9624 w 360810"/>
                  <a:gd name="connsiteY21" fmla="*/ 4565 h 454288"/>
                  <a:gd name="connsiteX0" fmla="*/ 17456 w 368642"/>
                  <a:gd name="connsiteY0" fmla="*/ 3522 h 453245"/>
                  <a:gd name="connsiteX1" fmla="*/ 136785 w 368642"/>
                  <a:gd name="connsiteY1" fmla="*/ 112564 h 453245"/>
                  <a:gd name="connsiteX2" fmla="*/ 171075 w 368642"/>
                  <a:gd name="connsiteY2" fmla="*/ 164685 h 453245"/>
                  <a:gd name="connsiteX3" fmla="*/ 198507 w 368642"/>
                  <a:gd name="connsiteY3" fmla="*/ 193489 h 453245"/>
                  <a:gd name="connsiteX4" fmla="*/ 243770 w 368642"/>
                  <a:gd name="connsiteY4" fmla="*/ 203776 h 453245"/>
                  <a:gd name="connsiteX5" fmla="*/ 310293 w 368642"/>
                  <a:gd name="connsiteY5" fmla="*/ 274413 h 453245"/>
                  <a:gd name="connsiteX6" fmla="*/ 368586 w 368642"/>
                  <a:gd name="connsiteY6" fmla="*/ 410887 h 453245"/>
                  <a:gd name="connsiteX7" fmla="*/ 350755 w 368642"/>
                  <a:gd name="connsiteY7" fmla="*/ 428718 h 453245"/>
                  <a:gd name="connsiteX8" fmla="*/ 291776 w 368642"/>
                  <a:gd name="connsiteY8" fmla="*/ 294987 h 453245"/>
                  <a:gd name="connsiteX9" fmla="*/ 214967 w 368642"/>
                  <a:gd name="connsiteY9" fmla="*/ 219549 h 453245"/>
                  <a:gd name="connsiteX10" fmla="*/ 164217 w 368642"/>
                  <a:gd name="connsiteY10" fmla="*/ 231893 h 453245"/>
                  <a:gd name="connsiteX11" fmla="*/ 118269 w 368642"/>
                  <a:gd name="connsiteY11" fmla="*/ 373168 h 453245"/>
                  <a:gd name="connsiteX12" fmla="*/ 131985 w 368642"/>
                  <a:gd name="connsiteY12" fmla="*/ 450664 h 453245"/>
                  <a:gd name="connsiteX13" fmla="*/ 110039 w 368642"/>
                  <a:gd name="connsiteY13" fmla="*/ 449292 h 453245"/>
                  <a:gd name="connsiteX14" fmla="*/ 88779 w 368642"/>
                  <a:gd name="connsiteY14" fmla="*/ 353966 h 453245"/>
                  <a:gd name="connsiteX15" fmla="*/ 149816 w 368642"/>
                  <a:gd name="connsiteY15" fmla="*/ 208576 h 453245"/>
                  <a:gd name="connsiteX16" fmla="*/ 145701 w 368642"/>
                  <a:gd name="connsiteY16" fmla="*/ 179773 h 453245"/>
                  <a:gd name="connsiteX17" fmla="*/ 124441 w 368642"/>
                  <a:gd name="connsiteY17" fmla="*/ 141368 h 453245"/>
                  <a:gd name="connsiteX18" fmla="*/ 53118 w 368642"/>
                  <a:gd name="connsiteY18" fmla="*/ 67301 h 453245"/>
                  <a:gd name="connsiteX19" fmla="*/ 25000 w 368642"/>
                  <a:gd name="connsiteY19" fmla="*/ 41927 h 453245"/>
                  <a:gd name="connsiteX20" fmla="*/ 761 w 368642"/>
                  <a:gd name="connsiteY20" fmla="*/ 33027 h 453245"/>
                  <a:gd name="connsiteX21" fmla="*/ 17456 w 368642"/>
                  <a:gd name="connsiteY21" fmla="*/ 3522 h 453245"/>
                  <a:gd name="connsiteX0" fmla="*/ 35749 w 367948"/>
                  <a:gd name="connsiteY0" fmla="*/ 4556 h 442990"/>
                  <a:gd name="connsiteX1" fmla="*/ 136091 w 367948"/>
                  <a:gd name="connsiteY1" fmla="*/ 102309 h 442990"/>
                  <a:gd name="connsiteX2" fmla="*/ 170381 w 367948"/>
                  <a:gd name="connsiteY2" fmla="*/ 154430 h 442990"/>
                  <a:gd name="connsiteX3" fmla="*/ 197813 w 367948"/>
                  <a:gd name="connsiteY3" fmla="*/ 183234 h 442990"/>
                  <a:gd name="connsiteX4" fmla="*/ 243076 w 367948"/>
                  <a:gd name="connsiteY4" fmla="*/ 193521 h 442990"/>
                  <a:gd name="connsiteX5" fmla="*/ 309599 w 367948"/>
                  <a:gd name="connsiteY5" fmla="*/ 264158 h 442990"/>
                  <a:gd name="connsiteX6" fmla="*/ 367892 w 367948"/>
                  <a:gd name="connsiteY6" fmla="*/ 400632 h 442990"/>
                  <a:gd name="connsiteX7" fmla="*/ 350061 w 367948"/>
                  <a:gd name="connsiteY7" fmla="*/ 418463 h 442990"/>
                  <a:gd name="connsiteX8" fmla="*/ 291082 w 367948"/>
                  <a:gd name="connsiteY8" fmla="*/ 284732 h 442990"/>
                  <a:gd name="connsiteX9" fmla="*/ 214273 w 367948"/>
                  <a:gd name="connsiteY9" fmla="*/ 209294 h 442990"/>
                  <a:gd name="connsiteX10" fmla="*/ 163523 w 367948"/>
                  <a:gd name="connsiteY10" fmla="*/ 221638 h 442990"/>
                  <a:gd name="connsiteX11" fmla="*/ 117575 w 367948"/>
                  <a:gd name="connsiteY11" fmla="*/ 362913 h 442990"/>
                  <a:gd name="connsiteX12" fmla="*/ 131291 w 367948"/>
                  <a:gd name="connsiteY12" fmla="*/ 440409 h 442990"/>
                  <a:gd name="connsiteX13" fmla="*/ 109345 w 367948"/>
                  <a:gd name="connsiteY13" fmla="*/ 439037 h 442990"/>
                  <a:gd name="connsiteX14" fmla="*/ 88085 w 367948"/>
                  <a:gd name="connsiteY14" fmla="*/ 343711 h 442990"/>
                  <a:gd name="connsiteX15" fmla="*/ 149122 w 367948"/>
                  <a:gd name="connsiteY15" fmla="*/ 198321 h 442990"/>
                  <a:gd name="connsiteX16" fmla="*/ 145007 w 367948"/>
                  <a:gd name="connsiteY16" fmla="*/ 169518 h 442990"/>
                  <a:gd name="connsiteX17" fmla="*/ 123747 w 367948"/>
                  <a:gd name="connsiteY17" fmla="*/ 131113 h 442990"/>
                  <a:gd name="connsiteX18" fmla="*/ 52424 w 367948"/>
                  <a:gd name="connsiteY18" fmla="*/ 57046 h 442990"/>
                  <a:gd name="connsiteX19" fmla="*/ 24306 w 367948"/>
                  <a:gd name="connsiteY19" fmla="*/ 31672 h 442990"/>
                  <a:gd name="connsiteX20" fmla="*/ 67 w 367948"/>
                  <a:gd name="connsiteY20" fmla="*/ 22772 h 442990"/>
                  <a:gd name="connsiteX21" fmla="*/ 35749 w 367948"/>
                  <a:gd name="connsiteY21" fmla="*/ 4556 h 442990"/>
                  <a:gd name="connsiteX0" fmla="*/ 35721 w 367920"/>
                  <a:gd name="connsiteY0" fmla="*/ 867 h 439301"/>
                  <a:gd name="connsiteX1" fmla="*/ 136063 w 367920"/>
                  <a:gd name="connsiteY1" fmla="*/ 98620 h 439301"/>
                  <a:gd name="connsiteX2" fmla="*/ 170353 w 367920"/>
                  <a:gd name="connsiteY2" fmla="*/ 150741 h 439301"/>
                  <a:gd name="connsiteX3" fmla="*/ 197785 w 367920"/>
                  <a:gd name="connsiteY3" fmla="*/ 179545 h 439301"/>
                  <a:gd name="connsiteX4" fmla="*/ 243048 w 367920"/>
                  <a:gd name="connsiteY4" fmla="*/ 189832 h 439301"/>
                  <a:gd name="connsiteX5" fmla="*/ 309571 w 367920"/>
                  <a:gd name="connsiteY5" fmla="*/ 260469 h 439301"/>
                  <a:gd name="connsiteX6" fmla="*/ 367864 w 367920"/>
                  <a:gd name="connsiteY6" fmla="*/ 396943 h 439301"/>
                  <a:gd name="connsiteX7" fmla="*/ 350033 w 367920"/>
                  <a:gd name="connsiteY7" fmla="*/ 414774 h 439301"/>
                  <a:gd name="connsiteX8" fmla="*/ 291054 w 367920"/>
                  <a:gd name="connsiteY8" fmla="*/ 281043 h 439301"/>
                  <a:gd name="connsiteX9" fmla="*/ 214245 w 367920"/>
                  <a:gd name="connsiteY9" fmla="*/ 205605 h 439301"/>
                  <a:gd name="connsiteX10" fmla="*/ 163495 w 367920"/>
                  <a:gd name="connsiteY10" fmla="*/ 217949 h 439301"/>
                  <a:gd name="connsiteX11" fmla="*/ 117547 w 367920"/>
                  <a:gd name="connsiteY11" fmla="*/ 359224 h 439301"/>
                  <a:gd name="connsiteX12" fmla="*/ 131263 w 367920"/>
                  <a:gd name="connsiteY12" fmla="*/ 436720 h 439301"/>
                  <a:gd name="connsiteX13" fmla="*/ 109317 w 367920"/>
                  <a:gd name="connsiteY13" fmla="*/ 435348 h 439301"/>
                  <a:gd name="connsiteX14" fmla="*/ 88057 w 367920"/>
                  <a:gd name="connsiteY14" fmla="*/ 340022 h 439301"/>
                  <a:gd name="connsiteX15" fmla="*/ 149094 w 367920"/>
                  <a:gd name="connsiteY15" fmla="*/ 194632 h 439301"/>
                  <a:gd name="connsiteX16" fmla="*/ 144979 w 367920"/>
                  <a:gd name="connsiteY16" fmla="*/ 165829 h 439301"/>
                  <a:gd name="connsiteX17" fmla="*/ 123719 w 367920"/>
                  <a:gd name="connsiteY17" fmla="*/ 127424 h 439301"/>
                  <a:gd name="connsiteX18" fmla="*/ 52396 w 367920"/>
                  <a:gd name="connsiteY18" fmla="*/ 53357 h 439301"/>
                  <a:gd name="connsiteX19" fmla="*/ 24278 w 367920"/>
                  <a:gd name="connsiteY19" fmla="*/ 27983 h 439301"/>
                  <a:gd name="connsiteX20" fmla="*/ 39 w 367920"/>
                  <a:gd name="connsiteY20" fmla="*/ 19083 h 439301"/>
                  <a:gd name="connsiteX21" fmla="*/ 35721 w 367920"/>
                  <a:gd name="connsiteY21" fmla="*/ 867 h 439301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43 w 367924"/>
                  <a:gd name="connsiteY0" fmla="*/ 5470 h 431907"/>
                  <a:gd name="connsiteX1" fmla="*/ 136067 w 367924"/>
                  <a:gd name="connsiteY1" fmla="*/ 91226 h 431907"/>
                  <a:gd name="connsiteX2" fmla="*/ 170357 w 367924"/>
                  <a:gd name="connsiteY2" fmla="*/ 143347 h 431907"/>
                  <a:gd name="connsiteX3" fmla="*/ 197789 w 367924"/>
                  <a:gd name="connsiteY3" fmla="*/ 172151 h 431907"/>
                  <a:gd name="connsiteX4" fmla="*/ 243052 w 367924"/>
                  <a:gd name="connsiteY4" fmla="*/ 182438 h 431907"/>
                  <a:gd name="connsiteX5" fmla="*/ 309575 w 367924"/>
                  <a:gd name="connsiteY5" fmla="*/ 253075 h 431907"/>
                  <a:gd name="connsiteX6" fmla="*/ 367868 w 367924"/>
                  <a:gd name="connsiteY6" fmla="*/ 389549 h 431907"/>
                  <a:gd name="connsiteX7" fmla="*/ 350037 w 367924"/>
                  <a:gd name="connsiteY7" fmla="*/ 407380 h 431907"/>
                  <a:gd name="connsiteX8" fmla="*/ 291058 w 367924"/>
                  <a:gd name="connsiteY8" fmla="*/ 273649 h 431907"/>
                  <a:gd name="connsiteX9" fmla="*/ 214249 w 367924"/>
                  <a:gd name="connsiteY9" fmla="*/ 198211 h 431907"/>
                  <a:gd name="connsiteX10" fmla="*/ 163499 w 367924"/>
                  <a:gd name="connsiteY10" fmla="*/ 210555 h 431907"/>
                  <a:gd name="connsiteX11" fmla="*/ 117551 w 367924"/>
                  <a:gd name="connsiteY11" fmla="*/ 351830 h 431907"/>
                  <a:gd name="connsiteX12" fmla="*/ 131267 w 367924"/>
                  <a:gd name="connsiteY12" fmla="*/ 429326 h 431907"/>
                  <a:gd name="connsiteX13" fmla="*/ 109321 w 367924"/>
                  <a:gd name="connsiteY13" fmla="*/ 427954 h 431907"/>
                  <a:gd name="connsiteX14" fmla="*/ 88061 w 367924"/>
                  <a:gd name="connsiteY14" fmla="*/ 332628 h 431907"/>
                  <a:gd name="connsiteX15" fmla="*/ 149098 w 367924"/>
                  <a:gd name="connsiteY15" fmla="*/ 187238 h 431907"/>
                  <a:gd name="connsiteX16" fmla="*/ 144983 w 367924"/>
                  <a:gd name="connsiteY16" fmla="*/ 158435 h 431907"/>
                  <a:gd name="connsiteX17" fmla="*/ 123723 w 367924"/>
                  <a:gd name="connsiteY17" fmla="*/ 120030 h 431907"/>
                  <a:gd name="connsiteX18" fmla="*/ 52400 w 367924"/>
                  <a:gd name="connsiteY18" fmla="*/ 45963 h 431907"/>
                  <a:gd name="connsiteX19" fmla="*/ 24282 w 367924"/>
                  <a:gd name="connsiteY19" fmla="*/ 20589 h 431907"/>
                  <a:gd name="connsiteX20" fmla="*/ 43 w 367924"/>
                  <a:gd name="connsiteY20" fmla="*/ 11689 h 431907"/>
                  <a:gd name="connsiteX21" fmla="*/ 48843 w 367924"/>
                  <a:gd name="connsiteY21" fmla="*/ 5470 h 43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7924" h="431907">
                    <a:moveTo>
                      <a:pt x="48843" y="5470"/>
                    </a:moveTo>
                    <a:cubicBezTo>
                      <a:pt x="79018" y="28101"/>
                      <a:pt x="115815" y="68247"/>
                      <a:pt x="136067" y="91226"/>
                    </a:cubicBezTo>
                    <a:cubicBezTo>
                      <a:pt x="156319" y="114206"/>
                      <a:pt x="159385" y="124830"/>
                      <a:pt x="170357" y="143347"/>
                    </a:cubicBezTo>
                    <a:cubicBezTo>
                      <a:pt x="179273" y="157749"/>
                      <a:pt x="179959" y="173522"/>
                      <a:pt x="197789" y="172151"/>
                    </a:cubicBezTo>
                    <a:cubicBezTo>
                      <a:pt x="214249" y="173522"/>
                      <a:pt x="232765" y="178323"/>
                      <a:pt x="243052" y="182438"/>
                    </a:cubicBezTo>
                    <a:cubicBezTo>
                      <a:pt x="273227" y="194782"/>
                      <a:pt x="296545" y="229072"/>
                      <a:pt x="309575" y="253075"/>
                    </a:cubicBezTo>
                    <a:cubicBezTo>
                      <a:pt x="333578" y="297652"/>
                      <a:pt x="352095" y="341543"/>
                      <a:pt x="367868" y="389549"/>
                    </a:cubicBezTo>
                    <a:cubicBezTo>
                      <a:pt x="368554" y="402579"/>
                      <a:pt x="363067" y="408752"/>
                      <a:pt x="350037" y="407380"/>
                    </a:cubicBezTo>
                    <a:cubicBezTo>
                      <a:pt x="326720" y="362117"/>
                      <a:pt x="320548" y="325770"/>
                      <a:pt x="291058" y="273649"/>
                    </a:cubicBezTo>
                    <a:cubicBezTo>
                      <a:pt x="274599" y="247589"/>
                      <a:pt x="264998" y="208498"/>
                      <a:pt x="214249" y="198211"/>
                    </a:cubicBezTo>
                    <a:cubicBezTo>
                      <a:pt x="201904" y="195468"/>
                      <a:pt x="173101" y="203012"/>
                      <a:pt x="163499" y="210555"/>
                    </a:cubicBezTo>
                    <a:cubicBezTo>
                      <a:pt x="120980" y="241416"/>
                      <a:pt x="105206" y="299709"/>
                      <a:pt x="117551" y="351830"/>
                    </a:cubicBezTo>
                    <a:cubicBezTo>
                      <a:pt x="123037" y="377205"/>
                      <a:pt x="128524" y="401208"/>
                      <a:pt x="131267" y="429326"/>
                    </a:cubicBezTo>
                    <a:cubicBezTo>
                      <a:pt x="129209" y="434126"/>
                      <a:pt x="116179" y="431383"/>
                      <a:pt x="109321" y="427954"/>
                    </a:cubicBezTo>
                    <a:cubicBezTo>
                      <a:pt x="101777" y="397779"/>
                      <a:pt x="90805" y="364175"/>
                      <a:pt x="88061" y="332628"/>
                    </a:cubicBezTo>
                    <a:cubicBezTo>
                      <a:pt x="83261" y="273649"/>
                      <a:pt x="105206" y="225643"/>
                      <a:pt x="149098" y="187238"/>
                    </a:cubicBezTo>
                    <a:cubicBezTo>
                      <a:pt x="158699" y="179009"/>
                      <a:pt x="151155" y="168036"/>
                      <a:pt x="144983" y="158435"/>
                    </a:cubicBezTo>
                    <a:cubicBezTo>
                      <a:pt x="144983" y="158435"/>
                      <a:pt x="134010" y="137175"/>
                      <a:pt x="123723" y="120030"/>
                    </a:cubicBezTo>
                    <a:cubicBezTo>
                      <a:pt x="111379" y="98084"/>
                      <a:pt x="84632" y="72710"/>
                      <a:pt x="52400" y="45963"/>
                    </a:cubicBezTo>
                    <a:cubicBezTo>
                      <a:pt x="44170" y="37734"/>
                      <a:pt x="32512" y="28133"/>
                      <a:pt x="24282" y="20589"/>
                    </a:cubicBezTo>
                    <a:cubicBezTo>
                      <a:pt x="18107" y="12981"/>
                      <a:pt x="1300" y="18090"/>
                      <a:pt x="43" y="11689"/>
                    </a:cubicBezTo>
                    <a:cubicBezTo>
                      <a:pt x="-1214" y="5288"/>
                      <a:pt x="25183" y="-7222"/>
                      <a:pt x="48843" y="5470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3A8997D5-2689-486D-92C5-E6B910414BDE}"/>
                </a:ext>
              </a:extLst>
            </p:cNvPr>
            <p:cNvGrpSpPr/>
            <p:nvPr/>
          </p:nvGrpSpPr>
          <p:grpSpPr>
            <a:xfrm>
              <a:off x="8873991" y="4601281"/>
              <a:ext cx="193168" cy="193168"/>
              <a:chOff x="8682887" y="5354471"/>
              <a:chExt cx="193168" cy="193168"/>
            </a:xfrm>
            <a:solidFill>
              <a:schemeClr val="bg1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505049BF-2809-4FE4-8285-6009C411DCEF}"/>
                  </a:ext>
                </a:extLst>
              </p:cNvPr>
              <p:cNvSpPr/>
              <p:nvPr/>
            </p:nvSpPr>
            <p:spPr>
              <a:xfrm rot="567401">
                <a:off x="8682887" y="5354471"/>
                <a:ext cx="193168" cy="193168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1EA127B-C4C4-45B1-A9FD-B5EDF1D8B44D}"/>
                  </a:ext>
                </a:extLst>
              </p:cNvPr>
              <p:cNvSpPr/>
              <p:nvPr/>
            </p:nvSpPr>
            <p:spPr>
              <a:xfrm rot="567401">
                <a:off x="8709149" y="5384737"/>
                <a:ext cx="135933" cy="135933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095E7FD-7B7B-44E4-8A06-453B2DE65ADC}"/>
              </a:ext>
            </a:extLst>
          </p:cNvPr>
          <p:cNvGrpSpPr/>
          <p:nvPr/>
        </p:nvGrpSpPr>
        <p:grpSpPr>
          <a:xfrm>
            <a:off x="6606589" y="2414942"/>
            <a:ext cx="1131410" cy="1647126"/>
            <a:chOff x="3941816" y="1814078"/>
            <a:chExt cx="1781788" cy="2593958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226F672B-6105-44CD-A02A-52755201F559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40" name="Freeform 21">
                <a:extLst>
                  <a:ext uri="{FF2B5EF4-FFF2-40B4-BE49-F238E27FC236}">
                    <a16:creationId xmlns="" xmlns:a16="http://schemas.microsoft.com/office/drawing/2014/main" id="{7741DB12-935F-435F-9C9F-19CB56009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="" xmlns:a16="http://schemas.microsoft.com/office/drawing/2014/main" id="{627D5CDD-57F7-4749-965A-8F2C78F4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="" xmlns:a16="http://schemas.microsoft.com/office/drawing/2014/main" id="{63FE7A6D-7D3A-4AB1-BA7D-BA57B40D9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D3C2747B-89E6-41B1-9867-21E7BE6CC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3720102B-5A6B-4E65-89E9-DA6E67DEA149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Chevron 2">
              <a:extLst>
                <a:ext uri="{FF2B5EF4-FFF2-40B4-BE49-F238E27FC236}">
                  <a16:creationId xmlns="" xmlns:a16="http://schemas.microsoft.com/office/drawing/2014/main" id="{AFEBF79D-988A-400A-BBFC-AF2C168BE2A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Chevron 2">
              <a:extLst>
                <a:ext uri="{FF2B5EF4-FFF2-40B4-BE49-F238E27FC236}">
                  <a16:creationId xmlns="" xmlns:a16="http://schemas.microsoft.com/office/drawing/2014/main" id="{9AFD1F59-3FE0-4F5E-BA32-19DD4444A308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Chevron 2">
              <a:extLst>
                <a:ext uri="{FF2B5EF4-FFF2-40B4-BE49-F238E27FC236}">
                  <a16:creationId xmlns="" xmlns:a16="http://schemas.microsoft.com/office/drawing/2014/main" id="{CE759F55-D153-4A49-9905-B5CE12375BF8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Chevron 2">
              <a:extLst>
                <a:ext uri="{FF2B5EF4-FFF2-40B4-BE49-F238E27FC236}">
                  <a16:creationId xmlns="" xmlns:a16="http://schemas.microsoft.com/office/drawing/2014/main" id="{943ABE96-58FF-40AC-A592-4ABFDEB0594A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8" t="17030" r="1"/>
          <a:stretch/>
        </p:blipFill>
        <p:spPr>
          <a:xfrm>
            <a:off x="147045" y="2511618"/>
            <a:ext cx="4896910" cy="43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A9AA58CC-D998-41E6-8AAA-D8C9DE7E2E53}"/>
              </a:ext>
            </a:extLst>
          </p:cNvPr>
          <p:cNvGrpSpPr/>
          <p:nvPr/>
        </p:nvGrpSpPr>
        <p:grpSpPr>
          <a:xfrm>
            <a:off x="0" y="380202"/>
            <a:ext cx="12192000" cy="403237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9E01328-AEAB-4DE2-BAA6-3EB501357122}"/>
              </a:ext>
            </a:extLst>
          </p:cNvPr>
          <p:cNvGrpSpPr/>
          <p:nvPr/>
        </p:nvGrpSpPr>
        <p:grpSpPr>
          <a:xfrm>
            <a:off x="0" y="6074561"/>
            <a:ext cx="12192000" cy="403237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BA83E59C-C1CC-474D-BEEA-A1186E031FA1}"/>
              </a:ext>
            </a:extLst>
          </p:cNvPr>
          <p:cNvGrpSpPr/>
          <p:nvPr/>
        </p:nvGrpSpPr>
        <p:grpSpPr>
          <a:xfrm>
            <a:off x="7512038" y="-27705"/>
            <a:ext cx="4679962" cy="6880016"/>
            <a:chOff x="7512038" y="-27705"/>
            <a:chExt cx="4679962" cy="6880016"/>
          </a:xfrm>
        </p:grpSpPr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C9543C17-3F30-4AA5-B7E2-29A037B61C8C}"/>
                </a:ext>
              </a:extLst>
            </p:cNvPr>
            <p:cNvSpPr/>
            <p:nvPr/>
          </p:nvSpPr>
          <p:spPr>
            <a:xfrm flipH="1">
              <a:off x="8822658" y="4668962"/>
              <a:ext cx="2666423" cy="2183348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6423" h="2183348">
                  <a:moveTo>
                    <a:pt x="2278552" y="156"/>
                  </a:moveTo>
                  <a:cubicBezTo>
                    <a:pt x="2265352" y="-109"/>
                    <a:pt x="2255605" y="-35"/>
                    <a:pt x="2250485" y="359"/>
                  </a:cubicBezTo>
                  <a:cubicBezTo>
                    <a:pt x="2144940" y="8235"/>
                    <a:pt x="2037817" y="16112"/>
                    <a:pt x="1930695" y="22415"/>
                  </a:cubicBezTo>
                  <a:cubicBezTo>
                    <a:pt x="1903914" y="23988"/>
                    <a:pt x="1877135" y="22415"/>
                    <a:pt x="1856654" y="42893"/>
                  </a:cubicBezTo>
                  <a:cubicBezTo>
                    <a:pt x="1855079" y="50770"/>
                    <a:pt x="245098" y="33441"/>
                    <a:pt x="241947" y="41317"/>
                  </a:cubicBezTo>
                  <a:cubicBezTo>
                    <a:pt x="180509" y="173644"/>
                    <a:pt x="182085" y="354807"/>
                    <a:pt x="164756" y="496586"/>
                  </a:cubicBezTo>
                  <a:cubicBezTo>
                    <a:pt x="128525" y="795897"/>
                    <a:pt x="98591" y="1096785"/>
                    <a:pt x="70237" y="1396096"/>
                  </a:cubicBezTo>
                  <a:lnTo>
                    <a:pt x="0" y="2183348"/>
                  </a:lnTo>
                  <a:lnTo>
                    <a:pt x="2666423" y="2183348"/>
                  </a:lnTo>
                  <a:lnTo>
                    <a:pt x="2666248" y="2138454"/>
                  </a:lnTo>
                  <a:cubicBezTo>
                    <a:pt x="2662506" y="1177201"/>
                    <a:pt x="2658297" y="82179"/>
                    <a:pt x="2660070" y="61798"/>
                  </a:cubicBezTo>
                  <a:cubicBezTo>
                    <a:pt x="2632501" y="20446"/>
                    <a:pt x="2370949" y="2009"/>
                    <a:pt x="2278552" y="15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A52D016-2DD1-48C3-B980-2203D141BEA0}"/>
                </a:ext>
              </a:extLst>
            </p:cNvPr>
            <p:cNvSpPr/>
            <p:nvPr/>
          </p:nvSpPr>
          <p:spPr>
            <a:xfrm flipH="1">
              <a:off x="9107706" y="154440"/>
              <a:ext cx="1717103" cy="4536934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D3A38FA-29B8-4393-AC2A-4500F3038451}"/>
                </a:ext>
              </a:extLst>
            </p:cNvPr>
            <p:cNvSpPr/>
            <p:nvPr/>
          </p:nvSpPr>
          <p:spPr>
            <a:xfrm flipH="1">
              <a:off x="9550182" y="-27705"/>
              <a:ext cx="1130709" cy="811931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5409E60-B092-48DB-B96E-1A95670F615A}"/>
                </a:ext>
              </a:extLst>
            </p:cNvPr>
            <p:cNvSpPr/>
            <p:nvPr/>
          </p:nvSpPr>
          <p:spPr>
            <a:xfrm flipH="1">
              <a:off x="9665508" y="-3092"/>
              <a:ext cx="803417" cy="787664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9033C96-48D3-4E9A-B712-D4B453F57410}"/>
                </a:ext>
              </a:extLst>
            </p:cNvPr>
            <p:cNvSpPr/>
            <p:nvPr/>
          </p:nvSpPr>
          <p:spPr>
            <a:xfrm flipH="1">
              <a:off x="7537646" y="5670817"/>
              <a:ext cx="661635" cy="1181493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65A806D3-90CB-44A2-A170-D4D8C03867D0}"/>
                </a:ext>
              </a:extLst>
            </p:cNvPr>
            <p:cNvSpPr/>
            <p:nvPr/>
          </p:nvSpPr>
          <p:spPr>
            <a:xfrm flipH="1">
              <a:off x="7565784" y="5211074"/>
              <a:ext cx="582870" cy="551363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C419A77-37C0-4192-A661-24EDAE2B4184}"/>
                </a:ext>
              </a:extLst>
            </p:cNvPr>
            <p:cNvSpPr/>
            <p:nvPr/>
          </p:nvSpPr>
          <p:spPr>
            <a:xfrm flipH="1">
              <a:off x="9117341" y="4551175"/>
              <a:ext cx="15754" cy="11027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45A2AF5E-6A60-472B-B222-3F9CA8963F4E}"/>
                </a:ext>
              </a:extLst>
            </p:cNvPr>
            <p:cNvSpPr/>
            <p:nvPr/>
          </p:nvSpPr>
          <p:spPr>
            <a:xfrm flipH="1">
              <a:off x="7512038" y="199733"/>
              <a:ext cx="4679962" cy="6652578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A85D74B3-A7E2-4A5F-A27D-A6ACFE2CD259}"/>
                </a:ext>
              </a:extLst>
            </p:cNvPr>
            <p:cNvSpPr/>
            <p:nvPr/>
          </p:nvSpPr>
          <p:spPr>
            <a:xfrm flipH="1">
              <a:off x="9188873" y="750761"/>
              <a:ext cx="945196" cy="3371194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818C30D5-6D94-4F34-B09C-173208E47A8B}"/>
                </a:ext>
              </a:extLst>
            </p:cNvPr>
            <p:cNvSpPr/>
            <p:nvPr/>
          </p:nvSpPr>
          <p:spPr>
            <a:xfrm flipH="1">
              <a:off x="10394884" y="2329578"/>
              <a:ext cx="1797116" cy="2487823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C8AC7728-3142-44A2-8342-D2678BE6445D}"/>
                </a:ext>
              </a:extLst>
            </p:cNvPr>
            <p:cNvSpPr/>
            <p:nvPr/>
          </p:nvSpPr>
          <p:spPr>
            <a:xfrm flipH="1">
              <a:off x="10590223" y="3228547"/>
              <a:ext cx="1071221" cy="992454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EB8DD8F-0093-4265-9CE6-8973297F2DD7}"/>
                </a:ext>
              </a:extLst>
            </p:cNvPr>
            <p:cNvSpPr/>
            <p:nvPr/>
          </p:nvSpPr>
          <p:spPr>
            <a:xfrm flipH="1">
              <a:off x="11357024" y="3548500"/>
              <a:ext cx="614377" cy="850674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93A6EC8D-C5D3-4441-880B-1A5A596B3D2F}"/>
                </a:ext>
              </a:extLst>
            </p:cNvPr>
            <p:cNvGrpSpPr/>
            <p:nvPr/>
          </p:nvGrpSpPr>
          <p:grpSpPr>
            <a:xfrm>
              <a:off x="10381390" y="22755"/>
              <a:ext cx="568381" cy="2741097"/>
              <a:chOff x="10431358" y="70949"/>
              <a:chExt cx="469205" cy="226280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02DB3BE-6249-4FF1-A0B0-DA4AD4DB4752}"/>
                  </a:ext>
                </a:extLst>
              </p:cNvPr>
              <p:cNvSpPr/>
              <p:nvPr/>
            </p:nvSpPr>
            <p:spPr>
              <a:xfrm flipH="1">
                <a:off x="10431358" y="1908419"/>
                <a:ext cx="425337" cy="425337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5EC9B926-FCAF-48C3-96BE-8AAAC5FED0EE}"/>
                  </a:ext>
                </a:extLst>
              </p:cNvPr>
              <p:cNvSpPr/>
              <p:nvPr/>
            </p:nvSpPr>
            <p:spPr>
              <a:xfrm flipH="1">
                <a:off x="10497278" y="1977063"/>
                <a:ext cx="299311" cy="29931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F4D2861-C21E-4320-A953-113098B78134}"/>
                  </a:ext>
                </a:extLst>
              </p:cNvPr>
              <p:cNvSpPr/>
              <p:nvPr/>
            </p:nvSpPr>
            <p:spPr>
              <a:xfrm flipH="1">
                <a:off x="10648511" y="70949"/>
                <a:ext cx="252052" cy="1858882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9839DE31-A626-438B-87E8-2AE013072D6C}"/>
                </a:ext>
              </a:extLst>
            </p:cNvPr>
            <p:cNvGrpSpPr/>
            <p:nvPr/>
          </p:nvGrpSpPr>
          <p:grpSpPr>
            <a:xfrm>
              <a:off x="8475239" y="416721"/>
              <a:ext cx="1137896" cy="2101496"/>
              <a:chOff x="8696683" y="395466"/>
              <a:chExt cx="939346" cy="1734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8FFEB45-4F2A-47B0-83BA-95CBF9DF2D66}"/>
                  </a:ext>
                </a:extLst>
              </p:cNvPr>
              <p:cNvSpPr/>
              <p:nvPr/>
            </p:nvSpPr>
            <p:spPr>
              <a:xfrm flipH="1">
                <a:off x="9030650" y="2067261"/>
                <a:ext cx="63014" cy="63014"/>
              </a:xfrm>
              <a:custGeom>
                <a:avLst/>
                <a:gdLst>
                  <a:gd name="connsiteX0" fmla="*/ 0 w 27432"/>
                  <a:gd name="connsiteY0" fmla="*/ 24526 h 27432"/>
                  <a:gd name="connsiteX1" fmla="*/ 0 w 27432"/>
                  <a:gd name="connsiteY1" fmla="*/ 7381 h 27432"/>
                  <a:gd name="connsiteX2" fmla="*/ 30861 w 27432"/>
                  <a:gd name="connsiteY2" fmla="*/ 8067 h 27432"/>
                  <a:gd name="connsiteX3" fmla="*/ 30861 w 27432"/>
                  <a:gd name="connsiteY3" fmla="*/ 23154 h 27432"/>
                  <a:gd name="connsiteX4" fmla="*/ 0 w 27432"/>
                  <a:gd name="connsiteY4" fmla="*/ 24526 h 2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2" h="27432">
                    <a:moveTo>
                      <a:pt x="0" y="24526"/>
                    </a:moveTo>
                    <a:cubicBezTo>
                      <a:pt x="0" y="19040"/>
                      <a:pt x="0" y="12867"/>
                      <a:pt x="0" y="7381"/>
                    </a:cubicBezTo>
                    <a:cubicBezTo>
                      <a:pt x="10287" y="-2906"/>
                      <a:pt x="21260" y="-2220"/>
                      <a:pt x="30861" y="8067"/>
                    </a:cubicBezTo>
                    <a:cubicBezTo>
                      <a:pt x="35662" y="12867"/>
                      <a:pt x="34976" y="18354"/>
                      <a:pt x="30861" y="23154"/>
                    </a:cubicBezTo>
                    <a:cubicBezTo>
                      <a:pt x="21260" y="34127"/>
                      <a:pt x="10287" y="34127"/>
                      <a:pt x="0" y="24526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EE645B7E-9684-4522-A3C0-684CA711CE97}"/>
                  </a:ext>
                </a:extLst>
              </p:cNvPr>
              <p:cNvSpPr/>
              <p:nvPr/>
            </p:nvSpPr>
            <p:spPr>
              <a:xfrm flipH="1">
                <a:off x="8725762" y="2008599"/>
                <a:ext cx="78765" cy="78765"/>
              </a:xfrm>
              <a:custGeom>
                <a:avLst/>
                <a:gdLst>
                  <a:gd name="connsiteX0" fmla="*/ 16088 w 34290"/>
                  <a:gd name="connsiteY0" fmla="*/ 0 h 34290"/>
                  <a:gd name="connsiteX1" fmla="*/ 38719 w 34290"/>
                  <a:gd name="connsiteY1" fmla="*/ 6172 h 34290"/>
                  <a:gd name="connsiteX2" fmla="*/ 18831 w 34290"/>
                  <a:gd name="connsiteY2" fmla="*/ 35662 h 34290"/>
                  <a:gd name="connsiteX3" fmla="*/ 314 w 34290"/>
                  <a:gd name="connsiteY3" fmla="*/ 28804 h 34290"/>
                  <a:gd name="connsiteX4" fmla="*/ 16088 w 34290"/>
                  <a:gd name="connsiteY4" fmla="*/ 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34290">
                    <a:moveTo>
                      <a:pt x="16088" y="0"/>
                    </a:moveTo>
                    <a:cubicBezTo>
                      <a:pt x="23631" y="1372"/>
                      <a:pt x="32547" y="-686"/>
                      <a:pt x="38719" y="6172"/>
                    </a:cubicBezTo>
                    <a:cubicBezTo>
                      <a:pt x="40776" y="17145"/>
                      <a:pt x="32547" y="34290"/>
                      <a:pt x="18831" y="35662"/>
                    </a:cubicBezTo>
                    <a:cubicBezTo>
                      <a:pt x="11973" y="36347"/>
                      <a:pt x="2372" y="39091"/>
                      <a:pt x="314" y="28804"/>
                    </a:cubicBezTo>
                    <a:cubicBezTo>
                      <a:pt x="-1057" y="19202"/>
                      <a:pt x="1686" y="2057"/>
                      <a:pt x="1608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EFB99FBA-5B02-475A-8377-4E6205D057BD}"/>
                  </a:ext>
                </a:extLst>
              </p:cNvPr>
              <p:cNvGrpSpPr/>
              <p:nvPr/>
            </p:nvGrpSpPr>
            <p:grpSpPr>
              <a:xfrm>
                <a:off x="8696683" y="395466"/>
                <a:ext cx="939346" cy="1714491"/>
                <a:chOff x="8696683" y="395466"/>
                <a:chExt cx="939346" cy="1714491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="" xmlns:a16="http://schemas.microsoft.com/office/drawing/2014/main" id="{969D98A7-4924-4B58-A7D7-66835124755F}"/>
                    </a:ext>
                  </a:extLst>
                </p:cNvPr>
                <p:cNvSpPr/>
                <p:nvPr/>
              </p:nvSpPr>
              <p:spPr>
                <a:xfrm flipH="1">
                  <a:off x="9092092" y="1401062"/>
                  <a:ext cx="330819" cy="708895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="" xmlns:a16="http://schemas.microsoft.com/office/drawing/2014/main" id="{D676F80E-F139-4996-8CC8-73D3EBEB18CB}"/>
                    </a:ext>
                  </a:extLst>
                </p:cNvPr>
                <p:cNvSpPr/>
                <p:nvPr/>
              </p:nvSpPr>
              <p:spPr>
                <a:xfrm flipH="1">
                  <a:off x="8696683" y="1335935"/>
                  <a:ext cx="173286" cy="708895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="" xmlns:a16="http://schemas.microsoft.com/office/drawing/2014/main" id="{ADA9EBB6-05E8-4651-B58C-05A4D4540AB7}"/>
                    </a:ext>
                  </a:extLst>
                </p:cNvPr>
                <p:cNvSpPr/>
                <p:nvPr/>
              </p:nvSpPr>
              <p:spPr>
                <a:xfrm flipH="1">
                  <a:off x="8832612" y="395466"/>
                  <a:ext cx="803417" cy="1023961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9758" h="445770">
                      <a:moveTo>
                        <a:pt x="196" y="0"/>
                      </a:moveTo>
                      <a:cubicBezTo>
                        <a:pt x="30371" y="22631"/>
                        <a:pt x="85921" y="64465"/>
                        <a:pt x="119525" y="109042"/>
                      </a:cubicBezTo>
                      <a:cubicBezTo>
                        <a:pt x="119525" y="109042"/>
                        <a:pt x="142843" y="142646"/>
                        <a:pt x="153815" y="161163"/>
                      </a:cubicBezTo>
                      <a:cubicBezTo>
                        <a:pt x="162731" y="175565"/>
                        <a:pt x="163417" y="191338"/>
                        <a:pt x="181247" y="189967"/>
                      </a:cubicBezTo>
                      <a:cubicBezTo>
                        <a:pt x="197707" y="191338"/>
                        <a:pt x="216223" y="196139"/>
                        <a:pt x="226510" y="200254"/>
                      </a:cubicBezTo>
                      <a:cubicBezTo>
                        <a:pt x="256685" y="212598"/>
                        <a:pt x="280003" y="246888"/>
                        <a:pt x="293033" y="270891"/>
                      </a:cubicBezTo>
                      <a:cubicBezTo>
                        <a:pt x="317036" y="315468"/>
                        <a:pt x="335553" y="359359"/>
                        <a:pt x="351326" y="407365"/>
                      </a:cubicBezTo>
                      <a:cubicBezTo>
                        <a:pt x="352012" y="420395"/>
                        <a:pt x="346525" y="426568"/>
                        <a:pt x="333495" y="425196"/>
                      </a:cubicBezTo>
                      <a:cubicBezTo>
                        <a:pt x="310178" y="379933"/>
                        <a:pt x="304006" y="343586"/>
                        <a:pt x="274516" y="291465"/>
                      </a:cubicBezTo>
                      <a:cubicBezTo>
                        <a:pt x="258057" y="265405"/>
                        <a:pt x="248456" y="226314"/>
                        <a:pt x="197707" y="216027"/>
                      </a:cubicBezTo>
                      <a:cubicBezTo>
                        <a:pt x="185362" y="213284"/>
                        <a:pt x="156559" y="220828"/>
                        <a:pt x="146957" y="228371"/>
                      </a:cubicBezTo>
                      <a:cubicBezTo>
                        <a:pt x="104438" y="259232"/>
                        <a:pt x="88664" y="317525"/>
                        <a:pt x="101009" y="369646"/>
                      </a:cubicBezTo>
                      <a:cubicBezTo>
                        <a:pt x="106495" y="395021"/>
                        <a:pt x="111982" y="419024"/>
                        <a:pt x="114725" y="447142"/>
                      </a:cubicBezTo>
                      <a:cubicBezTo>
                        <a:pt x="112667" y="451942"/>
                        <a:pt x="99637" y="449199"/>
                        <a:pt x="92779" y="445770"/>
                      </a:cubicBezTo>
                      <a:cubicBezTo>
                        <a:pt x="85235" y="415595"/>
                        <a:pt x="74263" y="381991"/>
                        <a:pt x="71519" y="350444"/>
                      </a:cubicBezTo>
                      <a:cubicBezTo>
                        <a:pt x="66719" y="291465"/>
                        <a:pt x="88664" y="243459"/>
                        <a:pt x="132556" y="205054"/>
                      </a:cubicBezTo>
                      <a:cubicBezTo>
                        <a:pt x="142157" y="196825"/>
                        <a:pt x="134613" y="185852"/>
                        <a:pt x="128441" y="176251"/>
                      </a:cubicBezTo>
                      <a:cubicBezTo>
                        <a:pt x="128441" y="176251"/>
                        <a:pt x="117468" y="154991"/>
                        <a:pt x="107181" y="137846"/>
                      </a:cubicBezTo>
                      <a:cubicBezTo>
                        <a:pt x="94837" y="115900"/>
                        <a:pt x="68090" y="90526"/>
                        <a:pt x="35858" y="63779"/>
                      </a:cubicBezTo>
                      <a:cubicBezTo>
                        <a:pt x="27628" y="55550"/>
                        <a:pt x="15970" y="45949"/>
                        <a:pt x="7740" y="38405"/>
                      </a:cubicBezTo>
                      <a:cubicBezTo>
                        <a:pt x="4997" y="36347"/>
                        <a:pt x="-1175" y="11659"/>
                        <a:pt x="19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F1C5D83D-3F4B-4EB2-8694-5DF22971FE25}"/>
              </a:ext>
            </a:extLst>
          </p:cNvPr>
          <p:cNvSpPr txBox="1"/>
          <p:nvPr/>
        </p:nvSpPr>
        <p:spPr>
          <a:xfrm>
            <a:off x="889958" y="1975573"/>
            <a:ext cx="633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5"/>
                </a:solidFill>
              </a:rPr>
              <a:t>В проекте будет реализовано: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5"/>
                </a:solidFill>
              </a:rPr>
              <a:t>Создание вопросов для пользователя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5"/>
                </a:solidFill>
              </a:rPr>
              <a:t>Определение вероятности диагноза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accent5"/>
                </a:solidFill>
              </a:rPr>
              <a:t>Создание </a:t>
            </a:r>
            <a:r>
              <a:rPr lang="ru-RU" sz="3200" dirty="0" smtClean="0">
                <a:solidFill>
                  <a:schemeClr val="accent5"/>
                </a:solidFill>
              </a:rPr>
              <a:t>прототипа</a:t>
            </a:r>
            <a:endParaRPr lang="ru-RU" sz="3200" dirty="0">
              <a:solidFill>
                <a:schemeClr val="accent5"/>
              </a:solidFill>
            </a:endParaRPr>
          </a:p>
        </p:txBody>
      </p:sp>
      <p:sp>
        <p:nvSpPr>
          <p:cNvPr id="73" name="Text Placeholder 10">
            <a:extLst>
              <a:ext uri="{FF2B5EF4-FFF2-40B4-BE49-F238E27FC236}">
                <a16:creationId xmlns="" xmlns:a16="http://schemas.microsoft.com/office/drawing/2014/main" id="{F51E9CFF-E7E8-40D0-9AC1-B7D5F579276A}"/>
              </a:ext>
            </a:extLst>
          </p:cNvPr>
          <p:cNvSpPr txBox="1">
            <a:spLocks/>
          </p:cNvSpPr>
          <p:nvPr/>
        </p:nvSpPr>
        <p:spPr>
          <a:xfrm>
            <a:off x="3218258" y="1036919"/>
            <a:ext cx="2688241" cy="75714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Итоги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0058"/>
            <a:ext cx="12192000" cy="3408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141" y="2187641"/>
            <a:ext cx="89252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Предусмотреть возможность расширения базы знаний диагнозов с возможностью самообучения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Дополнительно разработать клиентское приложение для мобильных систем</a:t>
            </a:r>
          </a:p>
          <a:p>
            <a:pPr marL="342900" indent="-342900">
              <a:buAutoNum type="arabicPeriod"/>
            </a:pPr>
            <a:r>
              <a:rPr lang="ru-RU" sz="3200" dirty="0">
                <a:solidFill>
                  <a:schemeClr val="bg1"/>
                </a:solidFill>
              </a:rPr>
              <a:t>Провести консультации со специалистами для улучшения проекта</a:t>
            </a:r>
          </a:p>
          <a:p>
            <a:endParaRPr lang="ru-RU" sz="1200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4201" y="640747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5400" b="1" dirty="0">
                <a:solidFill>
                  <a:schemeClr val="bg1"/>
                </a:solidFill>
                <a:cs typeface="Arial" pitchFamily="34" charset="0"/>
              </a:rPr>
              <a:t>Перспективы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ounded Rectangle 40">
            <a:extLst>
              <a:ext uri="{FF2B5EF4-FFF2-40B4-BE49-F238E27FC236}">
                <a16:creationId xmlns="" xmlns:a16="http://schemas.microsoft.com/office/drawing/2014/main" id="{B0E346F7-EB0F-472D-91DA-552E5F840838}"/>
              </a:ext>
            </a:extLst>
          </p:cNvPr>
          <p:cNvSpPr/>
          <p:nvPr/>
        </p:nvSpPr>
        <p:spPr>
          <a:xfrm rot="2942052">
            <a:off x="11278455" y="4033822"/>
            <a:ext cx="411213" cy="437469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31">
            <a:extLst>
              <a:ext uri="{FF2B5EF4-FFF2-40B4-BE49-F238E27FC236}">
                <a16:creationId xmlns="" xmlns:a16="http://schemas.microsoft.com/office/drawing/2014/main" id="{4BBEB8E6-EED0-479C-AD3E-A5FCF198006E}"/>
              </a:ext>
            </a:extLst>
          </p:cNvPr>
          <p:cNvSpPr>
            <a:spLocks noChangeAspect="1"/>
          </p:cNvSpPr>
          <p:nvPr/>
        </p:nvSpPr>
        <p:spPr>
          <a:xfrm>
            <a:off x="10167730" y="2846892"/>
            <a:ext cx="655300" cy="931708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36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8997A97-E65F-4658-99C3-0D4CA9BCD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87" r="31450"/>
          <a:stretch/>
        </p:blipFill>
        <p:spPr>
          <a:xfrm>
            <a:off x="10155381" y="1304457"/>
            <a:ext cx="1731819" cy="385884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28C606A0-A217-4F76-AC4C-608F6AC6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8" t="1743" r="28901"/>
          <a:stretch/>
        </p:blipFill>
        <p:spPr>
          <a:xfrm>
            <a:off x="177078" y="1490447"/>
            <a:ext cx="1856509" cy="367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09E0F9-8236-47AA-AC12-C3AF3EF3D89C}"/>
              </a:ext>
            </a:extLst>
          </p:cNvPr>
          <p:cNvSpPr txBox="1"/>
          <p:nvPr/>
        </p:nvSpPr>
        <p:spPr>
          <a:xfrm>
            <a:off x="3886201" y="485775"/>
            <a:ext cx="437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C00000"/>
                </a:solidFill>
              </a:rPr>
              <a:t>Предупреждение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4FBEB1-0A98-4A71-A88B-1BF897AA97E4}"/>
              </a:ext>
            </a:extLst>
          </p:cNvPr>
          <p:cNvSpPr txBox="1"/>
          <p:nvPr/>
        </p:nvSpPr>
        <p:spPr>
          <a:xfrm>
            <a:off x="1731818" y="1746985"/>
            <a:ext cx="8783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Эта </a:t>
            </a:r>
            <a:r>
              <a:rPr lang="ru-RU" sz="2400" dirty="0"/>
              <a:t>система не предназначена для замены вам консультации у врача!</a:t>
            </a:r>
            <a:br>
              <a:rPr lang="ru-RU" sz="2400" dirty="0"/>
            </a:br>
            <a:r>
              <a:rPr lang="ru-RU" sz="2400" dirty="0"/>
              <a:t>Система, для определения заболевания, опирается на весьма ограниченное</a:t>
            </a:r>
            <a:br>
              <a:rPr lang="ru-RU" sz="2400" dirty="0"/>
            </a:br>
            <a:r>
              <a:rPr lang="ru-RU" sz="2400" dirty="0"/>
              <a:t>число симптомов, что сказывается на качестве прогнозирования. Система знает</a:t>
            </a:r>
            <a:br>
              <a:rPr lang="ru-RU" sz="2400" dirty="0"/>
            </a:br>
            <a:r>
              <a:rPr lang="ru-RU" sz="2400" dirty="0"/>
              <a:t>более ста различных заболеваний, что покрывает наиболее часто встречающееся,</a:t>
            </a:r>
            <a:br>
              <a:rPr lang="ru-RU" sz="2400" dirty="0"/>
            </a:br>
            <a:r>
              <a:rPr lang="ru-RU" sz="2400" dirty="0"/>
              <a:t>но не идет ни в какое сравнение со знаниями специалиста!</a:t>
            </a:r>
            <a:br>
              <a:rPr lang="ru-RU" sz="2400" dirty="0"/>
            </a:br>
            <a:r>
              <a:rPr lang="ru-RU" sz="2400" dirty="0"/>
              <a:t>В некоторых случаях система может поставить неверный </a:t>
            </a:r>
            <a:r>
              <a:rPr lang="ru-RU" sz="2400" dirty="0" smtClean="0"/>
              <a:t>диагноз.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Консультация </a:t>
            </a:r>
            <a:r>
              <a:rPr lang="ru-RU" sz="2400" dirty="0"/>
              <a:t>у специалиста обязательна!</a:t>
            </a:r>
          </a:p>
        </p:txBody>
      </p:sp>
    </p:spTree>
    <p:extLst>
      <p:ext uri="{BB962C8B-B14F-4D97-AF65-F5344CB8AC3E}">
        <p14:creationId xmlns:p14="http://schemas.microsoft.com/office/powerpoint/2010/main" val="3152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=""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347213" y="301506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5867" dirty="0">
                <a:cs typeface="Arial" pitchFamily="34" charset="0"/>
              </a:rPr>
              <a:t>Спасибо за внимание!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Произвольный</PresentationFormat>
  <Paragraphs>30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2019-05-31T13:45:32Z</dcterms:created>
  <dcterms:modified xsi:type="dcterms:W3CDTF">2022-02-18T09:49:23Z</dcterms:modified>
</cp:coreProperties>
</file>