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60" r:id="rId3"/>
    <p:sldId id="259" r:id="rId4"/>
    <p:sldId id="257" r:id="rId5"/>
    <p:sldId id="267" r:id="rId6"/>
    <p:sldId id="268" r:id="rId7"/>
    <p:sldId id="269" r:id="rId8"/>
    <p:sldId id="271" r:id="rId9"/>
    <p:sldId id="272" r:id="rId10"/>
    <p:sldId id="27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5DD47-C794-42E7-95A9-5D4DDF405D0F}" v="3" dt="2023-10-20T08:11:53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l Abdul Hameed" userId="599ff8cd720a5f72" providerId="LiveId" clId="{35A5DD47-C794-42E7-95A9-5D4DDF405D0F}"/>
    <pc:docChg chg="custSel modSld">
      <pc:chgData name="Nihal Abdul Hameed" userId="599ff8cd720a5f72" providerId="LiveId" clId="{35A5DD47-C794-42E7-95A9-5D4DDF405D0F}" dt="2023-10-20T09:55:48.765" v="132" actId="1035"/>
      <pc:docMkLst>
        <pc:docMk/>
      </pc:docMkLst>
      <pc:sldChg chg="modSp mod">
        <pc:chgData name="Nihal Abdul Hameed" userId="599ff8cd720a5f72" providerId="LiveId" clId="{35A5DD47-C794-42E7-95A9-5D4DDF405D0F}" dt="2023-10-20T08:46:34.572" v="90" actId="1076"/>
        <pc:sldMkLst>
          <pc:docMk/>
          <pc:sldMk cId="2973740029" sldId="260"/>
        </pc:sldMkLst>
        <pc:spChg chg="mod">
          <ac:chgData name="Nihal Abdul Hameed" userId="599ff8cd720a5f72" providerId="LiveId" clId="{35A5DD47-C794-42E7-95A9-5D4DDF405D0F}" dt="2023-10-20T08:46:34.572" v="90" actId="1076"/>
          <ac:spMkLst>
            <pc:docMk/>
            <pc:sldMk cId="2973740029" sldId="260"/>
            <ac:spMk id="3" creationId="{00000000-0000-0000-0000-000000000000}"/>
          </ac:spMkLst>
        </pc:spChg>
      </pc:sldChg>
      <pc:sldChg chg="modSp mod">
        <pc:chgData name="Nihal Abdul Hameed" userId="599ff8cd720a5f72" providerId="LiveId" clId="{35A5DD47-C794-42E7-95A9-5D4DDF405D0F}" dt="2023-10-19T13:41:48.133" v="1" actId="20577"/>
        <pc:sldMkLst>
          <pc:docMk/>
          <pc:sldMk cId="31761504" sldId="261"/>
        </pc:sldMkLst>
        <pc:spChg chg="mod">
          <ac:chgData name="Nihal Abdul Hameed" userId="599ff8cd720a5f72" providerId="LiveId" clId="{35A5DD47-C794-42E7-95A9-5D4DDF405D0F}" dt="2023-10-19T13:41:48.133" v="1" actId="20577"/>
          <ac:spMkLst>
            <pc:docMk/>
            <pc:sldMk cId="31761504" sldId="261"/>
            <ac:spMk id="2" creationId="{00000000-0000-0000-0000-000000000000}"/>
          </ac:spMkLst>
        </pc:spChg>
      </pc:sldChg>
      <pc:sldChg chg="modSp mod">
        <pc:chgData name="Nihal Abdul Hameed" userId="599ff8cd720a5f72" providerId="LiveId" clId="{35A5DD47-C794-42E7-95A9-5D4DDF405D0F}" dt="2023-10-19T13:42:25.724" v="2" actId="12"/>
        <pc:sldMkLst>
          <pc:docMk/>
          <pc:sldMk cId="2969227517" sldId="262"/>
        </pc:sldMkLst>
        <pc:spChg chg="mod">
          <ac:chgData name="Nihal Abdul Hameed" userId="599ff8cd720a5f72" providerId="LiveId" clId="{35A5DD47-C794-42E7-95A9-5D4DDF405D0F}" dt="2023-10-19T13:42:25.724" v="2" actId="12"/>
          <ac:spMkLst>
            <pc:docMk/>
            <pc:sldMk cId="2969227517" sldId="262"/>
            <ac:spMk id="3" creationId="{00000000-0000-0000-0000-000000000000}"/>
          </ac:spMkLst>
        </pc:spChg>
      </pc:sldChg>
      <pc:sldChg chg="modSp mod">
        <pc:chgData name="Nihal Abdul Hameed" userId="599ff8cd720a5f72" providerId="LiveId" clId="{35A5DD47-C794-42E7-95A9-5D4DDF405D0F}" dt="2023-10-20T09:55:48.765" v="132" actId="1035"/>
        <pc:sldMkLst>
          <pc:docMk/>
          <pc:sldMk cId="3883271022" sldId="263"/>
        </pc:sldMkLst>
        <pc:spChg chg="mod">
          <ac:chgData name="Nihal Abdul Hameed" userId="599ff8cd720a5f72" providerId="LiveId" clId="{35A5DD47-C794-42E7-95A9-5D4DDF405D0F}" dt="2023-10-20T09:55:42.629" v="116" actId="1035"/>
          <ac:spMkLst>
            <pc:docMk/>
            <pc:sldMk cId="3883271022" sldId="263"/>
            <ac:spMk id="2" creationId="{00000000-0000-0000-0000-000000000000}"/>
          </ac:spMkLst>
        </pc:spChg>
        <pc:spChg chg="mod">
          <ac:chgData name="Nihal Abdul Hameed" userId="599ff8cd720a5f72" providerId="LiveId" clId="{35A5DD47-C794-42E7-95A9-5D4DDF405D0F}" dt="2023-10-20T09:55:48.765" v="132" actId="1035"/>
          <ac:spMkLst>
            <pc:docMk/>
            <pc:sldMk cId="3883271022" sldId="263"/>
            <ac:spMk id="3" creationId="{00000000-0000-0000-0000-000000000000}"/>
          </ac:spMkLst>
        </pc:spChg>
      </pc:sldChg>
      <pc:sldChg chg="addSp delSp modSp mod">
        <pc:chgData name="Nihal Abdul Hameed" userId="599ff8cd720a5f72" providerId="LiveId" clId="{35A5DD47-C794-42E7-95A9-5D4DDF405D0F}" dt="2023-10-20T08:12:28.644" v="27" actId="12"/>
        <pc:sldMkLst>
          <pc:docMk/>
          <pc:sldMk cId="787958586" sldId="264"/>
        </pc:sldMkLst>
        <pc:spChg chg="mod">
          <ac:chgData name="Nihal Abdul Hameed" userId="599ff8cd720a5f72" providerId="LiveId" clId="{35A5DD47-C794-42E7-95A9-5D4DDF405D0F}" dt="2023-10-20T08:12:28.644" v="27" actId="12"/>
          <ac:spMkLst>
            <pc:docMk/>
            <pc:sldMk cId="787958586" sldId="264"/>
            <ac:spMk id="3" creationId="{00000000-0000-0000-0000-000000000000}"/>
          </ac:spMkLst>
        </pc:spChg>
        <pc:picChg chg="del">
          <ac:chgData name="Nihal Abdul Hameed" userId="599ff8cd720a5f72" providerId="LiveId" clId="{35A5DD47-C794-42E7-95A9-5D4DDF405D0F}" dt="2023-10-20T08:10:46.954" v="6" actId="478"/>
          <ac:picMkLst>
            <pc:docMk/>
            <pc:sldMk cId="787958586" sldId="264"/>
            <ac:picMk id="5" creationId="{DCBAD703-F3D9-059A-3936-59EFEC04426E}"/>
          </ac:picMkLst>
        </pc:picChg>
        <pc:picChg chg="add mod">
          <ac:chgData name="Nihal Abdul Hameed" userId="599ff8cd720a5f72" providerId="LiveId" clId="{35A5DD47-C794-42E7-95A9-5D4DDF405D0F}" dt="2023-10-20T08:12:17.111" v="26" actId="14100"/>
          <ac:picMkLst>
            <pc:docMk/>
            <pc:sldMk cId="787958586" sldId="264"/>
            <ac:picMk id="6" creationId="{27758D7F-4A3F-87E0-CB41-401E6145611E}"/>
          </ac:picMkLst>
        </pc:picChg>
      </pc:sldChg>
      <pc:sldChg chg="addSp delSp modSp mod">
        <pc:chgData name="Nihal Abdul Hameed" userId="599ff8cd720a5f72" providerId="LiveId" clId="{35A5DD47-C794-42E7-95A9-5D4DDF405D0F}" dt="2023-10-20T08:11:46.064" v="19" actId="14100"/>
        <pc:sldMkLst>
          <pc:docMk/>
          <pc:sldMk cId="750161781" sldId="265"/>
        </pc:sldMkLst>
        <pc:spChg chg="mod">
          <ac:chgData name="Nihal Abdul Hameed" userId="599ff8cd720a5f72" providerId="LiveId" clId="{35A5DD47-C794-42E7-95A9-5D4DDF405D0F}" dt="2023-10-19T13:42:35.190" v="3" actId="12"/>
          <ac:spMkLst>
            <pc:docMk/>
            <pc:sldMk cId="750161781" sldId="265"/>
            <ac:spMk id="3" creationId="{00000000-0000-0000-0000-000000000000}"/>
          </ac:spMkLst>
        </pc:spChg>
        <pc:picChg chg="del">
          <ac:chgData name="Nihal Abdul Hameed" userId="599ff8cd720a5f72" providerId="LiveId" clId="{35A5DD47-C794-42E7-95A9-5D4DDF405D0F}" dt="2023-10-20T08:11:28.280" v="15" actId="478"/>
          <ac:picMkLst>
            <pc:docMk/>
            <pc:sldMk cId="750161781" sldId="265"/>
            <ac:picMk id="5" creationId="{DB3CD872-F1D5-A326-5557-5EDD18633532}"/>
          </ac:picMkLst>
        </pc:picChg>
        <pc:picChg chg="add mod">
          <ac:chgData name="Nihal Abdul Hameed" userId="599ff8cd720a5f72" providerId="LiveId" clId="{35A5DD47-C794-42E7-95A9-5D4DDF405D0F}" dt="2023-10-20T08:11:46.064" v="19" actId="14100"/>
          <ac:picMkLst>
            <pc:docMk/>
            <pc:sldMk cId="750161781" sldId="265"/>
            <ac:picMk id="6" creationId="{215CF6CC-9C1E-4107-6302-E7B937E5647C}"/>
          </ac:picMkLst>
        </pc:picChg>
      </pc:sldChg>
      <pc:sldChg chg="addSp delSp modSp mod">
        <pc:chgData name="Nihal Abdul Hameed" userId="599ff8cd720a5f72" providerId="LiveId" clId="{35A5DD47-C794-42E7-95A9-5D4DDF405D0F}" dt="2023-10-20T08:12:08.234" v="25" actId="1035"/>
        <pc:sldMkLst>
          <pc:docMk/>
          <pc:sldMk cId="2469478285" sldId="266"/>
        </pc:sldMkLst>
        <pc:spChg chg="mod">
          <ac:chgData name="Nihal Abdul Hameed" userId="599ff8cd720a5f72" providerId="LiveId" clId="{35A5DD47-C794-42E7-95A9-5D4DDF405D0F}" dt="2023-10-19T13:42:40.257" v="4" actId="12"/>
          <ac:spMkLst>
            <pc:docMk/>
            <pc:sldMk cId="2469478285" sldId="266"/>
            <ac:spMk id="3" creationId="{00000000-0000-0000-0000-000000000000}"/>
          </ac:spMkLst>
        </pc:spChg>
        <pc:picChg chg="del">
          <ac:chgData name="Nihal Abdul Hameed" userId="599ff8cd720a5f72" providerId="LiveId" clId="{35A5DD47-C794-42E7-95A9-5D4DDF405D0F}" dt="2023-10-20T08:11:54.774" v="21" actId="478"/>
          <ac:picMkLst>
            <pc:docMk/>
            <pc:sldMk cId="2469478285" sldId="266"/>
            <ac:picMk id="5" creationId="{F2B4D38C-BB25-CF48-41EC-374ED14E62DD}"/>
          </ac:picMkLst>
        </pc:picChg>
        <pc:picChg chg="add mod">
          <ac:chgData name="Nihal Abdul Hameed" userId="599ff8cd720a5f72" providerId="LiveId" clId="{35A5DD47-C794-42E7-95A9-5D4DDF405D0F}" dt="2023-10-20T08:12:08.234" v="25" actId="1035"/>
          <ac:picMkLst>
            <pc:docMk/>
            <pc:sldMk cId="2469478285" sldId="266"/>
            <ac:picMk id="6" creationId="{F03BBEF1-A748-5589-9A14-D23148AF32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0831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36450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2203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5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05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72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5837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032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34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2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205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6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5851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855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46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942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35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080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B40D3EB3-C2A3-4EAF-8A85-0607BEC85DC1}" type="datetimeFigureOut">
              <a:rPr lang="en-AU" smtClean="0"/>
              <a:t>3/12/2023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A9982832-A916-4AC2-B9A3-CA6E0068BFC6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4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618" y="2839947"/>
            <a:ext cx="11298725" cy="1620570"/>
          </a:xfrm>
        </p:spPr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Property Valuation for Kings County Real Estate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981" y="4780767"/>
            <a:ext cx="9144000" cy="836797"/>
          </a:xfrm>
        </p:spPr>
        <p:txBody>
          <a:bodyPr/>
          <a:lstStyle/>
          <a:p>
            <a:r>
              <a:rPr lang="en-A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SHIMNAZ FATHIMA</a:t>
            </a:r>
          </a:p>
        </p:txBody>
      </p:sp>
    </p:spTree>
    <p:extLst>
      <p:ext uri="{BB962C8B-B14F-4D97-AF65-F5344CB8AC3E}">
        <p14:creationId xmlns:p14="http://schemas.microsoft.com/office/powerpoint/2010/main" val="198788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3345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5" y="1330504"/>
            <a:ext cx="11586258" cy="5261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inferences can be derived from the results:</a:t>
            </a:r>
          </a:p>
          <a:p>
            <a:pPr marL="0" indent="0">
              <a:buNone/>
            </a:pP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coefficients, the features with high impact on the price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floors, waterfront, condition, grade and renovation.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targeting high price properties:</a:t>
            </a: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floors of the house can influence the price. The log of the price will increase by 0.23-0.578 by having 2-3 floors. Which means, there will be an increase of price by 1.26-1.78 times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 waterfront property can improve the price by 1.4 times the value of the property.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the condition and grade (in terms of the Kings County Grading system), better will be the price of the property. 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6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3345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5" y="1411187"/>
            <a:ext cx="11586258" cy="5261613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that could be provided to sellers looking to improve the value of the house: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a renovation can increase the value of the house by around 1.25 times the value of the house.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with just one bathroom depreciated the value of the house by 0.91 times. Increasing the number of bathrooms while doing the renovations would be recommended.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7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522637"/>
            <a:ext cx="6229530" cy="2442780"/>
          </a:xfrm>
        </p:spPr>
        <p:txBody>
          <a:bodyPr/>
          <a:lstStyle/>
          <a:p>
            <a:r>
              <a:rPr lang="en-A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807" y="3965417"/>
            <a:ext cx="5243332" cy="2378526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for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the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Inferences</a:t>
            </a:r>
          </a:p>
        </p:txBody>
      </p:sp>
    </p:spTree>
    <p:extLst>
      <p:ext uri="{BB962C8B-B14F-4D97-AF65-F5344CB8AC3E}">
        <p14:creationId xmlns:p14="http://schemas.microsoft.com/office/powerpoint/2010/main" val="297374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analysing sales data for Kings County properties.</a:t>
            </a:r>
          </a:p>
          <a:p>
            <a:pPr marL="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Multi-linear regression analysis was performed on this data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were derived from this analysis to provide Kings County Real Estate Agency.</a:t>
            </a:r>
          </a:p>
        </p:txBody>
      </p:sp>
    </p:spTree>
    <p:extLst>
      <p:ext uri="{BB962C8B-B14F-4D97-AF65-F5344CB8AC3E}">
        <p14:creationId xmlns:p14="http://schemas.microsoft.com/office/powerpoint/2010/main" val="77696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594" y="1598067"/>
            <a:ext cx="11322099" cy="54930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Multi-linear regression was performed over 4 iterations.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the outliers were eliminated, and data was well understood.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linear regression theory assumptions was done.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multicollinearity was done and dummy variables were introduced.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transformation and feature scaling was done to improve the model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were identified.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 was finally performed.</a:t>
            </a:r>
          </a:p>
          <a:p>
            <a:pPr marL="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3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3941337" cy="1447721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160A9-61E4-E541-A76B-C1ED4A2F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0" y="1740702"/>
            <a:ext cx="4907193" cy="5029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4D76B-2226-1D71-61CC-3A624787C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743" y="3029010"/>
            <a:ext cx="3222172" cy="2452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CD08A-CA6C-50E2-C242-8D67CA426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13" y="2774910"/>
            <a:ext cx="3896787" cy="1982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E19AA5-F66B-2360-7278-39DA027A7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213" y="4839164"/>
            <a:ext cx="3883080" cy="1930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40F14-B0CD-D867-6225-5A0F3FC2FA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212" y="698008"/>
            <a:ext cx="3883079" cy="20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3941337" cy="1447721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77285-3BFB-A649-9D68-BE0F2C07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3" y="1721566"/>
            <a:ext cx="4953763" cy="50005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6AD0CB-8EDA-3A65-EA42-0CBE4C54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37" y="914740"/>
            <a:ext cx="3595044" cy="58073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285955-7DB3-25AE-962A-C448C5FCB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070" y="3429000"/>
            <a:ext cx="3189872" cy="24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1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3941337" cy="1447721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5241D-05DB-5AA6-BE2F-924B5F6E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3" y="1848912"/>
            <a:ext cx="3582122" cy="4177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191C6-F314-B716-8588-6EBD0C8AA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322" y="1853290"/>
            <a:ext cx="3519314" cy="4173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AEE6F-A7A6-249E-B962-609AE2C87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637" y="398843"/>
            <a:ext cx="3953781" cy="2729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B0592F-03A9-E424-451C-55A286294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637" y="3210769"/>
            <a:ext cx="3953781" cy="1292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147B0A-2E9F-D1B6-D7C9-C7F1EFA2D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1705" y="4502808"/>
            <a:ext cx="3015644" cy="22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8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4022822" cy="4584220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AU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key features identified:</a:t>
            </a:r>
          </a:p>
          <a:p>
            <a:pPr lvl="1"/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Sqft_living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(particularly on the higher scale)</a:t>
            </a:r>
          </a:p>
          <a:p>
            <a:pPr lvl="1"/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Sqft_living15</a:t>
            </a:r>
          </a:p>
          <a:p>
            <a:pPr lvl="1"/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Floors</a:t>
            </a:r>
          </a:p>
          <a:p>
            <a:pPr lvl="1"/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  <a:p>
            <a:pPr lvl="1"/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E1A60-9689-5FB9-CC30-20569F37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02" y="1215945"/>
            <a:ext cx="3776533" cy="5531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545AD-DAB7-808D-0EEE-93680B5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530" y="1215945"/>
            <a:ext cx="3547128" cy="55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9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2" y="-153094"/>
            <a:ext cx="9363456" cy="1298448"/>
          </a:xfrm>
        </p:spPr>
        <p:txBody>
          <a:bodyPr/>
          <a:lstStyle/>
          <a:p>
            <a:r>
              <a:rPr lang="en-A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215945"/>
            <a:ext cx="5519928" cy="4584220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Validation</a:t>
            </a:r>
          </a:p>
          <a:p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divided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12471 datapoints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4157 data  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Mean Squared Error: 0.103365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Mean Squared Error: 0.103383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171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 design</Template>
  <TotalTime>1531</TotalTime>
  <Words>399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Gill Sans Nova</vt:lpstr>
      <vt:lpstr>Gill Sans Nova Light</vt:lpstr>
      <vt:lpstr>Sagona Book</vt:lpstr>
      <vt:lpstr>Times New Roman</vt:lpstr>
      <vt:lpstr>Custom</vt:lpstr>
      <vt:lpstr>Recommendations for Property Valuation for Kings County Real Estate</vt:lpstr>
      <vt:lpstr>Outline of the Presentation</vt:lpstr>
      <vt:lpstr>Project Overview</vt:lpstr>
      <vt:lpstr>Methodology</vt:lpstr>
      <vt:lpstr>Results of the Analysis</vt:lpstr>
      <vt:lpstr>Results of the Analysis</vt:lpstr>
      <vt:lpstr>Results of the Analysis</vt:lpstr>
      <vt:lpstr>Results of the Analysis</vt:lpstr>
      <vt:lpstr>Results of the Analysis</vt:lpstr>
      <vt:lpstr>Inferences</vt:lpstr>
      <vt:lpstr>Inferences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Recommendations for Movie Production for Microsoft</dc:title>
  <dc:creator>Nihal Abdul Hameed</dc:creator>
  <cp:lastModifiedBy>Nihal Abdul Hameed</cp:lastModifiedBy>
  <cp:revision>18</cp:revision>
  <dcterms:created xsi:type="dcterms:W3CDTF">2023-10-19T05:24:48Z</dcterms:created>
  <dcterms:modified xsi:type="dcterms:W3CDTF">2023-12-03T06:24:24Z</dcterms:modified>
</cp:coreProperties>
</file>