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6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F40ED-0698-4298-BB6E-08735EDAF107}" v="71" dt="2022-01-26T07:28:08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imon Hořánek" userId="25025671-abc4-47e7-a6cc-0f48f87ca0cf" providerId="ADAL" clId="{99EF40ED-0698-4298-BB6E-08735EDAF107}"/>
    <pc:docChg chg="undo custSel addSld modSld">
      <pc:chgData name="Šimon Hořánek" userId="25025671-abc4-47e7-a6cc-0f48f87ca0cf" providerId="ADAL" clId="{99EF40ED-0698-4298-BB6E-08735EDAF107}" dt="2022-01-26T07:28:36.827" v="350" actId="20577"/>
      <pc:docMkLst>
        <pc:docMk/>
      </pc:docMkLst>
      <pc:sldChg chg="addSp modSp mod modAnim">
        <pc:chgData name="Šimon Hořánek" userId="25025671-abc4-47e7-a6cc-0f48f87ca0cf" providerId="ADAL" clId="{99EF40ED-0698-4298-BB6E-08735EDAF107}" dt="2022-01-26T07:13:28.782" v="100"/>
        <pc:sldMkLst>
          <pc:docMk/>
          <pc:sldMk cId="2473120713" sldId="258"/>
        </pc:sldMkLst>
        <pc:picChg chg="add mod">
          <ac:chgData name="Šimon Hořánek" userId="25025671-abc4-47e7-a6cc-0f48f87ca0cf" providerId="ADAL" clId="{99EF40ED-0698-4298-BB6E-08735EDAF107}" dt="2022-01-26T07:09:29.481" v="74" actId="1076"/>
          <ac:picMkLst>
            <pc:docMk/>
            <pc:sldMk cId="2473120713" sldId="258"/>
            <ac:picMk id="3" creationId="{95E9B9F2-0B82-4D04-844C-25CCC98C7586}"/>
          </ac:picMkLst>
        </pc:picChg>
        <pc:picChg chg="add mod">
          <ac:chgData name="Šimon Hořánek" userId="25025671-abc4-47e7-a6cc-0f48f87ca0cf" providerId="ADAL" clId="{99EF40ED-0698-4298-BB6E-08735EDAF107}" dt="2022-01-26T07:13:27.826" v="99" actId="1076"/>
          <ac:picMkLst>
            <pc:docMk/>
            <pc:sldMk cId="2473120713" sldId="258"/>
            <ac:picMk id="5" creationId="{F38C981B-70F3-4F18-8987-FF86EC8B0C77}"/>
          </ac:picMkLst>
        </pc:picChg>
        <pc:picChg chg="add mod">
          <ac:chgData name="Šimon Hořánek" userId="25025671-abc4-47e7-a6cc-0f48f87ca0cf" providerId="ADAL" clId="{99EF40ED-0698-4298-BB6E-08735EDAF107}" dt="2022-01-26T07:12:44.020" v="87" actId="1076"/>
          <ac:picMkLst>
            <pc:docMk/>
            <pc:sldMk cId="2473120713" sldId="258"/>
            <ac:picMk id="7" creationId="{6B9F5FE7-A95F-4760-98EF-6F644C7ECBD5}"/>
          </ac:picMkLst>
        </pc:picChg>
      </pc:sldChg>
      <pc:sldChg chg="addSp modSp mod modTransition">
        <pc:chgData name="Šimon Hořánek" userId="25025671-abc4-47e7-a6cc-0f48f87ca0cf" providerId="ADAL" clId="{99EF40ED-0698-4298-BB6E-08735EDAF107}" dt="2022-01-26T07:15:32.453" v="116" actId="313"/>
        <pc:sldMkLst>
          <pc:docMk/>
          <pc:sldMk cId="2843795288" sldId="260"/>
        </pc:sldMkLst>
        <pc:spChg chg="mod">
          <ac:chgData name="Šimon Hořánek" userId="25025671-abc4-47e7-a6cc-0f48f87ca0cf" providerId="ADAL" clId="{99EF40ED-0698-4298-BB6E-08735EDAF107}" dt="2022-01-26T07:15:32.453" v="116" actId="313"/>
          <ac:spMkLst>
            <pc:docMk/>
            <pc:sldMk cId="2843795288" sldId="260"/>
            <ac:spMk id="10" creationId="{16C33A65-380C-4F10-8623-38293D17CF96}"/>
          </ac:spMkLst>
        </pc:spChg>
        <pc:picChg chg="add mod">
          <ac:chgData name="Šimon Hořánek" userId="25025671-abc4-47e7-a6cc-0f48f87ca0cf" providerId="ADAL" clId="{99EF40ED-0698-4298-BB6E-08735EDAF107}" dt="2022-01-26T07:14:54.070" v="110"/>
          <ac:picMkLst>
            <pc:docMk/>
            <pc:sldMk cId="2843795288" sldId="260"/>
            <ac:picMk id="3" creationId="{2BBCA624-7D9B-4AB4-904B-D392FDE53996}"/>
          </ac:picMkLst>
        </pc:picChg>
      </pc:sldChg>
      <pc:sldChg chg="addSp delSp modSp mod modTransition modAnim">
        <pc:chgData name="Šimon Hořánek" userId="25025671-abc4-47e7-a6cc-0f48f87ca0cf" providerId="ADAL" clId="{99EF40ED-0698-4298-BB6E-08735EDAF107}" dt="2022-01-26T07:08:21.060" v="66"/>
        <pc:sldMkLst>
          <pc:docMk/>
          <pc:sldMk cId="3566529905" sldId="262"/>
        </pc:sldMkLst>
        <pc:picChg chg="add mod">
          <ac:chgData name="Šimon Hořánek" userId="25025671-abc4-47e7-a6cc-0f48f87ca0cf" providerId="ADAL" clId="{99EF40ED-0698-4298-BB6E-08735EDAF107}" dt="2022-01-26T07:01:34.957" v="18" actId="1076"/>
          <ac:picMkLst>
            <pc:docMk/>
            <pc:sldMk cId="3566529905" sldId="262"/>
            <ac:picMk id="3" creationId="{00FC7B92-67F1-44E7-A4FA-47F269155793}"/>
          </ac:picMkLst>
        </pc:picChg>
        <pc:picChg chg="add mod">
          <ac:chgData name="Šimon Hořánek" userId="25025671-abc4-47e7-a6cc-0f48f87ca0cf" providerId="ADAL" clId="{99EF40ED-0698-4298-BB6E-08735EDAF107}" dt="2022-01-26T07:03:12.639" v="23" actId="962"/>
          <ac:picMkLst>
            <pc:docMk/>
            <pc:sldMk cId="3566529905" sldId="262"/>
            <ac:picMk id="5" creationId="{89E2AAB2-7F92-4299-B837-1EB3D194B6F6}"/>
          </ac:picMkLst>
        </pc:picChg>
        <pc:picChg chg="add del mod">
          <ac:chgData name="Šimon Hořánek" userId="25025671-abc4-47e7-a6cc-0f48f87ca0cf" providerId="ADAL" clId="{99EF40ED-0698-4298-BB6E-08735EDAF107}" dt="2022-01-26T07:05:01.083" v="42" actId="931"/>
          <ac:picMkLst>
            <pc:docMk/>
            <pc:sldMk cId="3566529905" sldId="262"/>
            <ac:picMk id="7" creationId="{21817476-646E-402A-8783-DC0B45658075}"/>
          </ac:picMkLst>
        </pc:picChg>
        <pc:picChg chg="add mod">
          <ac:chgData name="Šimon Hořánek" userId="25025671-abc4-47e7-a6cc-0f48f87ca0cf" providerId="ADAL" clId="{99EF40ED-0698-4298-BB6E-08735EDAF107}" dt="2022-01-26T07:05:59.324" v="46" actId="1076"/>
          <ac:picMkLst>
            <pc:docMk/>
            <pc:sldMk cId="3566529905" sldId="262"/>
            <ac:picMk id="9" creationId="{6E04E442-5374-42F5-A657-2734A388AF1D}"/>
          </ac:picMkLst>
        </pc:picChg>
        <pc:picChg chg="add mod">
          <ac:chgData name="Šimon Hořánek" userId="25025671-abc4-47e7-a6cc-0f48f87ca0cf" providerId="ADAL" clId="{99EF40ED-0698-4298-BB6E-08735EDAF107}" dt="2022-01-26T07:07:29.524" v="56" actId="1076"/>
          <ac:picMkLst>
            <pc:docMk/>
            <pc:sldMk cId="3566529905" sldId="262"/>
            <ac:picMk id="12" creationId="{FECB9E42-D648-436E-A89C-CF179E8C38C3}"/>
          </ac:picMkLst>
        </pc:picChg>
      </pc:sldChg>
      <pc:sldChg chg="addSp delSp modSp new mod modTransition">
        <pc:chgData name="Šimon Hořánek" userId="25025671-abc4-47e7-a6cc-0f48f87ca0cf" providerId="ADAL" clId="{99EF40ED-0698-4298-BB6E-08735EDAF107}" dt="2022-01-26T06:57:04.505" v="9"/>
        <pc:sldMkLst>
          <pc:docMk/>
          <pc:sldMk cId="453861570" sldId="264"/>
        </pc:sldMkLst>
        <pc:picChg chg="add del mod">
          <ac:chgData name="Šimon Hořánek" userId="25025671-abc4-47e7-a6cc-0f48f87ca0cf" providerId="ADAL" clId="{99EF40ED-0698-4298-BB6E-08735EDAF107}" dt="2022-01-26T06:52:55.288" v="2" actId="931"/>
          <ac:picMkLst>
            <pc:docMk/>
            <pc:sldMk cId="453861570" sldId="264"/>
            <ac:picMk id="5" creationId="{AE122967-B595-42CE-A262-8E120A897B7D}"/>
          </ac:picMkLst>
        </pc:picChg>
        <pc:picChg chg="add del mod">
          <ac:chgData name="Šimon Hořánek" userId="25025671-abc4-47e7-a6cc-0f48f87ca0cf" providerId="ADAL" clId="{99EF40ED-0698-4298-BB6E-08735EDAF107}" dt="2022-01-26T06:55:25.201" v="4" actId="478"/>
          <ac:picMkLst>
            <pc:docMk/>
            <pc:sldMk cId="453861570" sldId="264"/>
            <ac:picMk id="7" creationId="{E51F8B3C-3922-4207-8F53-530AAF25FB7E}"/>
          </ac:picMkLst>
        </pc:picChg>
        <pc:picChg chg="add mod">
          <ac:chgData name="Šimon Hořánek" userId="25025671-abc4-47e7-a6cc-0f48f87ca0cf" providerId="ADAL" clId="{99EF40ED-0698-4298-BB6E-08735EDAF107}" dt="2022-01-26T06:57:04.505" v="9"/>
          <ac:picMkLst>
            <pc:docMk/>
            <pc:sldMk cId="453861570" sldId="264"/>
            <ac:picMk id="9" creationId="{DD4F3ECC-7D88-487D-8691-5EE8F4D58E17}"/>
          </ac:picMkLst>
        </pc:picChg>
      </pc:sldChg>
      <pc:sldChg chg="addSp delSp modSp new mod modClrScheme chgLayout">
        <pc:chgData name="Šimon Hořánek" userId="25025671-abc4-47e7-a6cc-0f48f87ca0cf" providerId="ADAL" clId="{99EF40ED-0698-4298-BB6E-08735EDAF107}" dt="2022-01-26T07:16:47.525" v="130" actId="20577"/>
        <pc:sldMkLst>
          <pc:docMk/>
          <pc:sldMk cId="3278189920" sldId="265"/>
        </pc:sldMkLst>
        <pc:spChg chg="del">
          <ac:chgData name="Šimon Hořánek" userId="25025671-abc4-47e7-a6cc-0f48f87ca0cf" providerId="ADAL" clId="{99EF40ED-0698-4298-BB6E-08735EDAF107}" dt="2022-01-26T07:16:23.828" v="117" actId="26606"/>
          <ac:spMkLst>
            <pc:docMk/>
            <pc:sldMk cId="3278189920" sldId="265"/>
            <ac:spMk id="2" creationId="{FDB5D3BE-151B-46E2-B6CD-E5AB44C6DDC4}"/>
          </ac:spMkLst>
        </pc:spChg>
        <pc:spChg chg="del">
          <ac:chgData name="Šimon Hořánek" userId="25025671-abc4-47e7-a6cc-0f48f87ca0cf" providerId="ADAL" clId="{99EF40ED-0698-4298-BB6E-08735EDAF107}" dt="2022-01-26T07:16:23.828" v="117" actId="26606"/>
          <ac:spMkLst>
            <pc:docMk/>
            <pc:sldMk cId="3278189920" sldId="265"/>
            <ac:spMk id="3" creationId="{56B0C39B-7CDF-4CDC-9E26-018AFE3DDB21}"/>
          </ac:spMkLst>
        </pc:spChg>
        <pc:spChg chg="add mod">
          <ac:chgData name="Šimon Hořánek" userId="25025671-abc4-47e7-a6cc-0f48f87ca0cf" providerId="ADAL" clId="{99EF40ED-0698-4298-BB6E-08735EDAF107}" dt="2022-01-26T07:16:47.525" v="130" actId="20577"/>
          <ac:spMkLst>
            <pc:docMk/>
            <pc:sldMk cId="3278189920" sldId="265"/>
            <ac:spMk id="8" creationId="{0DD66B24-5EA2-4C1C-AC07-FDA7924F068D}"/>
          </ac:spMkLst>
        </pc:spChg>
      </pc:sldChg>
      <pc:sldChg chg="addSp delSp modSp new mod modClrScheme chgLayout">
        <pc:chgData name="Šimon Hořánek" userId="25025671-abc4-47e7-a6cc-0f48f87ca0cf" providerId="ADAL" clId="{99EF40ED-0698-4298-BB6E-08735EDAF107}" dt="2022-01-26T07:24:09.514" v="157" actId="14100"/>
        <pc:sldMkLst>
          <pc:docMk/>
          <pc:sldMk cId="700728258" sldId="266"/>
        </pc:sldMkLst>
        <pc:spChg chg="del">
          <ac:chgData name="Šimon Hořánek" userId="25025671-abc4-47e7-a6cc-0f48f87ca0cf" providerId="ADAL" clId="{99EF40ED-0698-4298-BB6E-08735EDAF107}" dt="2022-01-26T07:17:16.318" v="132" actId="26606"/>
          <ac:spMkLst>
            <pc:docMk/>
            <pc:sldMk cId="700728258" sldId="266"/>
            <ac:spMk id="2" creationId="{CC030BB1-87D5-4114-A6D9-D22E17599506}"/>
          </ac:spMkLst>
        </pc:spChg>
        <pc:spChg chg="del">
          <ac:chgData name="Šimon Hořánek" userId="25025671-abc4-47e7-a6cc-0f48f87ca0cf" providerId="ADAL" clId="{99EF40ED-0698-4298-BB6E-08735EDAF107}" dt="2022-01-26T07:17:16.318" v="132" actId="26606"/>
          <ac:spMkLst>
            <pc:docMk/>
            <pc:sldMk cId="700728258" sldId="266"/>
            <ac:spMk id="3" creationId="{061A2F20-63D1-4124-9919-CCF233F68048}"/>
          </ac:spMkLst>
        </pc:spChg>
        <pc:spChg chg="add del mod">
          <ac:chgData name="Šimon Hořánek" userId="25025671-abc4-47e7-a6cc-0f48f87ca0cf" providerId="ADAL" clId="{99EF40ED-0698-4298-BB6E-08735EDAF107}" dt="2022-01-26T07:17:47.214" v="139" actId="478"/>
          <ac:spMkLst>
            <pc:docMk/>
            <pc:sldMk cId="700728258" sldId="266"/>
            <ac:spMk id="8" creationId="{F91B7389-B619-487B-964F-46A9A73E53AA}"/>
          </ac:spMkLst>
        </pc:spChg>
        <pc:spChg chg="add mod">
          <ac:chgData name="Šimon Hořánek" userId="25025671-abc4-47e7-a6cc-0f48f87ca0cf" providerId="ADAL" clId="{99EF40ED-0698-4298-BB6E-08735EDAF107}" dt="2022-01-26T07:24:09.514" v="157" actId="14100"/>
          <ac:spMkLst>
            <pc:docMk/>
            <pc:sldMk cId="700728258" sldId="266"/>
            <ac:spMk id="10" creationId="{D9072B9C-F91C-4951-AC00-E47D89B318F6}"/>
          </ac:spMkLst>
        </pc:spChg>
      </pc:sldChg>
      <pc:sldChg chg="addSp delSp modSp new mod modClrScheme chgLayout">
        <pc:chgData name="Šimon Hořánek" userId="25025671-abc4-47e7-a6cc-0f48f87ca0cf" providerId="ADAL" clId="{99EF40ED-0698-4298-BB6E-08735EDAF107}" dt="2022-01-26T07:25:05.151" v="175" actId="122"/>
        <pc:sldMkLst>
          <pc:docMk/>
          <pc:sldMk cId="2506096699" sldId="267"/>
        </pc:sldMkLst>
        <pc:spChg chg="del">
          <ac:chgData name="Šimon Hořánek" userId="25025671-abc4-47e7-a6cc-0f48f87ca0cf" providerId="ADAL" clId="{99EF40ED-0698-4298-BB6E-08735EDAF107}" dt="2022-01-26T07:24:53.958" v="159" actId="26606"/>
          <ac:spMkLst>
            <pc:docMk/>
            <pc:sldMk cId="2506096699" sldId="267"/>
            <ac:spMk id="2" creationId="{217A23F9-4D9F-41FE-8936-0136658AA434}"/>
          </ac:spMkLst>
        </pc:spChg>
        <pc:spChg chg="del">
          <ac:chgData name="Šimon Hořánek" userId="25025671-abc4-47e7-a6cc-0f48f87ca0cf" providerId="ADAL" clId="{99EF40ED-0698-4298-BB6E-08735EDAF107}" dt="2022-01-26T07:24:53.958" v="159" actId="26606"/>
          <ac:spMkLst>
            <pc:docMk/>
            <pc:sldMk cId="2506096699" sldId="267"/>
            <ac:spMk id="3" creationId="{D3CCA1D8-1270-4672-850F-ED6566AA6167}"/>
          </ac:spMkLst>
        </pc:spChg>
        <pc:spChg chg="add mod">
          <ac:chgData name="Šimon Hořánek" userId="25025671-abc4-47e7-a6cc-0f48f87ca0cf" providerId="ADAL" clId="{99EF40ED-0698-4298-BB6E-08735EDAF107}" dt="2022-01-26T07:25:05.151" v="175" actId="122"/>
          <ac:spMkLst>
            <pc:docMk/>
            <pc:sldMk cId="2506096699" sldId="267"/>
            <ac:spMk id="8" creationId="{9234B20A-4407-48A1-90CD-721624255053}"/>
          </ac:spMkLst>
        </pc:spChg>
      </pc:sldChg>
      <pc:sldChg chg="delSp modSp new mod">
        <pc:chgData name="Šimon Hořánek" userId="25025671-abc4-47e7-a6cc-0f48f87ca0cf" providerId="ADAL" clId="{99EF40ED-0698-4298-BB6E-08735EDAF107}" dt="2022-01-26T07:26:10.553" v="222" actId="1076"/>
        <pc:sldMkLst>
          <pc:docMk/>
          <pc:sldMk cId="1840875811" sldId="268"/>
        </pc:sldMkLst>
        <pc:spChg chg="del mod">
          <ac:chgData name="Šimon Hořánek" userId="25025671-abc4-47e7-a6cc-0f48f87ca0cf" providerId="ADAL" clId="{99EF40ED-0698-4298-BB6E-08735EDAF107}" dt="2022-01-26T07:25:16.271" v="185" actId="478"/>
          <ac:spMkLst>
            <pc:docMk/>
            <pc:sldMk cId="1840875811" sldId="268"/>
            <ac:spMk id="2" creationId="{FC5C2F56-A7A5-4409-847F-A759999F92CE}"/>
          </ac:spMkLst>
        </pc:spChg>
        <pc:spChg chg="mod">
          <ac:chgData name="Šimon Hořánek" userId="25025671-abc4-47e7-a6cc-0f48f87ca0cf" providerId="ADAL" clId="{99EF40ED-0698-4298-BB6E-08735EDAF107}" dt="2022-01-26T07:26:10.553" v="222" actId="1076"/>
          <ac:spMkLst>
            <pc:docMk/>
            <pc:sldMk cId="1840875811" sldId="268"/>
            <ac:spMk id="3" creationId="{D93CCDAA-2BB2-486D-8D2C-713D2699FF2E}"/>
          </ac:spMkLst>
        </pc:spChg>
      </pc:sldChg>
      <pc:sldChg chg="addSp delSp modSp new mod modClrScheme chgLayout">
        <pc:chgData name="Šimon Hořánek" userId="25025671-abc4-47e7-a6cc-0f48f87ca0cf" providerId="ADAL" clId="{99EF40ED-0698-4298-BB6E-08735EDAF107}" dt="2022-01-26T07:28:36.827" v="350" actId="20577"/>
        <pc:sldMkLst>
          <pc:docMk/>
          <pc:sldMk cId="3331636943" sldId="269"/>
        </pc:sldMkLst>
        <pc:spChg chg="del">
          <ac:chgData name="Šimon Hořánek" userId="25025671-abc4-47e7-a6cc-0f48f87ca0cf" providerId="ADAL" clId="{99EF40ED-0698-4298-BB6E-08735EDAF107}" dt="2022-01-26T07:26:44.909" v="224" actId="26606"/>
          <ac:spMkLst>
            <pc:docMk/>
            <pc:sldMk cId="3331636943" sldId="269"/>
            <ac:spMk id="2" creationId="{73CFB417-8E5B-46C7-B779-F9B1156D5358}"/>
          </ac:spMkLst>
        </pc:spChg>
        <pc:spChg chg="del">
          <ac:chgData name="Šimon Hořánek" userId="25025671-abc4-47e7-a6cc-0f48f87ca0cf" providerId="ADAL" clId="{99EF40ED-0698-4298-BB6E-08735EDAF107}" dt="2022-01-26T07:26:44.909" v="224" actId="26606"/>
          <ac:spMkLst>
            <pc:docMk/>
            <pc:sldMk cId="3331636943" sldId="269"/>
            <ac:spMk id="3" creationId="{F019DEE6-D6C7-4E6E-A666-8C5F6CC12DC1}"/>
          </ac:spMkLst>
        </pc:spChg>
        <pc:spChg chg="add mod">
          <ac:chgData name="Šimon Hořánek" userId="25025671-abc4-47e7-a6cc-0f48f87ca0cf" providerId="ADAL" clId="{99EF40ED-0698-4298-BB6E-08735EDAF107}" dt="2022-01-26T07:28:36.827" v="350" actId="20577"/>
          <ac:spMkLst>
            <pc:docMk/>
            <pc:sldMk cId="3331636943" sldId="269"/>
            <ac:spMk id="4" creationId="{4F009FCD-C343-4E7B-A10A-93B3CDCE0AC8}"/>
          </ac:spMkLst>
        </pc:spChg>
        <pc:spChg chg="add mod">
          <ac:chgData name="Šimon Hořánek" userId="25025671-abc4-47e7-a6cc-0f48f87ca0cf" providerId="ADAL" clId="{99EF40ED-0698-4298-BB6E-08735EDAF107}" dt="2022-01-26T07:27:02.786" v="260" actId="20577"/>
          <ac:spMkLst>
            <pc:docMk/>
            <pc:sldMk cId="3331636943" sldId="269"/>
            <ac:spMk id="8" creationId="{5CF0A68F-DFDC-46C7-9E21-105CD79C9D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" name="Google Shape;40;p2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8755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9B4566-6F40-47BB-9353-4E3A50E02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7ABDB1F-3F9C-4D1B-B871-56CA12470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893535-59AE-43D9-BAC9-41E9CB93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0385-10A5-4795-97BC-36373E1641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C7416E-59C4-40A0-B173-E633E15F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E7AEE-63AE-42F9-90FF-FBFA6D2E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890D32-6EF8-4044-B496-ECC22B5C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9E1930-F08D-4A85-8B5C-9BF3DA30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A2623D-E518-4C66-8847-30F56A18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0385-10A5-4795-97BC-36373E1641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069B1C7-AF66-4F7E-A31C-5AF053B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EBB8570-712F-4938-97C2-F4364E6E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126625" y="405101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745867" y="2051767"/>
            <a:ext cx="2384000" cy="27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3657600" y="3761339"/>
            <a:ext cx="7594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88899" y="41805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1104900" y="46887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1015999" y="11706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1058468" y="6257068"/>
            <a:ext cx="690000" cy="59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" name="Google Shape;57;p3"/>
          <p:cNvGrpSpPr/>
          <p:nvPr/>
        </p:nvGrpSpPr>
        <p:grpSpPr>
          <a:xfrm>
            <a:off x="1328479" y="1427558"/>
            <a:ext cx="468272" cy="43288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524801" y="44621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" name="Google Shape;61;p3"/>
          <p:cNvGrpSpPr/>
          <p:nvPr/>
        </p:nvGrpSpPr>
        <p:grpSpPr>
          <a:xfrm>
            <a:off x="407005" y="738475"/>
            <a:ext cx="329959" cy="523069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893312" y="4845775"/>
            <a:ext cx="457176" cy="466757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977899" y="5248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984700" y="1344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388433" y="5531300"/>
            <a:ext cx="1576400" cy="136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560967" y="-869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3"/>
          <p:cNvSpPr/>
          <p:nvPr/>
        </p:nvSpPr>
        <p:spPr>
          <a:xfrm>
            <a:off x="1359118" y="5556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67047" y="1937059"/>
            <a:ext cx="833125" cy="799168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2933" y="5907294"/>
            <a:ext cx="673641" cy="61274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631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126625" y="825559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666132" y="2540316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734933" y="2780800"/>
            <a:ext cx="8376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Font typeface="Nixie One"/>
              <a:buChar char="◇"/>
              <a:defRPr sz="3200">
                <a:latin typeface="Nixie One"/>
                <a:ea typeface="Nixie One"/>
                <a:cs typeface="Nixie One"/>
                <a:sym typeface="Nixie One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3200">
                <a:latin typeface="Nixie One"/>
                <a:ea typeface="Nixie One"/>
                <a:cs typeface="Nixie One"/>
                <a:sym typeface="Nixie One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3200">
                <a:latin typeface="Nixie One"/>
                <a:ea typeface="Nixie One"/>
                <a:cs typeface="Nixie One"/>
                <a:sym typeface="Nixie One"/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65101" y="37487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50900" y="42569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1003299" y="16024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876300" y="58402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" name="Google Shape;96;p4"/>
          <p:cNvGrpSpPr/>
          <p:nvPr/>
        </p:nvGrpSpPr>
        <p:grpSpPr>
          <a:xfrm>
            <a:off x="1315779" y="1859358"/>
            <a:ext cx="468272" cy="43288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70801" y="40303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" name="Google Shape;100;p4"/>
          <p:cNvGrpSpPr/>
          <p:nvPr/>
        </p:nvGrpSpPr>
        <p:grpSpPr>
          <a:xfrm>
            <a:off x="394305" y="1170275"/>
            <a:ext cx="329959" cy="523069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639312" y="4413975"/>
            <a:ext cx="457176" cy="466757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723899" y="48162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972000" y="566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53403" y="5328033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548267" y="3448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4"/>
          <p:cNvSpPr/>
          <p:nvPr/>
        </p:nvSpPr>
        <p:spPr>
          <a:xfrm>
            <a:off x="1105118" y="51242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" name="Google Shape;119;p4"/>
          <p:cNvGrpSpPr/>
          <p:nvPr/>
        </p:nvGrpSpPr>
        <p:grpSpPr>
          <a:xfrm>
            <a:off x="89456" y="2242253"/>
            <a:ext cx="607499" cy="582739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93235" y="5619333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4"/>
          <p:cNvSpPr txBox="1"/>
          <p:nvPr/>
        </p:nvSpPr>
        <p:spPr>
          <a:xfrm>
            <a:off x="125333" y="25727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6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5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" name="Google Shape;147;p5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" name="Google Shape;155;p5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3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2312000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6082784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" name="Google Shape;180;p6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4" name="Google Shape;184;p6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6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" name="Google Shape;203;p6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31026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5361296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841232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6" name="Google Shape;226;p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2310267" y="10949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9" name="Google Shape;249;p8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" name="Google Shape;253;p8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8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2" name="Google Shape;272;p8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" name="Google Shape;289;p9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3" name="Google Shape;293;p9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9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2" name="Google Shape;312;p9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8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10957803" y="5495279"/>
            <a:ext cx="913600" cy="79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517983" y="140283"/>
            <a:ext cx="1258800" cy="145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65100" y="1130388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670821" y="1548600"/>
            <a:ext cx="470400" cy="40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611232" y="-175749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330337" y="66257"/>
            <a:ext cx="393600" cy="340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11684757" y="5981305"/>
            <a:ext cx="724000" cy="627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11365080" y="6321467"/>
            <a:ext cx="378800" cy="327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11097047" y="4837364"/>
            <a:ext cx="724000" cy="626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11684759" y="5346509"/>
            <a:ext cx="316800" cy="274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4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EAD9E825-EC6F-444B-96DD-7D00BFE4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1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-assistant.io/blue/" TargetMode="External"/><Relationship Id="rId2" Type="http://schemas.openxmlformats.org/officeDocument/2006/relationships/hyperlink" Target="https://www.home-assistant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me-assistant.io/integration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mo.home-assistant.io/#/lovelace/0" TargetMode="External"/><Relationship Id="rId3" Type="http://schemas.openxmlformats.org/officeDocument/2006/relationships/hyperlink" Target="https://support.sonos.com/s/article/3494?language=en_US" TargetMode="External"/><Relationship Id="rId7" Type="http://schemas.openxmlformats.org/officeDocument/2006/relationships/hyperlink" Target="https://cz.rs-online.com/web/generalDisplay.html?id=raspberrypi" TargetMode="External"/><Relationship Id="rId2" Type="http://schemas.openxmlformats.org/officeDocument/2006/relationships/hyperlink" Target="https://homey.app/en-us/homey-pro-versus-home-assistant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sonos.com/en/shop/roam" TargetMode="External"/><Relationship Id="rId5" Type="http://schemas.openxmlformats.org/officeDocument/2006/relationships/hyperlink" Target="https://opensource.org/" TargetMode="External"/><Relationship Id="rId10" Type="http://schemas.openxmlformats.org/officeDocument/2006/relationships/hyperlink" Target="https://www.home-assistant.io/blue/" TargetMode="External"/><Relationship Id="rId4" Type="http://schemas.openxmlformats.org/officeDocument/2006/relationships/hyperlink" Target="https://www.philips-hue.com/cs-cz/products/smart-lightbulbs" TargetMode="External"/><Relationship Id="rId9" Type="http://schemas.openxmlformats.org/officeDocument/2006/relationships/hyperlink" Target="https://www.home-assistant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mo.home-assistant.io/#/lovelace/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118A35-82CC-4EBC-BF72-31D8459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</p:spPr>
        <p:txBody>
          <a:bodyPr wrap="square" anchor="b">
            <a:normAutofit/>
          </a:bodyPr>
          <a:lstStyle/>
          <a:p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Assistant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523873-6A29-4E28-BE2F-184F1E115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3761339"/>
            <a:ext cx="7594800" cy="1046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Šimon Hořánek</a:t>
            </a:r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C65BA3C-1E3D-4426-9A3B-E05F79B00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74" y="2655800"/>
            <a:ext cx="1546400" cy="15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234B20A-4407-48A1-90CD-72162425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</p:spPr>
        <p:txBody>
          <a:bodyPr/>
          <a:lstStyle/>
          <a:p>
            <a:r>
              <a:rPr lang="cs-CZ" dirty="0" err="1"/>
              <a:t>Learn</a:t>
            </a:r>
            <a:r>
              <a:rPr lang="cs-CZ" dirty="0"/>
              <a:t>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9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D93CCDAA-2BB2-486D-8D2C-713D2699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700" y="2905800"/>
            <a:ext cx="7594800" cy="1046400"/>
          </a:xfrm>
        </p:spPr>
        <p:txBody>
          <a:bodyPr/>
          <a:lstStyle/>
          <a:p>
            <a:r>
              <a:rPr lang="en-US" dirty="0">
                <a:hlinkClick r:id="rId2"/>
              </a:rPr>
              <a:t>Home Assistant (home-assistant.io)</a:t>
            </a:r>
            <a:endParaRPr lang="cs-CZ" dirty="0"/>
          </a:p>
          <a:p>
            <a:r>
              <a:rPr lang="en-US" dirty="0">
                <a:hlinkClick r:id="rId3"/>
              </a:rPr>
              <a:t>Home Assistant Blue! - Home Assistant (home-assistant.io)</a:t>
            </a:r>
            <a:endParaRPr lang="cs-CZ" dirty="0"/>
          </a:p>
          <a:p>
            <a:r>
              <a:rPr lang="en-US" dirty="0">
                <a:hlinkClick r:id="rId4"/>
              </a:rPr>
              <a:t>Integrations - Home Assistant (home-assistant.io)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7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D66B24-5EA2-4C1C-AC07-FDA7924F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</p:spPr>
        <p:txBody>
          <a:bodyPr/>
          <a:lstStyle/>
          <a:p>
            <a:r>
              <a:rPr lang="cs-CZ" dirty="0" err="1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8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072B9C-F91C-4951-AC00-E47D89B31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2" y="1616182"/>
            <a:ext cx="6592400" cy="4289317"/>
          </a:xfrm>
        </p:spPr>
        <p:txBody>
          <a:bodyPr/>
          <a:lstStyle/>
          <a:p>
            <a:r>
              <a:rPr lang="en-US" dirty="0">
                <a:hlinkClick r:id="rId2"/>
              </a:rPr>
              <a:t>Homey Pro vs. Home Assistant</a:t>
            </a:r>
            <a:endParaRPr lang="cs-CZ" dirty="0">
              <a:hlinkClick r:id="rId3"/>
            </a:endParaRPr>
          </a:p>
          <a:p>
            <a:r>
              <a:rPr lang="cs-CZ" dirty="0">
                <a:hlinkClick r:id="rId3"/>
              </a:rPr>
              <a:t>https://www.verizon.com/products/amazon-echo-dot-3rd-gen/</a:t>
            </a:r>
          </a:p>
          <a:p>
            <a:r>
              <a:rPr lang="en-US" dirty="0">
                <a:hlinkClick r:id="rId3"/>
              </a:rPr>
              <a:t>Article Detail (sonos.com)</a:t>
            </a:r>
            <a:endParaRPr lang="cs-CZ" dirty="0">
              <a:hlinkClick r:id="rId4"/>
            </a:endParaRPr>
          </a:p>
          <a:p>
            <a:r>
              <a:rPr lang="en-US" dirty="0" err="1">
                <a:hlinkClick r:id="rId4"/>
              </a:rPr>
              <a:t>Inteligentní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žárovky</a:t>
            </a:r>
            <a:r>
              <a:rPr lang="en-US" dirty="0">
                <a:hlinkClick r:id="rId4"/>
              </a:rPr>
              <a:t> | Philips Hue (philips-hue.com)</a:t>
            </a:r>
            <a:endParaRPr lang="cs-CZ" dirty="0">
              <a:hlinkClick r:id="rId5"/>
            </a:endParaRPr>
          </a:p>
          <a:p>
            <a:r>
              <a:rPr lang="en-US" dirty="0">
                <a:hlinkClick r:id="rId6"/>
              </a:rPr>
              <a:t>Roam: A Portable Waterproof Smart Speaker | </a:t>
            </a:r>
            <a:r>
              <a:rPr lang="en-US" dirty="0" err="1">
                <a:hlinkClick r:id="rId6"/>
              </a:rPr>
              <a:t>Sonos</a:t>
            </a:r>
            <a:r>
              <a:rPr lang="en-US" dirty="0" err="1">
                <a:hlinkClick r:id="rId5"/>
              </a:rPr>
              <a:t>News</a:t>
            </a:r>
            <a:r>
              <a:rPr lang="en-US" dirty="0">
                <a:hlinkClick r:id="rId5"/>
              </a:rPr>
              <a:t> | Open Source Initiative</a:t>
            </a:r>
            <a:endParaRPr lang="cs-CZ" dirty="0">
              <a:hlinkClick r:id="rId7"/>
            </a:endParaRPr>
          </a:p>
          <a:p>
            <a:r>
              <a:rPr lang="en-US" dirty="0">
                <a:hlinkClick r:id="rId7"/>
              </a:rPr>
              <a:t>Raspberry Pi | RS (rs-online.com)</a:t>
            </a:r>
            <a:endParaRPr lang="cs-CZ" dirty="0">
              <a:hlinkClick r:id="rId8"/>
            </a:endParaRPr>
          </a:p>
          <a:p>
            <a:r>
              <a:rPr lang="en-US" dirty="0">
                <a:hlinkClick r:id="rId8"/>
              </a:rPr>
              <a:t>Overview - Home Assistant (home-assistant.io)</a:t>
            </a:r>
            <a:endParaRPr lang="cs-CZ" dirty="0">
              <a:hlinkClick r:id="rId9"/>
            </a:endParaRPr>
          </a:p>
          <a:p>
            <a:r>
              <a:rPr lang="en-US" dirty="0">
                <a:hlinkClick r:id="rId9"/>
              </a:rPr>
              <a:t>Home Assistant (home-assistant.io)</a:t>
            </a:r>
            <a:endParaRPr lang="cs-CZ" dirty="0">
              <a:hlinkClick r:id="rId10"/>
            </a:endParaRPr>
          </a:p>
          <a:p>
            <a:r>
              <a:rPr lang="en-US" dirty="0">
                <a:hlinkClick r:id="rId10"/>
              </a:rPr>
              <a:t>Home Assistant Blue! - Home Assistant (home-assistant.io)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2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CF0A68F-DFDC-46C7-9E21-105CD79C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</p:spPr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endParaRPr lang="en-US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F009FCD-C343-4E7B-A10A-93B3CDCE0AC8}"/>
              </a:ext>
            </a:extLst>
          </p:cNvPr>
          <p:cNvSpPr txBox="1"/>
          <p:nvPr/>
        </p:nvSpPr>
        <p:spPr>
          <a:xfrm>
            <a:off x="762000" y="5381625"/>
            <a:ext cx="254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already</a:t>
            </a:r>
            <a:r>
              <a:rPr lang="cs-CZ" dirty="0"/>
              <a:t>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/>
              <a:t>: https://www.shimonh.eu</a:t>
            </a:r>
          </a:p>
        </p:txBody>
      </p:sp>
    </p:spTree>
    <p:extLst>
      <p:ext uri="{BB962C8B-B14F-4D97-AF65-F5344CB8AC3E}">
        <p14:creationId xmlns:p14="http://schemas.microsoft.com/office/powerpoint/2010/main" val="33316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B6A30-BAC5-47F7-A472-B4CF4ACE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</p:spPr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8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7D100BE-9D7E-4C71-B2AB-6622D153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0267" y="1399592"/>
            <a:ext cx="6592400" cy="3820441"/>
          </a:xfrm>
        </p:spPr>
        <p:txBody>
          <a:bodyPr/>
          <a:lstStyle/>
          <a:p>
            <a:r>
              <a:rPr lang="cs-CZ" dirty="0"/>
              <a:t>Open-Source</a:t>
            </a:r>
          </a:p>
          <a:p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automatiztion</a:t>
            </a:r>
            <a:r>
              <a:rPr lang="cs-CZ" dirty="0"/>
              <a:t> hub</a:t>
            </a:r>
          </a:p>
          <a:p>
            <a:r>
              <a:rPr lang="cs-CZ" dirty="0"/>
              <a:t>Support </a:t>
            </a:r>
            <a:r>
              <a:rPr lang="cs-CZ" dirty="0" err="1"/>
              <a:t>for</a:t>
            </a:r>
            <a:r>
              <a:rPr lang="cs-CZ" dirty="0"/>
              <a:t> 1000+ </a:t>
            </a:r>
            <a:r>
              <a:rPr lang="cs-CZ" dirty="0" err="1"/>
              <a:t>integrations</a:t>
            </a:r>
            <a:endParaRPr lang="cs-CZ" dirty="0"/>
          </a:p>
          <a:p>
            <a:r>
              <a:rPr lang="cs-CZ" dirty="0" err="1"/>
              <a:t>Installs</a:t>
            </a:r>
            <a:r>
              <a:rPr lang="cs-CZ" dirty="0"/>
              <a:t> on a </a:t>
            </a:r>
            <a:r>
              <a:rPr lang="cs-CZ" dirty="0" err="1"/>
              <a:t>small</a:t>
            </a:r>
            <a:r>
              <a:rPr lang="cs-CZ" dirty="0"/>
              <a:t> </a:t>
            </a:r>
            <a:r>
              <a:rPr lang="cs-CZ" dirty="0" err="1"/>
              <a:t>computer</a:t>
            </a:r>
            <a:endParaRPr lang="cs-CZ" dirty="0"/>
          </a:p>
          <a:p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Gather</a:t>
            </a:r>
            <a:r>
              <a:rPr lang="cs-CZ" dirty="0"/>
              <a:t> data</a:t>
            </a:r>
          </a:p>
          <a:p>
            <a:pPr lvl="1"/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smart</a:t>
            </a:r>
            <a:r>
              <a:rPr lang="cs-CZ" dirty="0"/>
              <a:t> </a:t>
            </a:r>
            <a:r>
              <a:rPr lang="cs-CZ" dirty="0" err="1"/>
              <a:t>devices</a:t>
            </a:r>
            <a:endParaRPr lang="cs-CZ" dirty="0"/>
          </a:p>
          <a:p>
            <a:pPr lvl="1"/>
            <a:r>
              <a:rPr lang="cs-CZ" dirty="0"/>
              <a:t>Set up </a:t>
            </a:r>
            <a:r>
              <a:rPr lang="cs-CZ" dirty="0" err="1"/>
              <a:t>actions</a:t>
            </a:r>
            <a:endParaRPr lang="cs-CZ" dirty="0"/>
          </a:p>
          <a:p>
            <a:pPr lvl="1"/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data </a:t>
            </a:r>
            <a:r>
              <a:rPr lang="cs-CZ" dirty="0" err="1"/>
              <a:t>locally</a:t>
            </a:r>
            <a:endParaRPr lang="en-US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5E9B9F2-0B82-4D04-844C-25CCC98C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69" y="775638"/>
            <a:ext cx="1247907" cy="1247907"/>
          </a:xfrm>
          <a:prstGeom prst="rect">
            <a:avLst/>
          </a:prstGeom>
        </p:spPr>
      </p:pic>
      <p:pic>
        <p:nvPicPr>
          <p:cNvPr id="5" name="Obrázek 4" descr="Obsah obrázku elektronika&#10;&#10;Popis byl vytvořen automaticky">
            <a:extLst>
              <a:ext uri="{FF2B5EF4-FFF2-40B4-BE49-F238E27FC236}">
                <a16:creationId xmlns:a16="http://schemas.microsoft.com/office/drawing/2014/main" id="{F38C981B-70F3-4F18-8987-FF86EC8B0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67" y="2243573"/>
            <a:ext cx="2838450" cy="2132477"/>
          </a:xfrm>
          <a:prstGeom prst="rect">
            <a:avLst/>
          </a:prstGeom>
        </p:spPr>
      </p:pic>
      <p:pic>
        <p:nvPicPr>
          <p:cNvPr id="7" name="Obrázek 6" descr="Obsah obrázku text, elektronika&#10;&#10;Popis byl vytvořen automaticky">
            <a:extLst>
              <a:ext uri="{FF2B5EF4-FFF2-40B4-BE49-F238E27FC236}">
                <a16:creationId xmlns:a16="http://schemas.microsoft.com/office/drawing/2014/main" id="{6B9F5FE7-A95F-4760-98EF-6F644C7EC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69" y="3934098"/>
            <a:ext cx="22574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2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D5694D-C43B-4426-BEB1-8AE93AFE4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</p:spPr>
        <p:txBody>
          <a:bodyPr/>
          <a:lstStyle/>
          <a:p>
            <a:r>
              <a:rPr lang="cs-CZ" dirty="0" err="1"/>
              <a:t>Why</a:t>
            </a:r>
            <a:r>
              <a:rPr lang="cs-CZ" dirty="0"/>
              <a:t> Open-Source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1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6C33A65-380C-4F10-8623-38293D17C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3614" y="1931437"/>
            <a:ext cx="6592400" cy="3913747"/>
          </a:xfrm>
        </p:spPr>
        <p:txBody>
          <a:bodyPr/>
          <a:lstStyle/>
          <a:p>
            <a:r>
              <a:rPr lang="en-US" dirty="0"/>
              <a:t>Puts privacy first</a:t>
            </a:r>
          </a:p>
          <a:p>
            <a:r>
              <a:rPr lang="en-US" dirty="0"/>
              <a:t>No tracking</a:t>
            </a:r>
          </a:p>
          <a:p>
            <a:r>
              <a:rPr lang="en-US" dirty="0"/>
              <a:t>No data breaches</a:t>
            </a:r>
          </a:p>
          <a:p>
            <a:r>
              <a:rPr lang="en-US" dirty="0"/>
              <a:t>No random disconnections</a:t>
            </a:r>
          </a:p>
          <a:p>
            <a:r>
              <a:rPr lang="en-US" dirty="0"/>
              <a:t>Can be freely modified</a:t>
            </a:r>
          </a:p>
          <a:p>
            <a:r>
              <a:rPr lang="en-US" dirty="0"/>
              <a:t>Support for over 1000 devices</a:t>
            </a:r>
          </a:p>
          <a:p>
            <a:r>
              <a:rPr lang="en-US" dirty="0"/>
              <a:t>No memberships</a:t>
            </a:r>
          </a:p>
          <a:p>
            <a:endParaRPr lang="cs-CZ" dirty="0"/>
          </a:p>
          <a:p>
            <a:endParaRPr lang="en-US" dirty="0"/>
          </a:p>
        </p:txBody>
      </p:sp>
      <p:pic>
        <p:nvPicPr>
          <p:cNvPr id="3" name="Obrázek 2" descr="Obsah obrázku text, interiér, monitor, obrazovka&#10;&#10;Popis byl vytvořen automaticky">
            <a:extLst>
              <a:ext uri="{FF2B5EF4-FFF2-40B4-BE49-F238E27FC236}">
                <a16:creationId xmlns:a16="http://schemas.microsoft.com/office/drawing/2014/main" id="{2BBCA624-7D9B-4AB4-904B-D392FDE53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3" b="96407" l="10000" r="98400">
                        <a14:foregroundMark x1="17400" y1="898" x2="48000" y2="7635"/>
                        <a14:foregroundMark x1="48000" y1="7635" x2="67300" y2="2994"/>
                        <a14:foregroundMark x1="67300" y1="2994" x2="88300" y2="46108"/>
                        <a14:foregroundMark x1="88300" y1="46108" x2="75000" y2="60928"/>
                        <a14:foregroundMark x1="75000" y1="60928" x2="41400" y2="75599"/>
                        <a14:foregroundMark x1="41400" y1="75599" x2="25800" y2="95808"/>
                        <a14:foregroundMark x1="25800" y1="95808" x2="41200" y2="96707"/>
                        <a14:foregroundMark x1="41200" y1="96707" x2="84100" y2="94910"/>
                        <a14:foregroundMark x1="84100" y1="94910" x2="68300" y2="84581"/>
                        <a14:foregroundMark x1="68300" y1="84581" x2="58400" y2="86976"/>
                        <a14:foregroundMark x1="15000" y1="3593" x2="62100" y2="7335"/>
                        <a14:foregroundMark x1="62100" y1="7335" x2="81400" y2="3443"/>
                        <a14:foregroundMark x1="81400" y1="3443" x2="83300" y2="77096"/>
                        <a14:foregroundMark x1="83300" y1="77096" x2="91600" y2="31886"/>
                        <a14:foregroundMark x1="91600" y1="31886" x2="90900" y2="3593"/>
                        <a14:foregroundMark x1="97800" y1="5838" x2="98400" y2="92365"/>
                        <a14:foregroundMark x1="87300" y1="94162" x2="97200" y2="96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92" y="790575"/>
            <a:ext cx="3165494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952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E551B0-8693-406A-B3FE-FC76057AC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</p:spPr>
        <p:txBody>
          <a:bodyPr/>
          <a:lstStyle/>
          <a:p>
            <a:r>
              <a:rPr lang="cs-CZ" dirty="0" err="1"/>
              <a:t>Integrations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9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AE04940-5456-44E7-A6F1-26F68F97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0267" y="1856792"/>
            <a:ext cx="6592400" cy="3789265"/>
          </a:xfrm>
        </p:spPr>
        <p:txBody>
          <a:bodyPr/>
          <a:lstStyle/>
          <a:p>
            <a:r>
              <a:rPr lang="cs-CZ" dirty="0"/>
              <a:t>Amazon Alexa</a:t>
            </a:r>
          </a:p>
          <a:p>
            <a:r>
              <a:rPr lang="cs-CZ" dirty="0"/>
              <a:t>Google </a:t>
            </a:r>
            <a:r>
              <a:rPr lang="cs-CZ" dirty="0" err="1"/>
              <a:t>assistant</a:t>
            </a:r>
            <a:endParaRPr lang="cs-CZ" dirty="0"/>
          </a:p>
          <a:p>
            <a:r>
              <a:rPr lang="en-US" dirty="0"/>
              <a:t>IKEA TRÅDFRI</a:t>
            </a:r>
            <a:endParaRPr lang="cs-CZ" dirty="0"/>
          </a:p>
          <a:p>
            <a:r>
              <a:rPr lang="cs-CZ" dirty="0"/>
              <a:t>Philips </a:t>
            </a:r>
            <a:r>
              <a:rPr lang="cs-CZ" dirty="0" err="1"/>
              <a:t>Hue</a:t>
            </a:r>
            <a:endParaRPr lang="cs-CZ" dirty="0"/>
          </a:p>
          <a:p>
            <a:r>
              <a:rPr lang="cs-CZ" dirty="0"/>
              <a:t>MQTT</a:t>
            </a:r>
          </a:p>
          <a:p>
            <a:r>
              <a:rPr lang="cs-CZ" dirty="0" err="1"/>
              <a:t>Zigbee</a:t>
            </a:r>
            <a:endParaRPr lang="cs-CZ" dirty="0"/>
          </a:p>
          <a:p>
            <a:r>
              <a:rPr lang="cs-CZ" dirty="0"/>
              <a:t>SONOS</a:t>
            </a:r>
          </a:p>
          <a:p>
            <a:r>
              <a:rPr lang="cs-CZ" dirty="0" err="1"/>
              <a:t>HomeKit</a:t>
            </a:r>
            <a:endParaRPr lang="cs-CZ" dirty="0"/>
          </a:p>
          <a:p>
            <a:r>
              <a:rPr lang="cs-CZ" dirty="0"/>
              <a:t>And many more</a:t>
            </a:r>
            <a:endParaRPr lang="en-US" dirty="0"/>
          </a:p>
        </p:txBody>
      </p:sp>
      <p:pic>
        <p:nvPicPr>
          <p:cNvPr id="3" name="Obrázek 2" descr="Obsah obrázku modrá&#10;&#10;Popis byl vytvořen automaticky">
            <a:extLst>
              <a:ext uri="{FF2B5EF4-FFF2-40B4-BE49-F238E27FC236}">
                <a16:creationId xmlns:a16="http://schemas.microsoft.com/office/drawing/2014/main" id="{00FC7B92-67F1-44E7-A4FA-47F26915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33" y="511441"/>
            <a:ext cx="1622159" cy="1622159"/>
          </a:xfrm>
          <a:prstGeom prst="rect">
            <a:avLst/>
          </a:prstGeom>
        </p:spPr>
      </p:pic>
      <p:pic>
        <p:nvPicPr>
          <p:cNvPr id="5" name="Obrázek 4" descr="Obsah obrázku černá, interiér, bílá, tmavé&#10;&#10;Popis byl vytvořen automaticky">
            <a:extLst>
              <a:ext uri="{FF2B5EF4-FFF2-40B4-BE49-F238E27FC236}">
                <a16:creationId xmlns:a16="http://schemas.microsoft.com/office/drawing/2014/main" id="{89E2AAB2-7F92-4299-B837-1EB3D194B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90" y="1322520"/>
            <a:ext cx="2188480" cy="1608883"/>
          </a:xfrm>
          <a:prstGeom prst="rect">
            <a:avLst/>
          </a:prstGeom>
        </p:spPr>
      </p:pic>
      <p:pic>
        <p:nvPicPr>
          <p:cNvPr id="9" name="Obrázek 8" descr="Obsah obrázku tmavé, světlo&#10;&#10;Popis byl vytvořen automaticky">
            <a:extLst>
              <a:ext uri="{FF2B5EF4-FFF2-40B4-BE49-F238E27FC236}">
                <a16:creationId xmlns:a16="http://schemas.microsoft.com/office/drawing/2014/main" id="{6E04E442-5374-42F5-A657-2734A388A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12" y="2106480"/>
            <a:ext cx="3429000" cy="3429000"/>
          </a:xfrm>
          <a:prstGeom prst="rect">
            <a:avLst/>
          </a:prstGeom>
        </p:spPr>
      </p:pic>
      <p:pic>
        <p:nvPicPr>
          <p:cNvPr id="12" name="Obrázek 11" descr="Obsah obrázku elektronika, reproduktor&#10;&#10;Popis byl vytvořen automaticky">
            <a:extLst>
              <a:ext uri="{FF2B5EF4-FFF2-40B4-BE49-F238E27FC236}">
                <a16:creationId xmlns:a16="http://schemas.microsoft.com/office/drawing/2014/main" id="{FECB9E42-D648-436E-A89C-CF179E8C3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30" y="3235490"/>
            <a:ext cx="729354" cy="19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29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3B30C3-590D-46E9-8EB1-E72A5AB49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</p:spPr>
        <p:txBody>
          <a:bodyPr/>
          <a:lstStyle/>
          <a:p>
            <a:r>
              <a:rPr lang="cs-CZ" dirty="0" err="1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AEE8A9-BDFE-42B0-BFC2-B839B250D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59C2C9-1ACF-43EB-A114-A0511C89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Obrázek 8">
            <a:hlinkClick r:id="rId2"/>
            <a:extLst>
              <a:ext uri="{FF2B5EF4-FFF2-40B4-BE49-F238E27FC236}">
                <a16:creationId xmlns:a16="http://schemas.microsoft.com/office/drawing/2014/main" id="{DD4F3ECC-7D88-487D-8691-5EE8F4D58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88"/>
            <a:ext cx="12192000" cy="62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615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D90D20D174DD418C6E1C3DC625C8C0" ma:contentTypeVersion="13" ma:contentTypeDescription="Vytvoří nový dokument" ma:contentTypeScope="" ma:versionID="8d5d36cfd9e765266ff21a6ff65e7958">
  <xsd:schema xmlns:xsd="http://www.w3.org/2001/XMLSchema" xmlns:xs="http://www.w3.org/2001/XMLSchema" xmlns:p="http://schemas.microsoft.com/office/2006/metadata/properties" xmlns:ns3="a07b340c-068f-4aab-a9cf-1cdba80e2e17" xmlns:ns4="16ffd9db-c2cf-4d4f-9fba-d05e87252aa7" targetNamespace="http://schemas.microsoft.com/office/2006/metadata/properties" ma:root="true" ma:fieldsID="a4bb30b040a24404115c82fa49f89c74" ns3:_="" ns4:_="">
    <xsd:import namespace="a07b340c-068f-4aab-a9cf-1cdba80e2e17"/>
    <xsd:import namespace="16ffd9db-c2cf-4d4f-9fba-d05e87252a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b340c-068f-4aab-a9cf-1cdba80e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fd9db-c2cf-4d4f-9fba-d05e87252a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F65540-C308-4427-BC46-6A9D4E5C6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b340c-068f-4aab-a9cf-1cdba80e2e17"/>
    <ds:schemaRef ds:uri="16ffd9db-c2cf-4d4f-9fba-d05e87252a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9C2B5D-0776-4782-9BE2-814B0358AB6C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a07b340c-068f-4aab-a9cf-1cdba80e2e17"/>
    <ds:schemaRef ds:uri="http://www.w3.org/XML/1998/namespace"/>
    <ds:schemaRef ds:uri="16ffd9db-c2cf-4d4f-9fba-d05e87252aa7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43D68AA-B406-4A15-9F90-7C31197D9E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Imogen · SlidesCarnival</Template>
  <TotalTime>71</TotalTime>
  <Words>214</Words>
  <Application>Microsoft Office PowerPoint</Application>
  <PresentationFormat>Širokoúhlá obrazovka</PresentationFormat>
  <Paragraphs>47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Helvetica Neue</vt:lpstr>
      <vt:lpstr>Muli</vt:lpstr>
      <vt:lpstr>Nixie One</vt:lpstr>
      <vt:lpstr>Imogen template</vt:lpstr>
      <vt:lpstr>Home Assistant</vt:lpstr>
      <vt:lpstr>What is it?</vt:lpstr>
      <vt:lpstr>Prezentace aplikace PowerPoint</vt:lpstr>
      <vt:lpstr>Why Open-Source</vt:lpstr>
      <vt:lpstr>Prezentace aplikace PowerPoint</vt:lpstr>
      <vt:lpstr>Integrations</vt:lpstr>
      <vt:lpstr>Prezentace aplikace PowerPoint</vt:lpstr>
      <vt:lpstr>Examples</vt:lpstr>
      <vt:lpstr>Prezentace aplikace PowerPoint</vt:lpstr>
      <vt:lpstr>Learn More</vt:lpstr>
      <vt:lpstr>Prezentace aplikace PowerPoint</vt:lpstr>
      <vt:lpstr>Sources</vt:lpstr>
      <vt:lpstr>Prezentace aplikace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Assistant</dc:title>
  <dc:creator>Šimon Hořánek</dc:creator>
  <cp:lastModifiedBy>Šimon Hořánek</cp:lastModifiedBy>
  <cp:revision>4</cp:revision>
  <dcterms:created xsi:type="dcterms:W3CDTF">2022-01-19T07:00:01Z</dcterms:created>
  <dcterms:modified xsi:type="dcterms:W3CDTF">2022-01-26T07:28:43Z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0x0101002FD90D20D174DD418C6E1C3DC625C8C0</vt:lpwstr>
  </property>
</Properties>
</file>