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63" r:id="rId4"/>
    <p:sldId id="258" r:id="rId5"/>
    <p:sldId id="264" r:id="rId6"/>
    <p:sldId id="259"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DA2559-00E1-4C60-A0C4-8B4B001B71A8}" v="18" dt="2022-12-27T19:18:23.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mon Kriger" userId="8ac4ced45634143c" providerId="LiveId" clId="{94DA2559-00E1-4C60-A0C4-8B4B001B71A8}"/>
    <pc:docChg chg="undo redo custSel addSld delSld modSld sldOrd">
      <pc:chgData name="Shimon Kriger" userId="8ac4ced45634143c" providerId="LiveId" clId="{94DA2559-00E1-4C60-A0C4-8B4B001B71A8}" dt="2022-12-28T17:46:14.640" v="859" actId="255"/>
      <pc:docMkLst>
        <pc:docMk/>
      </pc:docMkLst>
      <pc:sldChg chg="addSp delSp modSp mod setBg addAnim setClrOvrMap delDesignElem">
        <pc:chgData name="Shimon Kriger" userId="8ac4ced45634143c" providerId="LiveId" clId="{94DA2559-00E1-4C60-A0C4-8B4B001B71A8}" dt="2022-12-27T19:25:29.378" v="597" actId="26606"/>
        <pc:sldMkLst>
          <pc:docMk/>
          <pc:sldMk cId="682699266" sldId="256"/>
        </pc:sldMkLst>
        <pc:spChg chg="mod">
          <ac:chgData name="Shimon Kriger" userId="8ac4ced45634143c" providerId="LiveId" clId="{94DA2559-00E1-4C60-A0C4-8B4B001B71A8}" dt="2022-12-27T19:25:29.378" v="597" actId="26606"/>
          <ac:spMkLst>
            <pc:docMk/>
            <pc:sldMk cId="682699266" sldId="256"/>
            <ac:spMk id="2" creationId="{4A213C10-B4CB-1C5E-8068-FC3314B7727B}"/>
          </ac:spMkLst>
        </pc:spChg>
        <pc:spChg chg="mod">
          <ac:chgData name="Shimon Kriger" userId="8ac4ced45634143c" providerId="LiveId" clId="{94DA2559-00E1-4C60-A0C4-8B4B001B71A8}" dt="2022-12-27T19:25:29.378" v="597" actId="26606"/>
          <ac:spMkLst>
            <pc:docMk/>
            <pc:sldMk cId="682699266" sldId="256"/>
            <ac:spMk id="3" creationId="{B93AE694-CCAB-4CE1-DCA2-7385A6DCCE65}"/>
          </ac:spMkLst>
        </pc:spChg>
        <pc:spChg chg="add del">
          <ac:chgData name="Shimon Kriger" userId="8ac4ced45634143c" providerId="LiveId" clId="{94DA2559-00E1-4C60-A0C4-8B4B001B71A8}" dt="2022-12-27T19:15:10.549" v="546" actId="26606"/>
          <ac:spMkLst>
            <pc:docMk/>
            <pc:sldMk cId="682699266" sldId="256"/>
            <ac:spMk id="19" creationId="{36F292AA-C8DB-4CAA-97C9-456CF8540690}"/>
          </ac:spMkLst>
        </pc:spChg>
        <pc:spChg chg="add del">
          <ac:chgData name="Shimon Kriger" userId="8ac4ced45634143c" providerId="LiveId" clId="{94DA2559-00E1-4C60-A0C4-8B4B001B71A8}" dt="2022-12-27T19:15:10.549" v="546" actId="26606"/>
          <ac:spMkLst>
            <pc:docMk/>
            <pc:sldMk cId="682699266" sldId="256"/>
            <ac:spMk id="21" creationId="{AA065953-3D69-4CD4-80C3-DF10DEB4C761}"/>
          </ac:spMkLst>
        </pc:spChg>
        <pc:spChg chg="add del">
          <ac:chgData name="Shimon Kriger" userId="8ac4ced45634143c" providerId="LiveId" clId="{94DA2559-00E1-4C60-A0C4-8B4B001B71A8}" dt="2022-12-27T19:15:10.549" v="546" actId="26606"/>
          <ac:spMkLst>
            <pc:docMk/>
            <pc:sldMk cId="682699266" sldId="256"/>
            <ac:spMk id="22" creationId="{2AB36DB5-F10D-4EDB-87E2-ECB9301FFC62}"/>
          </ac:spMkLst>
        </pc:spChg>
        <pc:spChg chg="add del">
          <ac:chgData name="Shimon Kriger" userId="8ac4ced45634143c" providerId="LiveId" clId="{94DA2559-00E1-4C60-A0C4-8B4B001B71A8}" dt="2022-12-27T19:15:10.549" v="546" actId="26606"/>
          <ac:spMkLst>
            <pc:docMk/>
            <pc:sldMk cId="682699266" sldId="256"/>
            <ac:spMk id="23" creationId="{446F195D-95DC-419E-BBC1-E2B601A6067B}"/>
          </ac:spMkLst>
        </pc:spChg>
        <pc:spChg chg="add del">
          <ac:chgData name="Shimon Kriger" userId="8ac4ced45634143c" providerId="LiveId" clId="{94DA2559-00E1-4C60-A0C4-8B4B001B71A8}" dt="2022-12-27T19:15:10.549" v="546" actId="26606"/>
          <ac:spMkLst>
            <pc:docMk/>
            <pc:sldMk cId="682699266" sldId="256"/>
            <ac:spMk id="24" creationId="{2256CF5B-1DAD-4912-86B9-FCA733692FED}"/>
          </ac:spMkLst>
        </pc:spChg>
        <pc:spChg chg="add del">
          <ac:chgData name="Shimon Kriger" userId="8ac4ced45634143c" providerId="LiveId" clId="{94DA2559-00E1-4C60-A0C4-8B4B001B71A8}" dt="2022-12-27T19:17:37.826" v="563" actId="26606"/>
          <ac:spMkLst>
            <pc:docMk/>
            <pc:sldMk cId="682699266" sldId="256"/>
            <ac:spMk id="28" creationId="{464EC53C-35C4-4E84-AFE2-A7D081852617}"/>
          </ac:spMkLst>
        </pc:spChg>
        <pc:spChg chg="add del">
          <ac:chgData name="Shimon Kriger" userId="8ac4ced45634143c" providerId="LiveId" clId="{94DA2559-00E1-4C60-A0C4-8B4B001B71A8}" dt="2022-12-27T19:17:37.826" v="563" actId="26606"/>
          <ac:spMkLst>
            <pc:docMk/>
            <pc:sldMk cId="682699266" sldId="256"/>
            <ac:spMk id="29" creationId="{9A3F5928-D955-456A-97B5-AA390B8CE9D5}"/>
          </ac:spMkLst>
        </pc:spChg>
        <pc:spChg chg="add del">
          <ac:chgData name="Shimon Kriger" userId="8ac4ced45634143c" providerId="LiveId" clId="{94DA2559-00E1-4C60-A0C4-8B4B001B71A8}" dt="2022-12-27T19:15:32.686" v="550"/>
          <ac:spMkLst>
            <pc:docMk/>
            <pc:sldMk cId="682699266" sldId="256"/>
            <ac:spMk id="30" creationId="{4D896123-1B32-4CB1-B2ED-E34BBC26B423}"/>
          </ac:spMkLst>
        </pc:spChg>
        <pc:spChg chg="add del">
          <ac:chgData name="Shimon Kriger" userId="8ac4ced45634143c" providerId="LiveId" clId="{94DA2559-00E1-4C60-A0C4-8B4B001B71A8}" dt="2022-12-27T19:16:08.376" v="555"/>
          <ac:spMkLst>
            <pc:docMk/>
            <pc:sldMk cId="682699266" sldId="256"/>
            <ac:spMk id="31" creationId="{758048B4-3F65-4EB9-ABA8-099353BE870F}"/>
          </ac:spMkLst>
        </pc:spChg>
        <pc:spChg chg="add del">
          <ac:chgData name="Shimon Kriger" userId="8ac4ced45634143c" providerId="LiveId" clId="{94DA2559-00E1-4C60-A0C4-8B4B001B71A8}" dt="2022-12-27T19:15:32.686" v="550"/>
          <ac:spMkLst>
            <pc:docMk/>
            <pc:sldMk cId="682699266" sldId="256"/>
            <ac:spMk id="32" creationId="{F57DA40C-10B8-4678-8433-AA03ED65E921}"/>
          </ac:spMkLst>
        </pc:spChg>
        <pc:spChg chg="add del">
          <ac:chgData name="Shimon Kriger" userId="8ac4ced45634143c" providerId="LiveId" clId="{94DA2559-00E1-4C60-A0C4-8B4B001B71A8}" dt="2022-12-27T19:16:08.376" v="555"/>
          <ac:spMkLst>
            <pc:docMk/>
            <pc:sldMk cId="682699266" sldId="256"/>
            <ac:spMk id="33" creationId="{1AE2FDE4-8ECB-4D0B-B871-D4EE526064C4}"/>
          </ac:spMkLst>
        </pc:spChg>
        <pc:spChg chg="add del">
          <ac:chgData name="Shimon Kriger" userId="8ac4ced45634143c" providerId="LiveId" clId="{94DA2559-00E1-4C60-A0C4-8B4B001B71A8}" dt="2022-12-27T19:15:32.686" v="550"/>
          <ac:spMkLst>
            <pc:docMk/>
            <pc:sldMk cId="682699266" sldId="256"/>
            <ac:spMk id="34" creationId="{D1DEB652-CD49-4786-9154-A1A30E195ADF}"/>
          </ac:spMkLst>
        </pc:spChg>
        <pc:spChg chg="add del">
          <ac:chgData name="Shimon Kriger" userId="8ac4ced45634143c" providerId="LiveId" clId="{94DA2559-00E1-4C60-A0C4-8B4B001B71A8}" dt="2022-12-27T19:15:32.686" v="550"/>
          <ac:spMkLst>
            <pc:docMk/>
            <pc:sldMk cId="682699266" sldId="256"/>
            <ac:spMk id="36" creationId="{59A7483D-55E4-41F7-8F87-19FAB2AEAA50}"/>
          </ac:spMkLst>
        </pc:spChg>
        <pc:spChg chg="add del">
          <ac:chgData name="Shimon Kriger" userId="8ac4ced45634143c" providerId="LiveId" clId="{94DA2559-00E1-4C60-A0C4-8B4B001B71A8}" dt="2022-12-27T19:17:37.826" v="563" actId="26606"/>
          <ac:spMkLst>
            <pc:docMk/>
            <pc:sldMk cId="682699266" sldId="256"/>
            <ac:spMk id="40" creationId="{C5CB530E-515E-412C-9DF1-5F8FFBD6F383}"/>
          </ac:spMkLst>
        </pc:spChg>
        <pc:spChg chg="add del">
          <ac:chgData name="Shimon Kriger" userId="8ac4ced45634143c" providerId="LiveId" clId="{94DA2559-00E1-4C60-A0C4-8B4B001B71A8}" dt="2022-12-27T19:17:37.826" v="563" actId="26606"/>
          <ac:spMkLst>
            <pc:docMk/>
            <pc:sldMk cId="682699266" sldId="256"/>
            <ac:spMk id="41" creationId="{AEA7509D-F04F-40CB-A0B3-EEF16499CC9F}"/>
          </ac:spMkLst>
        </pc:spChg>
        <pc:spChg chg="add del">
          <ac:chgData name="Shimon Kriger" userId="8ac4ced45634143c" providerId="LiveId" clId="{94DA2559-00E1-4C60-A0C4-8B4B001B71A8}" dt="2022-12-27T19:17:37.826" v="563" actId="26606"/>
          <ac:spMkLst>
            <pc:docMk/>
            <pc:sldMk cId="682699266" sldId="256"/>
            <ac:spMk id="42" creationId="{712D4376-A578-4FF1-94FC-245E7A6A489F}"/>
          </ac:spMkLst>
        </pc:spChg>
        <pc:spChg chg="add del">
          <ac:chgData name="Shimon Kriger" userId="8ac4ced45634143c" providerId="LiveId" clId="{94DA2559-00E1-4C60-A0C4-8B4B001B71A8}" dt="2022-12-27T19:19:44.514" v="568" actId="26606"/>
          <ac:spMkLst>
            <pc:docMk/>
            <pc:sldMk cId="682699266" sldId="256"/>
            <ac:spMk id="43" creationId="{7CA0DAA6-33B8-4A25-810D-2F4D816FB40E}"/>
          </ac:spMkLst>
        </pc:spChg>
        <pc:spChg chg="add del">
          <ac:chgData name="Shimon Kriger" userId="8ac4ced45634143c" providerId="LiveId" clId="{94DA2559-00E1-4C60-A0C4-8B4B001B71A8}" dt="2022-12-27T19:19:52.017" v="570" actId="26606"/>
          <ac:spMkLst>
            <pc:docMk/>
            <pc:sldMk cId="682699266" sldId="256"/>
            <ac:spMk id="48" creationId="{605494DE-B078-4D87-BB01-C84320618DAD}"/>
          </ac:spMkLst>
        </pc:spChg>
        <pc:spChg chg="add del">
          <ac:chgData name="Shimon Kriger" userId="8ac4ced45634143c" providerId="LiveId" clId="{94DA2559-00E1-4C60-A0C4-8B4B001B71A8}" dt="2022-12-27T19:19:52.017" v="570" actId="26606"/>
          <ac:spMkLst>
            <pc:docMk/>
            <pc:sldMk cId="682699266" sldId="256"/>
            <ac:spMk id="50" creationId="{9A0576B0-CD8C-4661-95C8-A9F2CE7CDDB0}"/>
          </ac:spMkLst>
        </pc:spChg>
        <pc:spChg chg="add del">
          <ac:chgData name="Shimon Kriger" userId="8ac4ced45634143c" providerId="LiveId" clId="{94DA2559-00E1-4C60-A0C4-8B4B001B71A8}" dt="2022-12-27T19:19:52.017" v="570" actId="26606"/>
          <ac:spMkLst>
            <pc:docMk/>
            <pc:sldMk cId="682699266" sldId="256"/>
            <ac:spMk id="52" creationId="{3FF60E2B-3919-423C-B1FF-56CDE6681165}"/>
          </ac:spMkLst>
        </pc:spChg>
        <pc:spChg chg="add del">
          <ac:chgData name="Shimon Kriger" userId="8ac4ced45634143c" providerId="LiveId" clId="{94DA2559-00E1-4C60-A0C4-8B4B001B71A8}" dt="2022-12-27T19:25:29.378" v="597" actId="26606"/>
          <ac:spMkLst>
            <pc:docMk/>
            <pc:sldMk cId="682699266" sldId="256"/>
            <ac:spMk id="57" creationId="{DA3C47C2-33A2-44B2-BEAB-FEB679075C24}"/>
          </ac:spMkLst>
        </pc:spChg>
        <pc:spChg chg="add del">
          <ac:chgData name="Shimon Kriger" userId="8ac4ced45634143c" providerId="LiveId" clId="{94DA2559-00E1-4C60-A0C4-8B4B001B71A8}" dt="2022-12-27T19:25:29.378" v="597" actId="26606"/>
          <ac:spMkLst>
            <pc:docMk/>
            <pc:sldMk cId="682699266" sldId="256"/>
            <ac:spMk id="59" creationId="{AD182BA8-54AD-4D9F-8264-B0FA8BB47D7C}"/>
          </ac:spMkLst>
        </pc:spChg>
        <pc:spChg chg="add del">
          <ac:chgData name="Shimon Kriger" userId="8ac4ced45634143c" providerId="LiveId" clId="{94DA2559-00E1-4C60-A0C4-8B4B001B71A8}" dt="2022-12-27T19:25:29.378" v="597" actId="26606"/>
          <ac:spMkLst>
            <pc:docMk/>
            <pc:sldMk cId="682699266" sldId="256"/>
            <ac:spMk id="61" creationId="{4ED83379-0499-45E1-AB78-6AA230F96442}"/>
          </ac:spMkLst>
        </pc:spChg>
        <pc:spChg chg="add del">
          <ac:chgData name="Shimon Kriger" userId="8ac4ced45634143c" providerId="LiveId" clId="{94DA2559-00E1-4C60-A0C4-8B4B001B71A8}" dt="2022-12-27T19:25:29.378" v="597" actId="26606"/>
          <ac:spMkLst>
            <pc:docMk/>
            <pc:sldMk cId="682699266" sldId="256"/>
            <ac:spMk id="67" creationId="{71B2258F-86CA-4D4D-8270-BC05FCDEBFB3}"/>
          </ac:spMkLst>
        </pc:spChg>
        <pc:grpChg chg="add del">
          <ac:chgData name="Shimon Kriger" userId="8ac4ced45634143c" providerId="LiveId" clId="{94DA2559-00E1-4C60-A0C4-8B4B001B71A8}" dt="2022-12-27T19:16:08.376" v="555"/>
          <ac:grpSpMkLst>
            <pc:docMk/>
            <pc:sldMk cId="682699266" sldId="256"/>
            <ac:grpSpMk id="39" creationId="{18488D89-E3BB-4E60-BF44-5F0BE92E3F13}"/>
          </ac:grpSpMkLst>
        </pc:grpChg>
        <pc:picChg chg="add del">
          <ac:chgData name="Shimon Kriger" userId="8ac4ced45634143c" providerId="LiveId" clId="{94DA2559-00E1-4C60-A0C4-8B4B001B71A8}" dt="2022-12-27T19:14:51.792" v="545" actId="478"/>
          <ac:picMkLst>
            <pc:docMk/>
            <pc:sldMk cId="682699266" sldId="256"/>
            <ac:picMk id="20" creationId="{6ED390C4-A705-9765-83C5-A83CF7EFF204}"/>
          </ac:picMkLst>
        </pc:picChg>
        <pc:picChg chg="add del mod ord">
          <ac:chgData name="Shimon Kriger" userId="8ac4ced45634143c" providerId="LiveId" clId="{94DA2559-00E1-4C60-A0C4-8B4B001B71A8}" dt="2022-12-27T19:19:50.110" v="569" actId="478"/>
          <ac:picMkLst>
            <pc:docMk/>
            <pc:sldMk cId="682699266" sldId="256"/>
            <ac:picMk id="26" creationId="{BEB9987A-C2EE-D30D-80F0-40407E0F9687}"/>
          </ac:picMkLst>
        </pc:picChg>
        <pc:picChg chg="add del">
          <ac:chgData name="Shimon Kriger" userId="8ac4ced45634143c" providerId="LiveId" clId="{94DA2559-00E1-4C60-A0C4-8B4B001B71A8}" dt="2022-12-27T19:25:29.378" v="597" actId="26606"/>
          <ac:picMkLst>
            <pc:docMk/>
            <pc:sldMk cId="682699266" sldId="256"/>
            <ac:picMk id="63" creationId="{3BC383B0-75B7-F50C-C255-10568DDFACB2}"/>
          </ac:picMkLst>
        </pc:picChg>
        <pc:cxnChg chg="add del">
          <ac:chgData name="Shimon Kriger" userId="8ac4ced45634143c" providerId="LiveId" clId="{94DA2559-00E1-4C60-A0C4-8B4B001B71A8}" dt="2022-12-27T19:16:08.376" v="555"/>
          <ac:cxnSpMkLst>
            <pc:docMk/>
            <pc:sldMk cId="682699266" sldId="256"/>
            <ac:cxnSpMk id="35" creationId="{3C86DB23-FEFE-4C3A-88FA-8E855AB1EEBB}"/>
          </ac:cxnSpMkLst>
        </pc:cxnChg>
        <pc:cxnChg chg="add del">
          <ac:chgData name="Shimon Kriger" userId="8ac4ced45634143c" providerId="LiveId" clId="{94DA2559-00E1-4C60-A0C4-8B4B001B71A8}" dt="2022-12-27T19:16:08.376" v="555"/>
          <ac:cxnSpMkLst>
            <pc:docMk/>
            <pc:sldMk cId="682699266" sldId="256"/>
            <ac:cxnSpMk id="37" creationId="{3BB22FAF-4B4F-40B1-97FF-67CD036C89D0}"/>
          </ac:cxnSpMkLst>
        </pc:cxnChg>
        <pc:cxnChg chg="add del">
          <ac:chgData name="Shimon Kriger" userId="8ac4ced45634143c" providerId="LiveId" clId="{94DA2559-00E1-4C60-A0C4-8B4B001B71A8}" dt="2022-12-27T19:17:37.826" v="563" actId="26606"/>
          <ac:cxnSpMkLst>
            <pc:docMk/>
            <pc:sldMk cId="682699266" sldId="256"/>
            <ac:cxnSpMk id="38" creationId="{56020367-4FD5-4596-8E10-C5F095CD8DBF}"/>
          </ac:cxnSpMkLst>
        </pc:cxnChg>
      </pc:sldChg>
      <pc:sldChg chg="addSp delSp modSp mod setBg setClrOvrMap">
        <pc:chgData name="Shimon Kriger" userId="8ac4ced45634143c" providerId="LiveId" clId="{94DA2559-00E1-4C60-A0C4-8B4B001B71A8}" dt="2022-12-28T17:34:18.452" v="622" actId="20577"/>
        <pc:sldMkLst>
          <pc:docMk/>
          <pc:sldMk cId="1468482144" sldId="257"/>
        </pc:sldMkLst>
        <pc:spChg chg="mod">
          <ac:chgData name="Shimon Kriger" userId="8ac4ced45634143c" providerId="LiveId" clId="{94DA2559-00E1-4C60-A0C4-8B4B001B71A8}" dt="2022-12-27T19:19:22.580" v="567" actId="26606"/>
          <ac:spMkLst>
            <pc:docMk/>
            <pc:sldMk cId="1468482144" sldId="257"/>
            <ac:spMk id="2" creationId="{AE865278-40DB-FDDB-E6E3-526DAA22CB22}"/>
          </ac:spMkLst>
        </pc:spChg>
        <pc:spChg chg="mod">
          <ac:chgData name="Shimon Kriger" userId="8ac4ced45634143c" providerId="LiveId" clId="{94DA2559-00E1-4C60-A0C4-8B4B001B71A8}" dt="2022-12-28T17:34:18.452" v="622" actId="20577"/>
          <ac:spMkLst>
            <pc:docMk/>
            <pc:sldMk cId="1468482144" sldId="257"/>
            <ac:spMk id="3" creationId="{DCF5E8B3-419D-A742-34D7-B4ACFEF080B5}"/>
          </ac:spMkLst>
        </pc:spChg>
        <pc:spChg chg="add del">
          <ac:chgData name="Shimon Kriger" userId="8ac4ced45634143c" providerId="LiveId" clId="{94DA2559-00E1-4C60-A0C4-8B4B001B71A8}" dt="2022-12-27T19:17:36.427" v="562" actId="26606"/>
          <ac:spMkLst>
            <pc:docMk/>
            <pc:sldMk cId="1468482144" sldId="257"/>
            <ac:spMk id="5" creationId="{DE7FFD28-545C-4C88-A2E7-152FB234C92C}"/>
          </ac:spMkLst>
        </pc:spChg>
        <pc:spChg chg="add del">
          <ac:chgData name="Shimon Kriger" userId="8ac4ced45634143c" providerId="LiveId" clId="{94DA2559-00E1-4C60-A0C4-8B4B001B71A8}" dt="2022-12-27T19:19:22.572" v="566" actId="26606"/>
          <ac:spMkLst>
            <pc:docMk/>
            <pc:sldMk cId="1468482144" sldId="257"/>
            <ac:spMk id="6" creationId="{DE7FFD28-545C-4C88-A2E7-152FB234C92C}"/>
          </ac:spMkLst>
        </pc:spChg>
        <pc:spChg chg="add del">
          <ac:chgData name="Shimon Kriger" userId="8ac4ced45634143c" providerId="LiveId" clId="{94DA2559-00E1-4C60-A0C4-8B4B001B71A8}" dt="2022-12-26T17:58:10.204" v="11" actId="26606"/>
          <ac:spMkLst>
            <pc:docMk/>
            <pc:sldMk cId="1468482144" sldId="257"/>
            <ac:spMk id="8" creationId="{45C5CC17-FF17-43CF-B073-D9051465D5CC}"/>
          </ac:spMkLst>
        </pc:spChg>
        <pc:spChg chg="add">
          <ac:chgData name="Shimon Kriger" userId="8ac4ced45634143c" providerId="LiveId" clId="{94DA2559-00E1-4C60-A0C4-8B4B001B71A8}" dt="2022-12-27T19:19:22.580" v="567" actId="26606"/>
          <ac:spMkLst>
            <pc:docMk/>
            <pc:sldMk cId="1468482144" sldId="257"/>
            <ac:spMk id="9" creationId="{EA67B5B4-3A24-436E-B663-1B2EBFF8A0CD}"/>
          </ac:spMkLst>
        </pc:spChg>
        <pc:spChg chg="add del">
          <ac:chgData name="Shimon Kriger" userId="8ac4ced45634143c" providerId="LiveId" clId="{94DA2559-00E1-4C60-A0C4-8B4B001B71A8}" dt="2022-12-26T17:58:10.204" v="11" actId="26606"/>
          <ac:spMkLst>
            <pc:docMk/>
            <pc:sldMk cId="1468482144" sldId="257"/>
            <ac:spMk id="10" creationId="{1EBE2DDC-0D14-44E6-A1AB-2EEC09507435}"/>
          </ac:spMkLst>
        </pc:spChg>
        <pc:spChg chg="add">
          <ac:chgData name="Shimon Kriger" userId="8ac4ced45634143c" providerId="LiveId" clId="{94DA2559-00E1-4C60-A0C4-8B4B001B71A8}" dt="2022-12-27T19:19:22.580" v="567" actId="26606"/>
          <ac:spMkLst>
            <pc:docMk/>
            <pc:sldMk cId="1468482144" sldId="257"/>
            <ac:spMk id="11" creationId="{987FDF89-C993-41F4-A1B8-DBAFF16008A9}"/>
          </ac:spMkLst>
        </pc:spChg>
        <pc:spChg chg="add del">
          <ac:chgData name="Shimon Kriger" userId="8ac4ced45634143c" providerId="LiveId" clId="{94DA2559-00E1-4C60-A0C4-8B4B001B71A8}" dt="2022-12-26T17:58:10.204" v="11" actId="26606"/>
          <ac:spMkLst>
            <pc:docMk/>
            <pc:sldMk cId="1468482144" sldId="257"/>
            <ac:spMk id="12" creationId="{A8543D98-0AA2-43B4-B508-DC1DB7F3DC9A}"/>
          </ac:spMkLst>
        </pc:spChg>
        <pc:spChg chg="add">
          <ac:chgData name="Shimon Kriger" userId="8ac4ced45634143c" providerId="LiveId" clId="{94DA2559-00E1-4C60-A0C4-8B4B001B71A8}" dt="2022-12-27T19:19:22.580" v="567" actId="26606"/>
          <ac:spMkLst>
            <pc:docMk/>
            <pc:sldMk cId="1468482144" sldId="257"/>
            <ac:spMk id="13" creationId="{64E585EA-75FD-4025-8270-F66A58A15CDA}"/>
          </ac:spMkLst>
        </pc:spChg>
        <pc:spChg chg="add del">
          <ac:chgData name="Shimon Kriger" userId="8ac4ced45634143c" providerId="LiveId" clId="{94DA2559-00E1-4C60-A0C4-8B4B001B71A8}" dt="2022-12-26T17:58:10.204" v="11" actId="26606"/>
          <ac:spMkLst>
            <pc:docMk/>
            <pc:sldMk cId="1468482144" sldId="257"/>
            <ac:spMk id="14" creationId="{89723C1D-9A1A-465B-8164-483BF5426613}"/>
          </ac:spMkLst>
        </pc:spChg>
        <pc:spChg chg="add del">
          <ac:chgData name="Shimon Kriger" userId="8ac4ced45634143c" providerId="LiveId" clId="{94DA2559-00E1-4C60-A0C4-8B4B001B71A8}" dt="2022-12-26T17:58:10.204" v="11" actId="26606"/>
          <ac:spMkLst>
            <pc:docMk/>
            <pc:sldMk cId="1468482144" sldId="257"/>
            <ac:spMk id="16" creationId="{A6680484-5F73-4078-85C2-415205B1A4C0}"/>
          </ac:spMkLst>
        </pc:spChg>
      </pc:sldChg>
      <pc:sldChg chg="addSp modSp mod ord setBg setClrOvrMap">
        <pc:chgData name="Shimon Kriger" userId="8ac4ced45634143c" providerId="LiveId" clId="{94DA2559-00E1-4C60-A0C4-8B4B001B71A8}" dt="2022-12-27T19:21:33.234" v="586" actId="26606"/>
        <pc:sldMkLst>
          <pc:docMk/>
          <pc:sldMk cId="957135640" sldId="258"/>
        </pc:sldMkLst>
        <pc:spChg chg="mod">
          <ac:chgData name="Shimon Kriger" userId="8ac4ced45634143c" providerId="LiveId" clId="{94DA2559-00E1-4C60-A0C4-8B4B001B71A8}" dt="2022-12-27T19:21:33.234" v="586" actId="26606"/>
          <ac:spMkLst>
            <pc:docMk/>
            <pc:sldMk cId="957135640" sldId="258"/>
            <ac:spMk id="2" creationId="{ABA454B8-8E13-E8D2-ECF2-9DB460AC241B}"/>
          </ac:spMkLst>
        </pc:spChg>
        <pc:spChg chg="mod">
          <ac:chgData name="Shimon Kriger" userId="8ac4ced45634143c" providerId="LiveId" clId="{94DA2559-00E1-4C60-A0C4-8B4B001B71A8}" dt="2022-12-27T19:21:33.234" v="586" actId="26606"/>
          <ac:spMkLst>
            <pc:docMk/>
            <pc:sldMk cId="957135640" sldId="258"/>
            <ac:spMk id="3" creationId="{E05117D9-AEF5-F39D-2852-01926B7960E0}"/>
          </ac:spMkLst>
        </pc:spChg>
        <pc:spChg chg="add">
          <ac:chgData name="Shimon Kriger" userId="8ac4ced45634143c" providerId="LiveId" clId="{94DA2559-00E1-4C60-A0C4-8B4B001B71A8}" dt="2022-12-27T19:21:33.234" v="586" actId="26606"/>
          <ac:spMkLst>
            <pc:docMk/>
            <pc:sldMk cId="957135640" sldId="258"/>
            <ac:spMk id="8" creationId="{EA67B5B4-3A24-436E-B663-1B2EBFF8A0CD}"/>
          </ac:spMkLst>
        </pc:spChg>
        <pc:spChg chg="add">
          <ac:chgData name="Shimon Kriger" userId="8ac4ced45634143c" providerId="LiveId" clId="{94DA2559-00E1-4C60-A0C4-8B4B001B71A8}" dt="2022-12-27T19:21:33.234" v="586" actId="26606"/>
          <ac:spMkLst>
            <pc:docMk/>
            <pc:sldMk cId="957135640" sldId="258"/>
            <ac:spMk id="10" creationId="{987FDF89-C993-41F4-A1B8-DBAFF16008A9}"/>
          </ac:spMkLst>
        </pc:spChg>
        <pc:spChg chg="add">
          <ac:chgData name="Shimon Kriger" userId="8ac4ced45634143c" providerId="LiveId" clId="{94DA2559-00E1-4C60-A0C4-8B4B001B71A8}" dt="2022-12-27T19:21:33.234" v="586" actId="26606"/>
          <ac:spMkLst>
            <pc:docMk/>
            <pc:sldMk cId="957135640" sldId="258"/>
            <ac:spMk id="12" creationId="{64E585EA-75FD-4025-8270-F66A58A15CDA}"/>
          </ac:spMkLst>
        </pc:spChg>
      </pc:sldChg>
      <pc:sldChg chg="addSp modSp mod ord setBg setClrOvrMap">
        <pc:chgData name="Shimon Kriger" userId="8ac4ced45634143c" providerId="LiveId" clId="{94DA2559-00E1-4C60-A0C4-8B4B001B71A8}" dt="2022-12-27T19:21:43.419" v="588" actId="26606"/>
        <pc:sldMkLst>
          <pc:docMk/>
          <pc:sldMk cId="2220272304" sldId="259"/>
        </pc:sldMkLst>
        <pc:spChg chg="mod">
          <ac:chgData name="Shimon Kriger" userId="8ac4ced45634143c" providerId="LiveId" clId="{94DA2559-00E1-4C60-A0C4-8B4B001B71A8}" dt="2022-12-27T19:21:43.419" v="588" actId="26606"/>
          <ac:spMkLst>
            <pc:docMk/>
            <pc:sldMk cId="2220272304" sldId="259"/>
            <ac:spMk id="2" creationId="{5D55BA61-110B-3CD5-F5D4-96C80FB95875}"/>
          </ac:spMkLst>
        </pc:spChg>
        <pc:spChg chg="mod">
          <ac:chgData name="Shimon Kriger" userId="8ac4ced45634143c" providerId="LiveId" clId="{94DA2559-00E1-4C60-A0C4-8B4B001B71A8}" dt="2022-12-27T19:21:43.419" v="588" actId="26606"/>
          <ac:spMkLst>
            <pc:docMk/>
            <pc:sldMk cId="2220272304" sldId="259"/>
            <ac:spMk id="3" creationId="{5500933F-F515-66A3-1EE8-2905A0D0C2CB}"/>
          </ac:spMkLst>
        </pc:spChg>
        <pc:spChg chg="add">
          <ac:chgData name="Shimon Kriger" userId="8ac4ced45634143c" providerId="LiveId" clId="{94DA2559-00E1-4C60-A0C4-8B4B001B71A8}" dt="2022-12-27T19:21:43.419" v="588" actId="26606"/>
          <ac:spMkLst>
            <pc:docMk/>
            <pc:sldMk cId="2220272304" sldId="259"/>
            <ac:spMk id="8" creationId="{EA67B5B4-3A24-436E-B663-1B2EBFF8A0CD}"/>
          </ac:spMkLst>
        </pc:spChg>
        <pc:spChg chg="add">
          <ac:chgData name="Shimon Kriger" userId="8ac4ced45634143c" providerId="LiveId" clId="{94DA2559-00E1-4C60-A0C4-8B4B001B71A8}" dt="2022-12-27T19:21:43.419" v="588" actId="26606"/>
          <ac:spMkLst>
            <pc:docMk/>
            <pc:sldMk cId="2220272304" sldId="259"/>
            <ac:spMk id="10" creationId="{987FDF89-C993-41F4-A1B8-DBAFF16008A9}"/>
          </ac:spMkLst>
        </pc:spChg>
        <pc:spChg chg="add">
          <ac:chgData name="Shimon Kriger" userId="8ac4ced45634143c" providerId="LiveId" clId="{94DA2559-00E1-4C60-A0C4-8B4B001B71A8}" dt="2022-12-27T19:21:43.419" v="588" actId="26606"/>
          <ac:spMkLst>
            <pc:docMk/>
            <pc:sldMk cId="2220272304" sldId="259"/>
            <ac:spMk id="12" creationId="{64E585EA-75FD-4025-8270-F66A58A15CDA}"/>
          </ac:spMkLst>
        </pc:spChg>
      </pc:sldChg>
      <pc:sldChg chg="del">
        <pc:chgData name="Shimon Kriger" userId="8ac4ced45634143c" providerId="LiveId" clId="{94DA2559-00E1-4C60-A0C4-8B4B001B71A8}" dt="2022-12-26T17:43:18.500" v="2" actId="47"/>
        <pc:sldMkLst>
          <pc:docMk/>
          <pc:sldMk cId="4225749985" sldId="261"/>
        </pc:sldMkLst>
      </pc:sldChg>
      <pc:sldChg chg="del">
        <pc:chgData name="Shimon Kriger" userId="8ac4ced45634143c" providerId="LiveId" clId="{94DA2559-00E1-4C60-A0C4-8B4B001B71A8}" dt="2022-12-26T17:43:35.926" v="5" actId="47"/>
        <pc:sldMkLst>
          <pc:docMk/>
          <pc:sldMk cId="2415781766" sldId="262"/>
        </pc:sldMkLst>
      </pc:sldChg>
      <pc:sldChg chg="addSp delSp modSp mod ord setBg setClrOvrMap">
        <pc:chgData name="Shimon Kriger" userId="8ac4ced45634143c" providerId="LiveId" clId="{94DA2559-00E1-4C60-A0C4-8B4B001B71A8}" dt="2022-12-28T17:44:05.671" v="822" actId="208"/>
        <pc:sldMkLst>
          <pc:docMk/>
          <pc:sldMk cId="2220323463" sldId="263"/>
        </pc:sldMkLst>
        <pc:spChg chg="add mod">
          <ac:chgData name="Shimon Kriger" userId="8ac4ced45634143c" providerId="LiveId" clId="{94DA2559-00E1-4C60-A0C4-8B4B001B71A8}" dt="2022-12-27T19:21:19.181" v="585" actId="1076"/>
          <ac:spMkLst>
            <pc:docMk/>
            <pc:sldMk cId="2220323463" sldId="263"/>
            <ac:spMk id="2" creationId="{75B25D39-0D2A-59AB-3A2A-354593F54BB2}"/>
          </ac:spMkLst>
        </pc:spChg>
        <pc:spChg chg="del mod">
          <ac:chgData name="Shimon Kriger" userId="8ac4ced45634143c" providerId="LiveId" clId="{94DA2559-00E1-4C60-A0C4-8B4B001B71A8}" dt="2022-12-27T17:58:09.622" v="124" actId="478"/>
          <ac:spMkLst>
            <pc:docMk/>
            <pc:sldMk cId="2220323463" sldId="263"/>
            <ac:spMk id="3" creationId="{7A39C4D2-865F-5AAF-7236-E5377538AAD0}"/>
          </ac:spMkLst>
        </pc:spChg>
        <pc:spChg chg="add mod">
          <ac:chgData name="Shimon Kriger" userId="8ac4ced45634143c" providerId="LiveId" clId="{94DA2559-00E1-4C60-A0C4-8B4B001B71A8}" dt="2022-12-27T19:20:09.239" v="573" actId="1076"/>
          <ac:spMkLst>
            <pc:docMk/>
            <pc:sldMk cId="2220323463" sldId="263"/>
            <ac:spMk id="4" creationId="{346E7369-AFAB-23A5-BC45-D9C84C9C37F8}"/>
          </ac:spMkLst>
        </pc:spChg>
        <pc:spChg chg="add del mod ord">
          <ac:chgData name="Shimon Kriger" userId="8ac4ced45634143c" providerId="LiveId" clId="{94DA2559-00E1-4C60-A0C4-8B4B001B71A8}" dt="2022-12-28T17:37:37.844" v="638" actId="1076"/>
          <ac:spMkLst>
            <pc:docMk/>
            <pc:sldMk cId="2220323463" sldId="263"/>
            <ac:spMk id="5" creationId="{0FE845D4-E5F6-B323-65C2-A50EBD4EBBFE}"/>
          </ac:spMkLst>
        </pc:spChg>
        <pc:spChg chg="del mod">
          <ac:chgData name="Shimon Kriger" userId="8ac4ced45634143c" providerId="LiveId" clId="{94DA2559-00E1-4C60-A0C4-8B4B001B71A8}" dt="2022-12-27T17:58:12.354" v="125" actId="478"/>
          <ac:spMkLst>
            <pc:docMk/>
            <pc:sldMk cId="2220323463" sldId="263"/>
            <ac:spMk id="7" creationId="{35CC2427-691F-2DA9-66E7-E83A59FC68FC}"/>
          </ac:spMkLst>
        </pc:spChg>
        <pc:spChg chg="add">
          <ac:chgData name="Shimon Kriger" userId="8ac4ced45634143c" providerId="LiveId" clId="{94DA2559-00E1-4C60-A0C4-8B4B001B71A8}" dt="2022-12-27T19:20:01.523" v="571" actId="26606"/>
          <ac:spMkLst>
            <pc:docMk/>
            <pc:sldMk cId="2220323463" sldId="263"/>
            <ac:spMk id="8" creationId="{EA67B5B4-3A24-436E-B663-1B2EBFF8A0CD}"/>
          </ac:spMkLst>
        </pc:spChg>
        <pc:spChg chg="add">
          <ac:chgData name="Shimon Kriger" userId="8ac4ced45634143c" providerId="LiveId" clId="{94DA2559-00E1-4C60-A0C4-8B4B001B71A8}" dt="2022-12-27T19:20:01.523" v="571" actId="26606"/>
          <ac:spMkLst>
            <pc:docMk/>
            <pc:sldMk cId="2220323463" sldId="263"/>
            <ac:spMk id="12" creationId="{987FDF89-C993-41F4-A1B8-DBAFF16008A9}"/>
          </ac:spMkLst>
        </pc:spChg>
        <pc:spChg chg="add">
          <ac:chgData name="Shimon Kriger" userId="8ac4ced45634143c" providerId="LiveId" clId="{94DA2559-00E1-4C60-A0C4-8B4B001B71A8}" dt="2022-12-27T19:20:01.523" v="571" actId="26606"/>
          <ac:spMkLst>
            <pc:docMk/>
            <pc:sldMk cId="2220323463" sldId="263"/>
            <ac:spMk id="14" creationId="{64E585EA-75FD-4025-8270-F66A58A15CDA}"/>
          </ac:spMkLst>
        </pc:spChg>
        <pc:cxnChg chg="add mod">
          <ac:chgData name="Shimon Kriger" userId="8ac4ced45634143c" providerId="LiveId" clId="{94DA2559-00E1-4C60-A0C4-8B4B001B71A8}" dt="2022-12-28T17:44:05.671" v="822" actId="208"/>
          <ac:cxnSpMkLst>
            <pc:docMk/>
            <pc:sldMk cId="2220323463" sldId="263"/>
            <ac:cxnSpMk id="6" creationId="{B3C9EA17-79CE-ACE9-DCA3-7D8CADABCDA6}"/>
          </ac:cxnSpMkLst>
        </pc:cxnChg>
        <pc:cxnChg chg="add del mod">
          <ac:chgData name="Shimon Kriger" userId="8ac4ced45634143c" providerId="LiveId" clId="{94DA2559-00E1-4C60-A0C4-8B4B001B71A8}" dt="2022-12-27T17:58:17.150" v="127" actId="478"/>
          <ac:cxnSpMkLst>
            <pc:docMk/>
            <pc:sldMk cId="2220323463" sldId="263"/>
            <ac:cxnSpMk id="9" creationId="{FC0E0A65-04B7-3B20-5266-89F8C2087211}"/>
          </ac:cxnSpMkLst>
        </pc:cxnChg>
        <pc:cxnChg chg="add del mod">
          <ac:chgData name="Shimon Kriger" userId="8ac4ced45634143c" providerId="LiveId" clId="{94DA2559-00E1-4C60-A0C4-8B4B001B71A8}" dt="2022-12-27T17:58:15.316" v="126" actId="478"/>
          <ac:cxnSpMkLst>
            <pc:docMk/>
            <pc:sldMk cId="2220323463" sldId="263"/>
            <ac:cxnSpMk id="10" creationId="{9A1D8E67-01FB-BC88-9520-0E33C8A89E6D}"/>
          </ac:cxnSpMkLst>
        </pc:cxnChg>
      </pc:sldChg>
      <pc:sldChg chg="addSp delSp modSp new mod setBg setClrOvrMap">
        <pc:chgData name="Shimon Kriger" userId="8ac4ced45634143c" providerId="LiveId" clId="{94DA2559-00E1-4C60-A0C4-8B4B001B71A8}" dt="2022-12-27T19:21:37.528" v="587" actId="26606"/>
        <pc:sldMkLst>
          <pc:docMk/>
          <pc:sldMk cId="3165473122" sldId="264"/>
        </pc:sldMkLst>
        <pc:spChg chg="mod">
          <ac:chgData name="Shimon Kriger" userId="8ac4ced45634143c" providerId="LiveId" clId="{94DA2559-00E1-4C60-A0C4-8B4B001B71A8}" dt="2022-12-27T19:21:37.528" v="587" actId="26606"/>
          <ac:spMkLst>
            <pc:docMk/>
            <pc:sldMk cId="3165473122" sldId="264"/>
            <ac:spMk id="2" creationId="{3E9DB890-61C5-D711-5AF1-37A9546DB4C7}"/>
          </ac:spMkLst>
        </pc:spChg>
        <pc:spChg chg="mod">
          <ac:chgData name="Shimon Kriger" userId="8ac4ced45634143c" providerId="LiveId" clId="{94DA2559-00E1-4C60-A0C4-8B4B001B71A8}" dt="2022-12-27T19:21:37.528" v="587" actId="26606"/>
          <ac:spMkLst>
            <pc:docMk/>
            <pc:sldMk cId="3165473122" sldId="264"/>
            <ac:spMk id="3" creationId="{B3E2C972-316A-DBEA-C1F7-42A1DC2601A9}"/>
          </ac:spMkLst>
        </pc:spChg>
        <pc:spChg chg="add">
          <ac:chgData name="Shimon Kriger" userId="8ac4ced45634143c" providerId="LiveId" clId="{94DA2559-00E1-4C60-A0C4-8B4B001B71A8}" dt="2022-12-27T19:21:37.528" v="587" actId="26606"/>
          <ac:spMkLst>
            <pc:docMk/>
            <pc:sldMk cId="3165473122" sldId="264"/>
            <ac:spMk id="8" creationId="{EA67B5B4-3A24-436E-B663-1B2EBFF8A0CD}"/>
          </ac:spMkLst>
        </pc:spChg>
        <pc:spChg chg="add del">
          <ac:chgData name="Shimon Kriger" userId="8ac4ced45634143c" providerId="LiveId" clId="{94DA2559-00E1-4C60-A0C4-8B4B001B71A8}" dt="2022-12-27T17:53:39.652" v="99" actId="26606"/>
          <ac:spMkLst>
            <pc:docMk/>
            <pc:sldMk cId="3165473122" sldId="264"/>
            <ac:spMk id="9" creationId="{C4285719-470E-454C-AF62-8323075F1F5B}"/>
          </ac:spMkLst>
        </pc:spChg>
        <pc:spChg chg="add">
          <ac:chgData name="Shimon Kriger" userId="8ac4ced45634143c" providerId="LiveId" clId="{94DA2559-00E1-4C60-A0C4-8B4B001B71A8}" dt="2022-12-27T19:21:37.528" v="587" actId="26606"/>
          <ac:spMkLst>
            <pc:docMk/>
            <pc:sldMk cId="3165473122" sldId="264"/>
            <ac:spMk id="10" creationId="{987FDF89-C993-41F4-A1B8-DBAFF16008A9}"/>
          </ac:spMkLst>
        </pc:spChg>
        <pc:spChg chg="add del">
          <ac:chgData name="Shimon Kriger" userId="8ac4ced45634143c" providerId="LiveId" clId="{94DA2559-00E1-4C60-A0C4-8B4B001B71A8}" dt="2022-12-27T17:53:39.652" v="99" actId="26606"/>
          <ac:spMkLst>
            <pc:docMk/>
            <pc:sldMk cId="3165473122" sldId="264"/>
            <ac:spMk id="11" creationId="{4E3AE8C3-8F65-40F4-BABE-E70F3830147B}"/>
          </ac:spMkLst>
        </pc:spChg>
        <pc:spChg chg="add">
          <ac:chgData name="Shimon Kriger" userId="8ac4ced45634143c" providerId="LiveId" clId="{94DA2559-00E1-4C60-A0C4-8B4B001B71A8}" dt="2022-12-27T19:21:37.528" v="587" actId="26606"/>
          <ac:spMkLst>
            <pc:docMk/>
            <pc:sldMk cId="3165473122" sldId="264"/>
            <ac:spMk id="12" creationId="{64E585EA-75FD-4025-8270-F66A58A15CDA}"/>
          </ac:spMkLst>
        </pc:spChg>
        <pc:spChg chg="add del">
          <ac:chgData name="Shimon Kriger" userId="8ac4ced45634143c" providerId="LiveId" clId="{94DA2559-00E1-4C60-A0C4-8B4B001B71A8}" dt="2022-12-27T17:53:39.652" v="99" actId="26606"/>
          <ac:spMkLst>
            <pc:docMk/>
            <pc:sldMk cId="3165473122" sldId="264"/>
            <ac:spMk id="13" creationId="{E2FC4764-B8D5-4F87-95DB-3125B2D12855}"/>
          </ac:spMkLst>
        </pc:spChg>
        <pc:spChg chg="add del">
          <ac:chgData name="Shimon Kriger" userId="8ac4ced45634143c" providerId="LiveId" clId="{94DA2559-00E1-4C60-A0C4-8B4B001B71A8}" dt="2022-12-27T17:53:39.652" v="99" actId="26606"/>
          <ac:spMkLst>
            <pc:docMk/>
            <pc:sldMk cId="3165473122" sldId="264"/>
            <ac:spMk id="15" creationId="{B4C1654F-94F5-497E-8ECF-F2A7E84D6A63}"/>
          </ac:spMkLst>
        </pc:spChg>
        <pc:spChg chg="add del">
          <ac:chgData name="Shimon Kriger" userId="8ac4ced45634143c" providerId="LiveId" clId="{94DA2559-00E1-4C60-A0C4-8B4B001B71A8}" dt="2022-12-27T17:53:39.652" v="99" actId="26606"/>
          <ac:spMkLst>
            <pc:docMk/>
            <pc:sldMk cId="3165473122" sldId="264"/>
            <ac:spMk id="17" creationId="{38FAA1A1-D861-433F-88FA-1E9D6FD31D11}"/>
          </ac:spMkLst>
        </pc:spChg>
        <pc:picChg chg="add del">
          <ac:chgData name="Shimon Kriger" userId="8ac4ced45634143c" providerId="LiveId" clId="{94DA2559-00E1-4C60-A0C4-8B4B001B71A8}" dt="2022-12-27T17:53:39.652" v="99" actId="26606"/>
          <ac:picMkLst>
            <pc:docMk/>
            <pc:sldMk cId="3165473122" sldId="264"/>
            <ac:picMk id="5" creationId="{1E942B20-6BE1-33D0-75DB-83C6EC1FFF19}"/>
          </ac:picMkLst>
        </pc:picChg>
      </pc:sldChg>
      <pc:sldChg chg="addSp delSp modSp new mod setBg setClrOvrMap">
        <pc:chgData name="Shimon Kriger" userId="8ac4ced45634143c" providerId="LiveId" clId="{94DA2559-00E1-4C60-A0C4-8B4B001B71A8}" dt="2022-12-27T19:21:53.406" v="589" actId="26606"/>
        <pc:sldMkLst>
          <pc:docMk/>
          <pc:sldMk cId="641765246" sldId="265"/>
        </pc:sldMkLst>
        <pc:spChg chg="mod">
          <ac:chgData name="Shimon Kriger" userId="8ac4ced45634143c" providerId="LiveId" clId="{94DA2559-00E1-4C60-A0C4-8B4B001B71A8}" dt="2022-12-27T19:21:53.406" v="589" actId="26606"/>
          <ac:spMkLst>
            <pc:docMk/>
            <pc:sldMk cId="641765246" sldId="265"/>
            <ac:spMk id="2" creationId="{A4E9C91B-AA3A-10C0-944B-AC2C6E344502}"/>
          </ac:spMkLst>
        </pc:spChg>
        <pc:spChg chg="add del mod">
          <ac:chgData name="Shimon Kriger" userId="8ac4ced45634143c" providerId="LiveId" clId="{94DA2559-00E1-4C60-A0C4-8B4B001B71A8}" dt="2022-12-27T19:21:53.406" v="589" actId="26606"/>
          <ac:spMkLst>
            <pc:docMk/>
            <pc:sldMk cId="641765246" sldId="265"/>
            <ac:spMk id="3" creationId="{9502178B-BB4C-83F8-D0BE-CB0F74424E37}"/>
          </ac:spMkLst>
        </pc:spChg>
        <pc:spChg chg="add del">
          <ac:chgData name="Shimon Kriger" userId="8ac4ced45634143c" providerId="LiveId" clId="{94DA2559-00E1-4C60-A0C4-8B4B001B71A8}" dt="2022-12-27T18:59:18.984" v="319"/>
          <ac:spMkLst>
            <pc:docMk/>
            <pc:sldMk cId="641765246" sldId="265"/>
            <ac:spMk id="4" creationId="{36FEA235-F116-86F3-1B85-A7F74C5007C9}"/>
          </ac:spMkLst>
        </pc:spChg>
        <pc:spChg chg="add del mod">
          <ac:chgData name="Shimon Kriger" userId="8ac4ced45634143c" providerId="LiveId" clId="{94DA2559-00E1-4C60-A0C4-8B4B001B71A8}" dt="2022-12-27T18:27:04.539" v="315"/>
          <ac:spMkLst>
            <pc:docMk/>
            <pc:sldMk cId="641765246" sldId="265"/>
            <ac:spMk id="4" creationId="{6971CB58-BFC2-163C-14E3-1DF30CE0078C}"/>
          </ac:spMkLst>
        </pc:spChg>
        <pc:spChg chg="add">
          <ac:chgData name="Shimon Kriger" userId="8ac4ced45634143c" providerId="LiveId" clId="{94DA2559-00E1-4C60-A0C4-8B4B001B71A8}" dt="2022-12-27T19:21:53.406" v="589" actId="26606"/>
          <ac:spMkLst>
            <pc:docMk/>
            <pc:sldMk cId="641765246" sldId="265"/>
            <ac:spMk id="8" creationId="{EA67B5B4-3A24-436E-B663-1B2EBFF8A0CD}"/>
          </ac:spMkLst>
        </pc:spChg>
        <pc:spChg chg="add">
          <ac:chgData name="Shimon Kriger" userId="8ac4ced45634143c" providerId="LiveId" clId="{94DA2559-00E1-4C60-A0C4-8B4B001B71A8}" dt="2022-12-27T19:21:53.406" v="589" actId="26606"/>
          <ac:spMkLst>
            <pc:docMk/>
            <pc:sldMk cId="641765246" sldId="265"/>
            <ac:spMk id="10" creationId="{987FDF89-C993-41F4-A1B8-DBAFF16008A9}"/>
          </ac:spMkLst>
        </pc:spChg>
        <pc:spChg chg="add">
          <ac:chgData name="Shimon Kriger" userId="8ac4ced45634143c" providerId="LiveId" clId="{94DA2559-00E1-4C60-A0C4-8B4B001B71A8}" dt="2022-12-27T19:21:53.406" v="589" actId="26606"/>
          <ac:spMkLst>
            <pc:docMk/>
            <pc:sldMk cId="641765246" sldId="265"/>
            <ac:spMk id="12" creationId="{64E585EA-75FD-4025-8270-F66A58A15CDA}"/>
          </ac:spMkLst>
        </pc:spChg>
      </pc:sldChg>
      <pc:sldChg chg="modSp new del mod">
        <pc:chgData name="Shimon Kriger" userId="8ac4ced45634143c" providerId="LiveId" clId="{94DA2559-00E1-4C60-A0C4-8B4B001B71A8}" dt="2022-12-28T17:39:56.685" v="729" actId="2696"/>
        <pc:sldMkLst>
          <pc:docMk/>
          <pc:sldMk cId="830921838" sldId="266"/>
        </pc:sldMkLst>
        <pc:spChg chg="mod">
          <ac:chgData name="Shimon Kriger" userId="8ac4ced45634143c" providerId="LiveId" clId="{94DA2559-00E1-4C60-A0C4-8B4B001B71A8}" dt="2022-12-28T17:39:16.014" v="727" actId="20577"/>
          <ac:spMkLst>
            <pc:docMk/>
            <pc:sldMk cId="830921838" sldId="266"/>
            <ac:spMk id="2" creationId="{B706F35F-9EC6-9701-8538-9C4107EBB1EF}"/>
          </ac:spMkLst>
        </pc:spChg>
        <pc:spChg chg="mod">
          <ac:chgData name="Shimon Kriger" userId="8ac4ced45634143c" providerId="LiveId" clId="{94DA2559-00E1-4C60-A0C4-8B4B001B71A8}" dt="2022-12-28T17:39:41.031" v="728" actId="5793"/>
          <ac:spMkLst>
            <pc:docMk/>
            <pc:sldMk cId="830921838" sldId="266"/>
            <ac:spMk id="3" creationId="{72B11E3C-C3E0-10EE-EA00-1A57802BDC7D}"/>
          </ac:spMkLst>
        </pc:spChg>
      </pc:sldChg>
      <pc:sldChg chg="modSp add mod">
        <pc:chgData name="Shimon Kriger" userId="8ac4ced45634143c" providerId="LiveId" clId="{94DA2559-00E1-4C60-A0C4-8B4B001B71A8}" dt="2022-12-28T17:46:14.640" v="859" actId="255"/>
        <pc:sldMkLst>
          <pc:docMk/>
          <pc:sldMk cId="4263082163" sldId="266"/>
        </pc:sldMkLst>
        <pc:spChg chg="mod">
          <ac:chgData name="Shimon Kriger" userId="8ac4ced45634143c" providerId="LiveId" clId="{94DA2559-00E1-4C60-A0C4-8B4B001B71A8}" dt="2022-12-28T17:40:24.968" v="772" actId="20577"/>
          <ac:spMkLst>
            <pc:docMk/>
            <pc:sldMk cId="4263082163" sldId="266"/>
            <ac:spMk id="2" creationId="{A4E9C91B-AA3A-10C0-944B-AC2C6E344502}"/>
          </ac:spMkLst>
        </pc:spChg>
        <pc:spChg chg="mod">
          <ac:chgData name="Shimon Kriger" userId="8ac4ced45634143c" providerId="LiveId" clId="{94DA2559-00E1-4C60-A0C4-8B4B001B71A8}" dt="2022-12-28T17:46:14.640" v="859" actId="255"/>
          <ac:spMkLst>
            <pc:docMk/>
            <pc:sldMk cId="4263082163" sldId="266"/>
            <ac:spMk id="3" creationId="{9502178B-BB4C-83F8-D0BE-CB0F74424E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1DA6-23A5-7830-86B5-BCFD21587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DF7EB-D153-6FD7-F8D8-D64C40718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04AF6-80E4-BDD6-601F-1C00475F3BA3}"/>
              </a:ext>
            </a:extLst>
          </p:cNvPr>
          <p:cNvSpPr>
            <a:spLocks noGrp="1"/>
          </p:cNvSpPr>
          <p:nvPr>
            <p:ph type="dt" sz="half" idx="10"/>
          </p:nvPr>
        </p:nvSpPr>
        <p:spPr/>
        <p:txBody>
          <a:bodyPr/>
          <a:lstStyle/>
          <a:p>
            <a:fld id="{655A5808-3B61-48CC-92EF-85AC2E0DFA56}" type="datetime2">
              <a:rPr lang="en-US" smtClean="0"/>
              <a:t>Wednesday, December 28, 2022</a:t>
            </a:fld>
            <a:endParaRPr lang="en-US"/>
          </a:p>
        </p:txBody>
      </p:sp>
      <p:sp>
        <p:nvSpPr>
          <p:cNvPr id="5" name="Footer Placeholder 4">
            <a:extLst>
              <a:ext uri="{FF2B5EF4-FFF2-40B4-BE49-F238E27FC236}">
                <a16:creationId xmlns:a16="http://schemas.microsoft.com/office/drawing/2014/main" id="{4A0A64CC-6686-2EC0-F88E-C78A688F4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DA59C-7110-5B95-5C49-74D8F5C354D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784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A0FB-EB31-B909-81A2-390AEC226A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CFA8F-7FCD-AA50-D30F-FC585A62E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14383-F284-696D-3A9A-9DDFE0BE5E86}"/>
              </a:ext>
            </a:extLst>
          </p:cNvPr>
          <p:cNvSpPr>
            <a:spLocks noGrp="1"/>
          </p:cNvSpPr>
          <p:nvPr>
            <p:ph type="dt" sz="half" idx="10"/>
          </p:nvPr>
        </p:nvSpPr>
        <p:spPr/>
        <p:txBody>
          <a:bodyPr/>
          <a:lstStyle/>
          <a:p>
            <a:fld id="{735E98AF-4574-4509-BF7A-519ACD5BF826}" type="datetime2">
              <a:rPr lang="en-US" smtClean="0"/>
              <a:t>Wednesday, December 28, 2022</a:t>
            </a:fld>
            <a:endParaRPr lang="en-US"/>
          </a:p>
        </p:txBody>
      </p:sp>
      <p:sp>
        <p:nvSpPr>
          <p:cNvPr id="5" name="Footer Placeholder 4">
            <a:extLst>
              <a:ext uri="{FF2B5EF4-FFF2-40B4-BE49-F238E27FC236}">
                <a16:creationId xmlns:a16="http://schemas.microsoft.com/office/drawing/2014/main" id="{B94AD6F9-109D-41F9-524C-2AED9AEFC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19B11-5BA7-0231-C524-E956445EF6EA}"/>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876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9C57C-5195-8327-5415-BE91FBE301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1FEAE-70FC-4217-C4DA-12FB5CB7C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10BC2-2992-2A1F-1930-5BFBC7423F92}"/>
              </a:ext>
            </a:extLst>
          </p:cNvPr>
          <p:cNvSpPr>
            <a:spLocks noGrp="1"/>
          </p:cNvSpPr>
          <p:nvPr>
            <p:ph type="dt" sz="half" idx="10"/>
          </p:nvPr>
        </p:nvSpPr>
        <p:spPr/>
        <p:txBody>
          <a:bodyPr/>
          <a:lstStyle/>
          <a:p>
            <a:fld id="{93DD97D4-9636-490F-85D0-E926C2B6F3B1}" type="datetime2">
              <a:rPr lang="en-US" smtClean="0"/>
              <a:t>Wednesday, December 28, 2022</a:t>
            </a:fld>
            <a:endParaRPr lang="en-US"/>
          </a:p>
        </p:txBody>
      </p:sp>
      <p:sp>
        <p:nvSpPr>
          <p:cNvPr id="5" name="Footer Placeholder 4">
            <a:extLst>
              <a:ext uri="{FF2B5EF4-FFF2-40B4-BE49-F238E27FC236}">
                <a16:creationId xmlns:a16="http://schemas.microsoft.com/office/drawing/2014/main" id="{45263B57-5FE7-3591-4E4C-80CB3EA29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FB778-FDE1-4F78-04F2-411B731EC0A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110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4241-10A7-B691-E705-B7FCAF341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C0F63-3BC6-6B36-9923-11D2190A5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3C81E-F4FB-0AA1-1044-295B41F59412}"/>
              </a:ext>
            </a:extLst>
          </p:cNvPr>
          <p:cNvSpPr>
            <a:spLocks noGrp="1"/>
          </p:cNvSpPr>
          <p:nvPr>
            <p:ph type="dt" sz="half" idx="10"/>
          </p:nvPr>
        </p:nvSpPr>
        <p:spPr/>
        <p:txBody>
          <a:bodyPr/>
          <a:lstStyle/>
          <a:p>
            <a:fld id="{2F3AF3C6-0FD4-4939-991C-00DDE5C56815}" type="datetime2">
              <a:rPr lang="en-US" smtClean="0"/>
              <a:t>Wednesday, December 28, 2022</a:t>
            </a:fld>
            <a:endParaRPr lang="en-US"/>
          </a:p>
        </p:txBody>
      </p:sp>
      <p:sp>
        <p:nvSpPr>
          <p:cNvPr id="5" name="Footer Placeholder 4">
            <a:extLst>
              <a:ext uri="{FF2B5EF4-FFF2-40B4-BE49-F238E27FC236}">
                <a16:creationId xmlns:a16="http://schemas.microsoft.com/office/drawing/2014/main" id="{8296376D-A1B4-8559-A4AC-ED5D08254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96E41-12E1-1F54-8B09-D0FF4D8C380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4322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F45E-7A0D-DAAC-FC50-4DF10F8EF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11F7F9-6D38-80C8-83C8-61EC73A38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C47DC1-9DE6-FDDA-0268-4D79C3C6E75D}"/>
              </a:ext>
            </a:extLst>
          </p:cNvPr>
          <p:cNvSpPr>
            <a:spLocks noGrp="1"/>
          </p:cNvSpPr>
          <p:nvPr>
            <p:ph type="dt" sz="half" idx="10"/>
          </p:nvPr>
        </p:nvSpPr>
        <p:spPr/>
        <p:txBody>
          <a:bodyPr/>
          <a:lstStyle/>
          <a:p>
            <a:fld id="{86807482-8128-47C6-A8DD-6452B0291CFF}" type="datetime2">
              <a:rPr lang="en-US" smtClean="0"/>
              <a:t>Wednesday, December 28, 2022</a:t>
            </a:fld>
            <a:endParaRPr lang="en-US"/>
          </a:p>
        </p:txBody>
      </p:sp>
      <p:sp>
        <p:nvSpPr>
          <p:cNvPr id="5" name="Footer Placeholder 4">
            <a:extLst>
              <a:ext uri="{FF2B5EF4-FFF2-40B4-BE49-F238E27FC236}">
                <a16:creationId xmlns:a16="http://schemas.microsoft.com/office/drawing/2014/main" id="{1DC7F462-BCC5-3C82-C452-A2B3ED92A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51DCF-7E31-E4CD-21D8-9C7090B5606B}"/>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0511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AFAA-A826-5618-C780-8ADA54BC8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BD566-F16B-5DB2-56FF-280B585BD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081417-8F71-62E0-3CF6-980656190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4694CD-F4D7-1995-69FA-235BDAFA1048}"/>
              </a:ext>
            </a:extLst>
          </p:cNvPr>
          <p:cNvSpPr>
            <a:spLocks noGrp="1"/>
          </p:cNvSpPr>
          <p:nvPr>
            <p:ph type="dt" sz="half" idx="10"/>
          </p:nvPr>
        </p:nvSpPr>
        <p:spPr/>
        <p:txBody>
          <a:bodyPr/>
          <a:lstStyle/>
          <a:p>
            <a:fld id="{37903F25-275E-41DE-BE3B-EBF0DB49F9B1}" type="datetime2">
              <a:rPr lang="en-US" smtClean="0"/>
              <a:t>Wednesday, December 28, 2022</a:t>
            </a:fld>
            <a:endParaRPr lang="en-US"/>
          </a:p>
        </p:txBody>
      </p:sp>
      <p:sp>
        <p:nvSpPr>
          <p:cNvPr id="6" name="Footer Placeholder 5">
            <a:extLst>
              <a:ext uri="{FF2B5EF4-FFF2-40B4-BE49-F238E27FC236}">
                <a16:creationId xmlns:a16="http://schemas.microsoft.com/office/drawing/2014/main" id="{3AC5FC5B-A963-E0D1-3792-4F56A071E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00F4B-8DBD-902F-BC2A-7206389AB32E}"/>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8819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960A-54D2-774E-8023-531E0A4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5954CE-4CD8-31F2-7E94-B68B8BDDA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A1CB0-EC50-54D9-FBC9-0DDE582BD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E00B65-3E1F-42F9-25D7-F672E651B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AB550-CD10-609C-B653-48F4A0822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EF6FF-CA3C-5F90-BF1F-724A00A6D6A3}"/>
              </a:ext>
            </a:extLst>
          </p:cNvPr>
          <p:cNvSpPr>
            <a:spLocks noGrp="1"/>
          </p:cNvSpPr>
          <p:nvPr>
            <p:ph type="dt" sz="half" idx="10"/>
          </p:nvPr>
        </p:nvSpPr>
        <p:spPr/>
        <p:txBody>
          <a:bodyPr/>
          <a:lstStyle/>
          <a:p>
            <a:fld id="{EE475572-4A44-4171-84AA-64D42C8050A6}" type="datetime2">
              <a:rPr lang="en-US" smtClean="0"/>
              <a:t>Wednesday, December 28, 2022</a:t>
            </a:fld>
            <a:endParaRPr lang="en-US"/>
          </a:p>
        </p:txBody>
      </p:sp>
      <p:sp>
        <p:nvSpPr>
          <p:cNvPr id="8" name="Footer Placeholder 7">
            <a:extLst>
              <a:ext uri="{FF2B5EF4-FFF2-40B4-BE49-F238E27FC236}">
                <a16:creationId xmlns:a16="http://schemas.microsoft.com/office/drawing/2014/main" id="{73FE04C9-D860-FAC8-BA40-D87710935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ED158-6A6D-3DB3-9CAB-9D748E5252E3}"/>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771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96A-A79E-438F-DE26-076013149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AC99B5-1CD6-B551-322C-50BAB9067301}"/>
              </a:ext>
            </a:extLst>
          </p:cNvPr>
          <p:cNvSpPr>
            <a:spLocks noGrp="1"/>
          </p:cNvSpPr>
          <p:nvPr>
            <p:ph type="dt" sz="half" idx="10"/>
          </p:nvPr>
        </p:nvSpPr>
        <p:spPr/>
        <p:txBody>
          <a:bodyPr/>
          <a:lstStyle/>
          <a:p>
            <a:fld id="{C4C1612E-528E-4FD5-9E9E-E15F1108F171}" type="datetime2">
              <a:rPr lang="en-US" smtClean="0"/>
              <a:t>Wednesday, December 28, 2022</a:t>
            </a:fld>
            <a:endParaRPr lang="en-US"/>
          </a:p>
        </p:txBody>
      </p:sp>
      <p:sp>
        <p:nvSpPr>
          <p:cNvPr id="4" name="Footer Placeholder 3">
            <a:extLst>
              <a:ext uri="{FF2B5EF4-FFF2-40B4-BE49-F238E27FC236}">
                <a16:creationId xmlns:a16="http://schemas.microsoft.com/office/drawing/2014/main" id="{EA59C2B2-468A-830A-B2B3-0D61B575D6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16950-CD11-E42F-380F-68D7035757BB}"/>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638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7A506-FF95-A5A8-8257-7AB343391CD6}"/>
              </a:ext>
            </a:extLst>
          </p:cNvPr>
          <p:cNvSpPr>
            <a:spLocks noGrp="1"/>
          </p:cNvSpPr>
          <p:nvPr>
            <p:ph type="dt" sz="half" idx="10"/>
          </p:nvPr>
        </p:nvSpPr>
        <p:spPr/>
        <p:txBody>
          <a:bodyPr/>
          <a:lstStyle/>
          <a:p>
            <a:fld id="{D4F6D862-A06D-436F-A92E-EBAAD50B6E50}" type="datetime2">
              <a:rPr lang="en-US" smtClean="0"/>
              <a:t>Wednesday, December 28, 2022</a:t>
            </a:fld>
            <a:endParaRPr lang="en-US"/>
          </a:p>
        </p:txBody>
      </p:sp>
      <p:sp>
        <p:nvSpPr>
          <p:cNvPr id="3" name="Footer Placeholder 2">
            <a:extLst>
              <a:ext uri="{FF2B5EF4-FFF2-40B4-BE49-F238E27FC236}">
                <a16:creationId xmlns:a16="http://schemas.microsoft.com/office/drawing/2014/main" id="{52CEE7E9-AF0B-4B72-2092-AC4B08CA8B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4C1833-54B6-3093-8ACA-259B48CD3B3B}"/>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1943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079D-0077-CD85-49C0-A58C5EB4F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0700C0-6FC9-27CE-7711-E73D8D490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17590B-8210-35E0-9BA7-774B2D2D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D5601-C0A7-6C10-AB1F-711DD8D93B3E}"/>
              </a:ext>
            </a:extLst>
          </p:cNvPr>
          <p:cNvSpPr>
            <a:spLocks noGrp="1"/>
          </p:cNvSpPr>
          <p:nvPr>
            <p:ph type="dt" sz="half" idx="10"/>
          </p:nvPr>
        </p:nvSpPr>
        <p:spPr/>
        <p:txBody>
          <a:bodyPr/>
          <a:lstStyle/>
          <a:p>
            <a:fld id="{B73E0B7D-2260-4809-8F0A-9E5F3E24F169}" type="datetime2">
              <a:rPr lang="en-US" smtClean="0"/>
              <a:t>Wednesday, December 28, 2022</a:t>
            </a:fld>
            <a:endParaRPr lang="en-US"/>
          </a:p>
        </p:txBody>
      </p:sp>
      <p:sp>
        <p:nvSpPr>
          <p:cNvPr id="6" name="Footer Placeholder 5">
            <a:extLst>
              <a:ext uri="{FF2B5EF4-FFF2-40B4-BE49-F238E27FC236}">
                <a16:creationId xmlns:a16="http://schemas.microsoft.com/office/drawing/2014/main" id="{E193CA1A-7368-A065-4AE0-DA2075542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D7EBE-6499-9E9A-F287-2E9D9868B2EA}"/>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83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2A89-CF84-6244-118A-FFBE569F0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82D4C-830C-94FE-B087-467345056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88095-6895-F120-33B0-E364E813D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1F58-B306-63C9-A84C-F2CDF4B0E1D4}"/>
              </a:ext>
            </a:extLst>
          </p:cNvPr>
          <p:cNvSpPr>
            <a:spLocks noGrp="1"/>
          </p:cNvSpPr>
          <p:nvPr>
            <p:ph type="dt" sz="half" idx="10"/>
          </p:nvPr>
        </p:nvSpPr>
        <p:spPr/>
        <p:txBody>
          <a:bodyPr/>
          <a:lstStyle/>
          <a:p>
            <a:fld id="{3C8E4735-C637-46A3-94EB-AB3AC4188D2F}" type="datetime2">
              <a:rPr lang="en-US" smtClean="0"/>
              <a:t>Wednesday, December 28, 2022</a:t>
            </a:fld>
            <a:endParaRPr lang="en-US"/>
          </a:p>
        </p:txBody>
      </p:sp>
      <p:sp>
        <p:nvSpPr>
          <p:cNvPr id="6" name="Footer Placeholder 5">
            <a:extLst>
              <a:ext uri="{FF2B5EF4-FFF2-40B4-BE49-F238E27FC236}">
                <a16:creationId xmlns:a16="http://schemas.microsoft.com/office/drawing/2014/main" id="{42B010E4-0CEB-447D-E789-12AE9C67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4D495-754A-E59C-2F0A-E87F9851BCDE}"/>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1013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50ACB-A1C5-7804-E99B-560AF1261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4FBED7-E45D-7BAE-36E3-5A79280DD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20281-8419-279E-C823-FD011D5A2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Wednesday, December 28, 2022</a:t>
            </a:fld>
            <a:endParaRPr lang="en-US" cap="all" dirty="0"/>
          </a:p>
        </p:txBody>
      </p:sp>
      <p:sp>
        <p:nvSpPr>
          <p:cNvPr id="5" name="Footer Placeholder 4">
            <a:extLst>
              <a:ext uri="{FF2B5EF4-FFF2-40B4-BE49-F238E27FC236}">
                <a16:creationId xmlns:a16="http://schemas.microsoft.com/office/drawing/2014/main" id="{5D9BC53C-669B-51CB-076B-CC59A7EAA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a:extLst>
              <a:ext uri="{FF2B5EF4-FFF2-40B4-BE49-F238E27FC236}">
                <a16:creationId xmlns:a16="http://schemas.microsoft.com/office/drawing/2014/main" id="{74FAE4C2-914F-9876-A1F2-E6FF9FDC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7605455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213C10-B4CB-1C5E-8068-FC3314B7727B}"/>
              </a:ext>
            </a:extLst>
          </p:cNvPr>
          <p:cNvSpPr>
            <a:spLocks noGrp="1"/>
          </p:cNvSpPr>
          <p:nvPr>
            <p:ph type="ctrTitle"/>
          </p:nvPr>
        </p:nvSpPr>
        <p:spPr>
          <a:xfrm>
            <a:off x="804672" y="962246"/>
            <a:ext cx="6437700" cy="2611967"/>
          </a:xfrm>
        </p:spPr>
        <p:txBody>
          <a:bodyPr anchor="b">
            <a:normAutofit/>
          </a:bodyPr>
          <a:lstStyle/>
          <a:p>
            <a:pPr algn="l"/>
            <a:r>
              <a:rPr lang="en-US" sz="5400"/>
              <a:t>Haskell for Java Programmers</a:t>
            </a:r>
          </a:p>
        </p:txBody>
      </p:sp>
      <p:sp>
        <p:nvSpPr>
          <p:cNvPr id="3" name="Subtitle 2">
            <a:extLst>
              <a:ext uri="{FF2B5EF4-FFF2-40B4-BE49-F238E27FC236}">
                <a16:creationId xmlns:a16="http://schemas.microsoft.com/office/drawing/2014/main" id="{B93AE694-CCAB-4CE1-DCA2-7385A6DCCE65}"/>
              </a:ext>
            </a:extLst>
          </p:cNvPr>
          <p:cNvSpPr>
            <a:spLocks noGrp="1"/>
          </p:cNvSpPr>
          <p:nvPr>
            <p:ph type="subTitle" idx="1"/>
          </p:nvPr>
        </p:nvSpPr>
        <p:spPr>
          <a:xfrm>
            <a:off x="804672" y="3719618"/>
            <a:ext cx="4167376" cy="1155525"/>
          </a:xfrm>
        </p:spPr>
        <p:txBody>
          <a:bodyPr anchor="t">
            <a:normAutofit/>
          </a:bodyPr>
          <a:lstStyle/>
          <a:p>
            <a:pPr algn="l"/>
            <a:r>
              <a:rPr lang="en-US" sz="2000"/>
              <a:t>Shimon Kriger</a:t>
            </a:r>
          </a:p>
        </p:txBody>
      </p:sp>
    </p:spTree>
    <p:extLst>
      <p:ext uri="{BB962C8B-B14F-4D97-AF65-F5344CB8AC3E}">
        <p14:creationId xmlns:p14="http://schemas.microsoft.com/office/powerpoint/2010/main" val="6826992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865278-40DB-FDDB-E6E3-526DAA22CB22}"/>
              </a:ext>
            </a:extLst>
          </p:cNvPr>
          <p:cNvSpPr>
            <a:spLocks noGrp="1"/>
          </p:cNvSpPr>
          <p:nvPr>
            <p:ph type="title"/>
          </p:nvPr>
        </p:nvSpPr>
        <p:spPr>
          <a:xfrm>
            <a:off x="833002" y="365125"/>
            <a:ext cx="10520702" cy="1325563"/>
          </a:xfrm>
        </p:spPr>
        <p:txBody>
          <a:bodyPr>
            <a:normAutofit/>
          </a:bodyPr>
          <a:lstStyle/>
          <a:p>
            <a:r>
              <a:rPr lang="en-US">
                <a:solidFill>
                  <a:srgbClr val="FFFFFF"/>
                </a:solidFill>
              </a:rPr>
              <a:t>Prominent Features of Haskell:</a:t>
            </a:r>
          </a:p>
        </p:txBody>
      </p:sp>
      <p:sp>
        <p:nvSpPr>
          <p:cNvPr id="3" name="Content Placeholder 2">
            <a:extLst>
              <a:ext uri="{FF2B5EF4-FFF2-40B4-BE49-F238E27FC236}">
                <a16:creationId xmlns:a16="http://schemas.microsoft.com/office/drawing/2014/main" id="{DCF5E8B3-419D-A742-34D7-B4ACFEF080B5}"/>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Functional</a:t>
            </a:r>
          </a:p>
          <a:p>
            <a:pPr lvl="1"/>
            <a:r>
              <a:rPr lang="en-US" sz="2000" dirty="0">
                <a:solidFill>
                  <a:srgbClr val="FFFFFF"/>
                </a:solidFill>
              </a:rPr>
              <a:t>To a point</a:t>
            </a:r>
          </a:p>
          <a:p>
            <a:r>
              <a:rPr lang="en-US" sz="2000" dirty="0">
                <a:solidFill>
                  <a:srgbClr val="FFFFFF"/>
                </a:solidFill>
              </a:rPr>
              <a:t>Lazy Evaluation</a:t>
            </a:r>
          </a:p>
          <a:p>
            <a:pPr lvl="1"/>
            <a:r>
              <a:rPr lang="en-US" sz="2000" dirty="0">
                <a:solidFill>
                  <a:srgbClr val="FFFFFF"/>
                </a:solidFill>
              </a:rPr>
              <a:t>Division by 0 and infinite arrays</a:t>
            </a:r>
          </a:p>
          <a:p>
            <a:r>
              <a:rPr lang="en-US" sz="2000" dirty="0">
                <a:solidFill>
                  <a:srgbClr val="FFFFFF"/>
                </a:solidFill>
              </a:rPr>
              <a:t>Static typing</a:t>
            </a:r>
          </a:p>
          <a:p>
            <a:pPr lvl="1"/>
            <a:r>
              <a:rPr lang="en-US" sz="2000" dirty="0">
                <a:solidFill>
                  <a:srgbClr val="FFFFFF"/>
                </a:solidFill>
              </a:rPr>
              <a:t>Types determined at compile time</a:t>
            </a:r>
          </a:p>
          <a:p>
            <a:r>
              <a:rPr lang="en-US" sz="2000" dirty="0">
                <a:solidFill>
                  <a:srgbClr val="FFFFFF"/>
                </a:solidFill>
              </a:rPr>
              <a:t>Type inference</a:t>
            </a:r>
          </a:p>
          <a:p>
            <a:pPr lvl="1"/>
            <a:r>
              <a:rPr lang="en-US" sz="2000" dirty="0">
                <a:solidFill>
                  <a:srgbClr val="FFFFFF"/>
                </a:solidFill>
              </a:rPr>
              <a:t>No need to write any types, but types are strictly enforced</a:t>
            </a:r>
          </a:p>
        </p:txBody>
      </p:sp>
    </p:spTree>
    <p:extLst>
      <p:ext uri="{BB962C8B-B14F-4D97-AF65-F5344CB8AC3E}">
        <p14:creationId xmlns:p14="http://schemas.microsoft.com/office/powerpoint/2010/main" val="14684821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5B25D39-0D2A-59AB-3A2A-354593F54BB2}"/>
              </a:ext>
            </a:extLst>
          </p:cNvPr>
          <p:cNvSpPr txBox="1"/>
          <p:nvPr/>
        </p:nvSpPr>
        <p:spPr>
          <a:xfrm>
            <a:off x="405246" y="112006"/>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cap="all" spc="700" dirty="0">
                <a:solidFill>
                  <a:srgbClr val="FFFFFF"/>
                </a:solidFill>
                <a:latin typeface="+mj-lt"/>
                <a:ea typeface="+mj-ea"/>
                <a:cs typeface="+mj-cs"/>
              </a:rPr>
              <a:t>EXAMPLES:</a:t>
            </a:r>
          </a:p>
        </p:txBody>
      </p:sp>
      <p:sp>
        <p:nvSpPr>
          <p:cNvPr id="5" name="TextBox 4">
            <a:extLst>
              <a:ext uri="{FF2B5EF4-FFF2-40B4-BE49-F238E27FC236}">
                <a16:creationId xmlns:a16="http://schemas.microsoft.com/office/drawing/2014/main" id="{0FE845D4-E5F6-B323-65C2-A50EBD4EBBFE}"/>
              </a:ext>
            </a:extLst>
          </p:cNvPr>
          <p:cNvSpPr txBox="1"/>
          <p:nvPr/>
        </p:nvSpPr>
        <p:spPr>
          <a:xfrm>
            <a:off x="4518483" y="477131"/>
            <a:ext cx="7378242" cy="6380869"/>
          </a:xfrm>
          <a:prstGeom prst="rect">
            <a:avLst/>
          </a:prstGeom>
        </p:spPr>
        <p:txBody>
          <a:bodyPr vert="horz" lIns="91440" tIns="45720" rIns="91440" bIns="45720" rtlCol="0">
            <a:normAutofit/>
          </a:bodyPr>
          <a:lstStyle/>
          <a:p>
            <a:pPr>
              <a:lnSpc>
                <a:spcPct val="90000"/>
              </a:lnSpc>
              <a:spcAft>
                <a:spcPts val="600"/>
              </a:spcAft>
            </a:pPr>
            <a:r>
              <a:rPr lang="en-US" sz="1500" dirty="0" err="1">
                <a:solidFill>
                  <a:srgbClr val="FFFFFF"/>
                </a:solidFill>
              </a:rPr>
              <a:t>myReverseL</a:t>
            </a:r>
            <a:r>
              <a:rPr lang="en-US" sz="1500" dirty="0">
                <a:solidFill>
                  <a:srgbClr val="FFFFFF"/>
                </a:solidFill>
              </a:rPr>
              <a:t> :: [a] -&gt; [a] -&gt; [a]</a:t>
            </a:r>
          </a:p>
          <a:p>
            <a:pPr>
              <a:lnSpc>
                <a:spcPct val="90000"/>
              </a:lnSpc>
              <a:spcAft>
                <a:spcPts val="600"/>
              </a:spcAft>
            </a:pPr>
            <a:r>
              <a:rPr lang="en-US" sz="1500" dirty="0" err="1">
                <a:solidFill>
                  <a:srgbClr val="FFFFFF"/>
                </a:solidFill>
              </a:rPr>
              <a:t>myReverseL</a:t>
            </a:r>
            <a:r>
              <a:rPr lang="en-US" sz="1500" dirty="0">
                <a:solidFill>
                  <a:srgbClr val="FFFFFF"/>
                </a:solidFill>
              </a:rPr>
              <a:t> list acc=</a:t>
            </a:r>
          </a:p>
          <a:p>
            <a:pPr>
              <a:lnSpc>
                <a:spcPct val="90000"/>
              </a:lnSpc>
              <a:spcAft>
                <a:spcPts val="600"/>
              </a:spcAft>
            </a:pPr>
            <a:r>
              <a:rPr lang="en-US" sz="1500" dirty="0">
                <a:solidFill>
                  <a:srgbClr val="FFFFFF"/>
                </a:solidFill>
              </a:rPr>
              <a:t>    case list of</a:t>
            </a:r>
          </a:p>
          <a:p>
            <a:pPr>
              <a:lnSpc>
                <a:spcPct val="90000"/>
              </a:lnSpc>
              <a:spcAft>
                <a:spcPts val="600"/>
              </a:spcAft>
            </a:pPr>
            <a:r>
              <a:rPr lang="en-US" sz="1500" dirty="0">
                <a:solidFill>
                  <a:srgbClr val="FFFFFF"/>
                </a:solidFill>
              </a:rPr>
              <a:t>        []-&gt; acc</a:t>
            </a:r>
          </a:p>
          <a:p>
            <a:pPr>
              <a:lnSpc>
                <a:spcPct val="90000"/>
              </a:lnSpc>
              <a:spcAft>
                <a:spcPts val="600"/>
              </a:spcAft>
            </a:pPr>
            <a:r>
              <a:rPr lang="en-US" sz="1500" dirty="0">
                <a:solidFill>
                  <a:srgbClr val="FFFFFF"/>
                </a:solidFill>
              </a:rPr>
              <a:t>        (</a:t>
            </a:r>
            <a:r>
              <a:rPr lang="en-US" sz="1500" dirty="0" err="1">
                <a:solidFill>
                  <a:srgbClr val="FFFFFF"/>
                </a:solidFill>
              </a:rPr>
              <a:t>x:xs</a:t>
            </a:r>
            <a:r>
              <a:rPr lang="en-US" sz="1500" dirty="0">
                <a:solidFill>
                  <a:srgbClr val="FFFFFF"/>
                </a:solidFill>
              </a:rPr>
              <a:t>)-&gt; </a:t>
            </a:r>
            <a:r>
              <a:rPr lang="en-US" sz="1500" dirty="0" err="1">
                <a:solidFill>
                  <a:srgbClr val="FFFFFF"/>
                </a:solidFill>
              </a:rPr>
              <a:t>myReverseL</a:t>
            </a:r>
            <a:r>
              <a:rPr lang="en-US" sz="1500" dirty="0">
                <a:solidFill>
                  <a:srgbClr val="FFFFFF"/>
                </a:solidFill>
              </a:rPr>
              <a:t> </a:t>
            </a:r>
            <a:r>
              <a:rPr lang="en-US" sz="1500" dirty="0" err="1">
                <a:solidFill>
                  <a:srgbClr val="FFFFFF"/>
                </a:solidFill>
              </a:rPr>
              <a:t>xs</a:t>
            </a:r>
            <a:r>
              <a:rPr lang="en-US" sz="1500" dirty="0">
                <a:solidFill>
                  <a:srgbClr val="FFFFFF"/>
                </a:solidFill>
              </a:rPr>
              <a:t> (</a:t>
            </a:r>
            <a:r>
              <a:rPr lang="en-US" sz="1500" dirty="0" err="1">
                <a:solidFill>
                  <a:srgbClr val="FFFFFF"/>
                </a:solidFill>
              </a:rPr>
              <a:t>x:acc</a:t>
            </a:r>
            <a:r>
              <a:rPr lang="en-US" sz="1500" dirty="0">
                <a:solidFill>
                  <a:srgbClr val="FFFFFF"/>
                </a:solidFill>
              </a:rPr>
              <a:t>)</a:t>
            </a:r>
          </a:p>
          <a:p>
            <a:pPr>
              <a:lnSpc>
                <a:spcPct val="90000"/>
              </a:lnSpc>
              <a:spcAft>
                <a:spcPts val="600"/>
              </a:spcAft>
            </a:pPr>
            <a:endParaRPr lang="en-US" sz="1500" dirty="0">
              <a:solidFill>
                <a:srgbClr val="FFFFFF"/>
              </a:solidFill>
            </a:endParaRPr>
          </a:p>
          <a:p>
            <a:pPr>
              <a:lnSpc>
                <a:spcPct val="90000"/>
              </a:lnSpc>
              <a:spcAft>
                <a:spcPts val="600"/>
              </a:spcAft>
            </a:pPr>
            <a:r>
              <a:rPr lang="en-US" sz="1500" dirty="0" err="1">
                <a:solidFill>
                  <a:srgbClr val="FFFFFF"/>
                </a:solidFill>
              </a:rPr>
              <a:t>binarySearchL</a:t>
            </a:r>
            <a:r>
              <a:rPr lang="en-US" sz="1500" dirty="0">
                <a:solidFill>
                  <a:srgbClr val="FFFFFF"/>
                </a:solidFill>
              </a:rPr>
              <a:t> :: (Ord a, Ord int, Num int, Integral int) =&gt; [a] -&gt; a -&gt; int -&gt; int -&gt; int</a:t>
            </a:r>
          </a:p>
          <a:p>
            <a:pPr>
              <a:lnSpc>
                <a:spcPct val="90000"/>
              </a:lnSpc>
              <a:spcAft>
                <a:spcPts val="600"/>
              </a:spcAft>
            </a:pPr>
            <a:r>
              <a:rPr lang="en-US" sz="1500" dirty="0" err="1">
                <a:solidFill>
                  <a:srgbClr val="FFFFFF"/>
                </a:solidFill>
              </a:rPr>
              <a:t>binarySearchL</a:t>
            </a:r>
            <a:r>
              <a:rPr lang="en-US" sz="1500" dirty="0">
                <a:solidFill>
                  <a:srgbClr val="FFFFFF"/>
                </a:solidFill>
              </a:rPr>
              <a:t> list </a:t>
            </a:r>
            <a:r>
              <a:rPr lang="en-US" sz="1500" dirty="0" err="1">
                <a:solidFill>
                  <a:srgbClr val="FFFFFF"/>
                </a:solidFill>
              </a:rPr>
              <a:t>elem</a:t>
            </a:r>
            <a:r>
              <a:rPr lang="en-US" sz="1500" dirty="0">
                <a:solidFill>
                  <a:srgbClr val="FFFFFF"/>
                </a:solidFill>
              </a:rPr>
              <a:t> start end</a:t>
            </a:r>
          </a:p>
          <a:p>
            <a:pPr>
              <a:lnSpc>
                <a:spcPct val="90000"/>
              </a:lnSpc>
              <a:spcAft>
                <a:spcPts val="600"/>
              </a:spcAft>
            </a:pPr>
            <a:r>
              <a:rPr lang="en-US" sz="1500" dirty="0">
                <a:solidFill>
                  <a:srgbClr val="FFFFFF"/>
                </a:solidFill>
              </a:rPr>
              <a:t>  | start &gt;= end &amp;&amp; </a:t>
            </a:r>
            <a:r>
              <a:rPr lang="en-US" sz="1500" dirty="0" err="1">
                <a:solidFill>
                  <a:srgbClr val="FFFFFF"/>
                </a:solidFill>
              </a:rPr>
              <a:t>accessIndex</a:t>
            </a:r>
            <a:r>
              <a:rPr lang="en-US" sz="1500" dirty="0">
                <a:solidFill>
                  <a:srgbClr val="FFFFFF"/>
                </a:solidFill>
              </a:rPr>
              <a:t> list start /= </a:t>
            </a:r>
            <a:r>
              <a:rPr lang="en-US" sz="1500" dirty="0" err="1">
                <a:solidFill>
                  <a:srgbClr val="FFFFFF"/>
                </a:solidFill>
              </a:rPr>
              <a:t>elem</a:t>
            </a:r>
            <a:r>
              <a:rPr lang="en-US" sz="1500" dirty="0">
                <a:solidFill>
                  <a:srgbClr val="FFFFFF"/>
                </a:solidFill>
              </a:rPr>
              <a:t> = -1</a:t>
            </a:r>
          </a:p>
          <a:p>
            <a:pPr>
              <a:lnSpc>
                <a:spcPct val="90000"/>
              </a:lnSpc>
              <a:spcAft>
                <a:spcPts val="600"/>
              </a:spcAft>
            </a:pPr>
            <a:r>
              <a:rPr lang="en-US" sz="1500" dirty="0">
                <a:solidFill>
                  <a:srgbClr val="FFFFFF"/>
                </a:solidFill>
              </a:rPr>
              <a:t>  | </a:t>
            </a:r>
            <a:r>
              <a:rPr lang="en-US" sz="1500" dirty="0" err="1">
                <a:solidFill>
                  <a:srgbClr val="FFFFFF"/>
                </a:solidFill>
              </a:rPr>
              <a:t>accessIndex</a:t>
            </a:r>
            <a:r>
              <a:rPr lang="en-US" sz="1500" dirty="0">
                <a:solidFill>
                  <a:srgbClr val="FFFFFF"/>
                </a:solidFill>
              </a:rPr>
              <a:t> list ((end + start)`div`2) == </a:t>
            </a:r>
            <a:r>
              <a:rPr lang="en-US" sz="1500" dirty="0" err="1">
                <a:solidFill>
                  <a:srgbClr val="FFFFFF"/>
                </a:solidFill>
              </a:rPr>
              <a:t>elem</a:t>
            </a:r>
            <a:r>
              <a:rPr lang="en-US" sz="1500" dirty="0">
                <a:solidFill>
                  <a:srgbClr val="FFFFFF"/>
                </a:solidFill>
              </a:rPr>
              <a:t> = (end + start) `div` 2</a:t>
            </a:r>
          </a:p>
          <a:p>
            <a:pPr>
              <a:lnSpc>
                <a:spcPct val="90000"/>
              </a:lnSpc>
              <a:spcAft>
                <a:spcPts val="600"/>
              </a:spcAft>
            </a:pPr>
            <a:r>
              <a:rPr lang="en-US" sz="1500" dirty="0">
                <a:solidFill>
                  <a:srgbClr val="FFFFFF"/>
                </a:solidFill>
              </a:rPr>
              <a:t>  | </a:t>
            </a:r>
            <a:r>
              <a:rPr lang="en-US" sz="1500" dirty="0" err="1">
                <a:solidFill>
                  <a:srgbClr val="FFFFFF"/>
                </a:solidFill>
              </a:rPr>
              <a:t>accessIndex</a:t>
            </a:r>
            <a:r>
              <a:rPr lang="en-US" sz="1500" dirty="0">
                <a:solidFill>
                  <a:srgbClr val="FFFFFF"/>
                </a:solidFill>
              </a:rPr>
              <a:t> list ((end + start)`div`2) &gt; </a:t>
            </a:r>
            <a:r>
              <a:rPr lang="en-US" sz="1500" dirty="0" err="1">
                <a:solidFill>
                  <a:srgbClr val="FFFFFF"/>
                </a:solidFill>
              </a:rPr>
              <a:t>elem</a:t>
            </a:r>
            <a:r>
              <a:rPr lang="en-US" sz="1500" dirty="0">
                <a:solidFill>
                  <a:srgbClr val="FFFFFF"/>
                </a:solidFill>
              </a:rPr>
              <a:t> = </a:t>
            </a:r>
            <a:r>
              <a:rPr lang="en-US" sz="1500" dirty="0" err="1">
                <a:solidFill>
                  <a:srgbClr val="FFFFFF"/>
                </a:solidFill>
              </a:rPr>
              <a:t>binarySearchL</a:t>
            </a:r>
            <a:r>
              <a:rPr lang="en-US" sz="1500" dirty="0">
                <a:solidFill>
                  <a:srgbClr val="FFFFFF"/>
                </a:solidFill>
              </a:rPr>
              <a:t> list </a:t>
            </a:r>
            <a:r>
              <a:rPr lang="en-US" sz="1500" dirty="0" err="1">
                <a:solidFill>
                  <a:srgbClr val="FFFFFF"/>
                </a:solidFill>
              </a:rPr>
              <a:t>elem</a:t>
            </a:r>
            <a:r>
              <a:rPr lang="en-US" sz="1500" dirty="0">
                <a:solidFill>
                  <a:srgbClr val="FFFFFF"/>
                </a:solidFill>
              </a:rPr>
              <a:t> 0 ((end `div` 2) - 1)</a:t>
            </a:r>
          </a:p>
          <a:p>
            <a:pPr>
              <a:lnSpc>
                <a:spcPct val="90000"/>
              </a:lnSpc>
              <a:spcAft>
                <a:spcPts val="600"/>
              </a:spcAft>
            </a:pPr>
            <a:r>
              <a:rPr lang="en-US" sz="1500" dirty="0">
                <a:solidFill>
                  <a:srgbClr val="FFFFFF"/>
                </a:solidFill>
              </a:rPr>
              <a:t>  | </a:t>
            </a:r>
            <a:r>
              <a:rPr lang="en-US" sz="1500" dirty="0" err="1">
                <a:solidFill>
                  <a:srgbClr val="FFFFFF"/>
                </a:solidFill>
              </a:rPr>
              <a:t>accessIndex</a:t>
            </a:r>
            <a:r>
              <a:rPr lang="en-US" sz="1500" dirty="0">
                <a:solidFill>
                  <a:srgbClr val="FFFFFF"/>
                </a:solidFill>
              </a:rPr>
              <a:t> list ((end + start)`div`2) &lt; </a:t>
            </a:r>
            <a:r>
              <a:rPr lang="en-US" sz="1500" dirty="0" err="1">
                <a:solidFill>
                  <a:srgbClr val="FFFFFF"/>
                </a:solidFill>
              </a:rPr>
              <a:t>elem</a:t>
            </a:r>
            <a:r>
              <a:rPr lang="en-US" sz="1500" dirty="0">
                <a:solidFill>
                  <a:srgbClr val="FFFFFF"/>
                </a:solidFill>
              </a:rPr>
              <a:t> = </a:t>
            </a:r>
            <a:r>
              <a:rPr lang="en-US" sz="1500" dirty="0" err="1">
                <a:solidFill>
                  <a:srgbClr val="FFFFFF"/>
                </a:solidFill>
              </a:rPr>
              <a:t>binarySearchL</a:t>
            </a:r>
            <a:r>
              <a:rPr lang="en-US" sz="1500" dirty="0">
                <a:solidFill>
                  <a:srgbClr val="FFFFFF"/>
                </a:solidFill>
              </a:rPr>
              <a:t> list </a:t>
            </a:r>
            <a:r>
              <a:rPr lang="en-US" sz="1500" dirty="0" err="1">
                <a:solidFill>
                  <a:srgbClr val="FFFFFF"/>
                </a:solidFill>
              </a:rPr>
              <a:t>elem</a:t>
            </a:r>
            <a:r>
              <a:rPr lang="en-US" sz="1500" dirty="0">
                <a:solidFill>
                  <a:srgbClr val="FFFFFF"/>
                </a:solidFill>
              </a:rPr>
              <a:t> ((end `div` 2) + 1) end</a:t>
            </a:r>
          </a:p>
          <a:p>
            <a:pPr>
              <a:lnSpc>
                <a:spcPct val="90000"/>
              </a:lnSpc>
              <a:spcAft>
                <a:spcPts val="600"/>
              </a:spcAft>
            </a:pPr>
            <a:r>
              <a:rPr lang="en-US" sz="1500" dirty="0">
                <a:solidFill>
                  <a:srgbClr val="FFFFFF"/>
                </a:solidFill>
              </a:rPr>
              <a:t>  | otherwise = -1</a:t>
            </a:r>
          </a:p>
          <a:p>
            <a:pPr>
              <a:lnSpc>
                <a:spcPct val="90000"/>
              </a:lnSpc>
              <a:spcAft>
                <a:spcPts val="600"/>
              </a:spcAft>
            </a:pPr>
            <a:r>
              <a:rPr lang="en-US" sz="1500" dirty="0" err="1">
                <a:solidFill>
                  <a:srgbClr val="FFFFFF"/>
                </a:solidFill>
              </a:rPr>
              <a:t>binarySearch</a:t>
            </a:r>
            <a:r>
              <a:rPr lang="en-US" sz="1500" dirty="0">
                <a:solidFill>
                  <a:srgbClr val="FFFFFF"/>
                </a:solidFill>
              </a:rPr>
              <a:t> :: (Ord a, Integral int) =&gt; [a] -&gt; a -&gt; int</a:t>
            </a:r>
          </a:p>
          <a:p>
            <a:pPr>
              <a:lnSpc>
                <a:spcPct val="90000"/>
              </a:lnSpc>
              <a:spcAft>
                <a:spcPts val="600"/>
              </a:spcAft>
            </a:pPr>
            <a:r>
              <a:rPr lang="en-US" sz="1500" dirty="0" err="1">
                <a:solidFill>
                  <a:srgbClr val="FFFFFF"/>
                </a:solidFill>
              </a:rPr>
              <a:t>binarySearch</a:t>
            </a:r>
            <a:r>
              <a:rPr lang="en-US" sz="1500" dirty="0">
                <a:solidFill>
                  <a:srgbClr val="FFFFFF"/>
                </a:solidFill>
              </a:rPr>
              <a:t> list </a:t>
            </a:r>
            <a:r>
              <a:rPr lang="en-US" sz="1500" dirty="0" err="1">
                <a:solidFill>
                  <a:srgbClr val="FFFFFF"/>
                </a:solidFill>
              </a:rPr>
              <a:t>elem</a:t>
            </a:r>
            <a:r>
              <a:rPr lang="en-US" sz="1500" dirty="0">
                <a:solidFill>
                  <a:srgbClr val="FFFFFF"/>
                </a:solidFill>
              </a:rPr>
              <a:t> =</a:t>
            </a:r>
          </a:p>
          <a:p>
            <a:pPr>
              <a:lnSpc>
                <a:spcPct val="90000"/>
              </a:lnSpc>
              <a:spcAft>
                <a:spcPts val="600"/>
              </a:spcAft>
            </a:pPr>
            <a:r>
              <a:rPr lang="en-US" sz="1500" dirty="0">
                <a:solidFill>
                  <a:srgbClr val="FFFFFF"/>
                </a:solidFill>
              </a:rPr>
              <a:t>    </a:t>
            </a:r>
            <a:r>
              <a:rPr lang="en-US" sz="1500" dirty="0" err="1">
                <a:solidFill>
                  <a:srgbClr val="FFFFFF"/>
                </a:solidFill>
              </a:rPr>
              <a:t>binarySearchL</a:t>
            </a:r>
            <a:r>
              <a:rPr lang="en-US" sz="1500" dirty="0">
                <a:solidFill>
                  <a:srgbClr val="FFFFFF"/>
                </a:solidFill>
              </a:rPr>
              <a:t> list </a:t>
            </a:r>
            <a:r>
              <a:rPr lang="en-US" sz="1500" dirty="0" err="1">
                <a:solidFill>
                  <a:srgbClr val="FFFFFF"/>
                </a:solidFill>
              </a:rPr>
              <a:t>elem</a:t>
            </a:r>
            <a:r>
              <a:rPr lang="en-US" sz="1500" dirty="0">
                <a:solidFill>
                  <a:srgbClr val="FFFFFF"/>
                </a:solidFill>
              </a:rPr>
              <a:t> 0 (</a:t>
            </a:r>
            <a:r>
              <a:rPr lang="en-US" sz="1500" dirty="0" err="1">
                <a:solidFill>
                  <a:srgbClr val="FFFFFF"/>
                </a:solidFill>
              </a:rPr>
              <a:t>myLength</a:t>
            </a:r>
            <a:r>
              <a:rPr lang="en-US" sz="1500" dirty="0">
                <a:solidFill>
                  <a:srgbClr val="FFFFFF"/>
                </a:solidFill>
              </a:rPr>
              <a:t> list)</a:t>
            </a:r>
          </a:p>
          <a:p>
            <a:pPr>
              <a:lnSpc>
                <a:spcPct val="90000"/>
              </a:lnSpc>
              <a:spcAft>
                <a:spcPts val="600"/>
              </a:spcAft>
            </a:pPr>
            <a:endParaRPr lang="en-US" sz="1500" dirty="0">
              <a:solidFill>
                <a:srgbClr val="FFFFFF"/>
              </a:solidFill>
            </a:endParaRPr>
          </a:p>
          <a:p>
            <a:pPr>
              <a:lnSpc>
                <a:spcPct val="90000"/>
              </a:lnSpc>
              <a:spcAft>
                <a:spcPts val="600"/>
              </a:spcAft>
            </a:pPr>
            <a:r>
              <a:rPr lang="en-US" sz="1500" dirty="0">
                <a:solidFill>
                  <a:srgbClr val="FFFFFF"/>
                </a:solidFill>
              </a:rPr>
              <a:t>main :: IO ()</a:t>
            </a:r>
          </a:p>
          <a:p>
            <a:pPr>
              <a:lnSpc>
                <a:spcPct val="90000"/>
              </a:lnSpc>
              <a:spcAft>
                <a:spcPts val="600"/>
              </a:spcAft>
            </a:pPr>
            <a:r>
              <a:rPr lang="en-US" sz="1500" dirty="0">
                <a:solidFill>
                  <a:srgbClr val="FFFFFF"/>
                </a:solidFill>
              </a:rPr>
              <a:t>main = do</a:t>
            </a:r>
          </a:p>
          <a:p>
            <a:pPr>
              <a:lnSpc>
                <a:spcPct val="90000"/>
              </a:lnSpc>
              <a:spcAft>
                <a:spcPts val="600"/>
              </a:spcAft>
            </a:pPr>
            <a:r>
              <a:rPr lang="en-US" sz="1500" dirty="0">
                <a:solidFill>
                  <a:srgbClr val="FFFFFF"/>
                </a:solidFill>
              </a:rPr>
              <a:t>    let list = ["</a:t>
            </a:r>
            <a:r>
              <a:rPr lang="en-US" sz="1500" dirty="0" err="1">
                <a:solidFill>
                  <a:srgbClr val="FFFFFF"/>
                </a:solidFill>
              </a:rPr>
              <a:t>aster","crab","crude","funny</a:t>
            </a:r>
            <a:r>
              <a:rPr lang="en-US" sz="1500" dirty="0">
                <a:solidFill>
                  <a:srgbClr val="FFFFFF"/>
                </a:solidFill>
              </a:rPr>
              <a:t>"]</a:t>
            </a:r>
          </a:p>
          <a:p>
            <a:pPr>
              <a:lnSpc>
                <a:spcPct val="90000"/>
              </a:lnSpc>
              <a:spcAft>
                <a:spcPts val="600"/>
              </a:spcAft>
            </a:pPr>
            <a:r>
              <a:rPr lang="en-US" sz="1500" dirty="0">
                <a:solidFill>
                  <a:srgbClr val="FFFFFF"/>
                </a:solidFill>
              </a:rPr>
              <a:t>    print (</a:t>
            </a:r>
            <a:r>
              <a:rPr lang="en-US" sz="1500" dirty="0" err="1">
                <a:solidFill>
                  <a:srgbClr val="FFFFFF"/>
                </a:solidFill>
              </a:rPr>
              <a:t>binarySearch</a:t>
            </a:r>
            <a:r>
              <a:rPr lang="en-US" sz="1500" dirty="0">
                <a:solidFill>
                  <a:srgbClr val="FFFFFF"/>
                </a:solidFill>
              </a:rPr>
              <a:t> list  "crude")</a:t>
            </a:r>
          </a:p>
          <a:p>
            <a:pPr indent="-228600">
              <a:lnSpc>
                <a:spcPct val="90000"/>
              </a:lnSpc>
              <a:spcAft>
                <a:spcPts val="600"/>
              </a:spcAft>
              <a:buFont typeface="Arial" panose="020B0604020202020204" pitchFamily="34" charset="0"/>
              <a:buChar char="•"/>
            </a:pPr>
            <a:endParaRPr lang="en-US" sz="500" dirty="0">
              <a:solidFill>
                <a:srgbClr val="FFFFFF"/>
              </a:solidFill>
            </a:endParaRPr>
          </a:p>
        </p:txBody>
      </p:sp>
      <p:sp>
        <p:nvSpPr>
          <p:cNvPr id="4" name="TextBox 3">
            <a:extLst>
              <a:ext uri="{FF2B5EF4-FFF2-40B4-BE49-F238E27FC236}">
                <a16:creationId xmlns:a16="http://schemas.microsoft.com/office/drawing/2014/main" id="{346E7369-AFAB-23A5-BC45-D9C84C9C37F8}"/>
              </a:ext>
            </a:extLst>
          </p:cNvPr>
          <p:cNvSpPr txBox="1"/>
          <p:nvPr/>
        </p:nvSpPr>
        <p:spPr>
          <a:xfrm>
            <a:off x="295275" y="1104900"/>
            <a:ext cx="3515220" cy="180049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a:t>Type signature</a:t>
            </a:r>
            <a:endParaRPr lang="en-US" sz="2400"/>
          </a:p>
          <a:p>
            <a:pPr marL="285750" indent="-285750">
              <a:spcAft>
                <a:spcPts val="600"/>
              </a:spcAft>
              <a:buFont typeface="Arial" panose="020B0604020202020204" pitchFamily="34" charset="0"/>
              <a:buChar char="•"/>
            </a:pPr>
            <a:r>
              <a:rPr lang="en-US" sz="2400" dirty="0"/>
              <a:t>Case matching</a:t>
            </a:r>
            <a:endParaRPr lang="en-US" sz="2400"/>
          </a:p>
          <a:p>
            <a:pPr marL="285750" indent="-285750">
              <a:spcAft>
                <a:spcPts val="600"/>
              </a:spcAft>
              <a:buFont typeface="Arial" panose="020B0604020202020204" pitchFamily="34" charset="0"/>
              <a:buChar char="•"/>
            </a:pPr>
            <a:r>
              <a:rPr lang="en-US" sz="2400" dirty="0"/>
              <a:t>Guards</a:t>
            </a:r>
            <a:endParaRPr lang="en-US" sz="2400"/>
          </a:p>
          <a:p>
            <a:pPr marL="285750" indent="-285750">
              <a:spcAft>
                <a:spcPts val="600"/>
              </a:spcAft>
              <a:buFont typeface="Arial" panose="020B0604020202020204" pitchFamily="34" charset="0"/>
              <a:buChar char="•"/>
            </a:pPr>
            <a:r>
              <a:rPr lang="en-US" sz="2400" dirty="0"/>
              <a:t>Main</a:t>
            </a:r>
            <a:endParaRPr lang="en-US" sz="2400"/>
          </a:p>
        </p:txBody>
      </p:sp>
      <p:cxnSp>
        <p:nvCxnSpPr>
          <p:cNvPr id="6" name="Straight Connector 5">
            <a:extLst>
              <a:ext uri="{FF2B5EF4-FFF2-40B4-BE49-F238E27FC236}">
                <a16:creationId xmlns:a16="http://schemas.microsoft.com/office/drawing/2014/main" id="{B3C9EA17-79CE-ACE9-DCA3-7D8CADABCDA6}"/>
              </a:ext>
            </a:extLst>
          </p:cNvPr>
          <p:cNvCxnSpPr/>
          <p:nvPr/>
        </p:nvCxnSpPr>
        <p:spPr>
          <a:xfrm>
            <a:off x="4632960" y="2021840"/>
            <a:ext cx="7153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234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A454B8-8E13-E8D2-ECF2-9DB460AC241B}"/>
              </a:ext>
            </a:extLst>
          </p:cNvPr>
          <p:cNvSpPr>
            <a:spLocks noGrp="1"/>
          </p:cNvSpPr>
          <p:nvPr>
            <p:ph type="title"/>
          </p:nvPr>
        </p:nvSpPr>
        <p:spPr>
          <a:xfrm>
            <a:off x="833002" y="365125"/>
            <a:ext cx="10520702" cy="1325563"/>
          </a:xfrm>
        </p:spPr>
        <p:txBody>
          <a:bodyPr>
            <a:normAutofit/>
          </a:bodyPr>
          <a:lstStyle/>
          <a:p>
            <a:r>
              <a:rPr lang="en-US">
                <a:solidFill>
                  <a:srgbClr val="FFFFFF"/>
                </a:solidFill>
              </a:rPr>
              <a:t>Most Annoying Aspect of Haskell:</a:t>
            </a:r>
          </a:p>
        </p:txBody>
      </p:sp>
      <p:sp>
        <p:nvSpPr>
          <p:cNvPr id="3" name="Content Placeholder 2">
            <a:extLst>
              <a:ext uri="{FF2B5EF4-FFF2-40B4-BE49-F238E27FC236}">
                <a16:creationId xmlns:a16="http://schemas.microsoft.com/office/drawing/2014/main" id="{E05117D9-AEF5-F39D-2852-01926B7960E0}"/>
              </a:ext>
            </a:extLst>
          </p:cNvPr>
          <p:cNvSpPr>
            <a:spLocks noGrp="1"/>
          </p:cNvSpPr>
          <p:nvPr>
            <p:ph idx="1"/>
          </p:nvPr>
        </p:nvSpPr>
        <p:spPr>
          <a:xfrm>
            <a:off x="838201" y="2022601"/>
            <a:ext cx="10515598" cy="4154361"/>
          </a:xfrm>
        </p:spPr>
        <p:txBody>
          <a:bodyPr>
            <a:normAutofit/>
          </a:bodyPr>
          <a:lstStyle/>
          <a:p>
            <a:r>
              <a:rPr lang="en-US" sz="2000">
                <a:solidFill>
                  <a:srgbClr val="FFFFFF"/>
                </a:solidFill>
              </a:rPr>
              <a:t>Typeclasses:</a:t>
            </a:r>
          </a:p>
          <a:p>
            <a:pPr lvl="1"/>
            <a:r>
              <a:rPr lang="en-US" sz="2000">
                <a:solidFill>
                  <a:srgbClr val="FFFFFF"/>
                </a:solidFill>
              </a:rPr>
              <a:t>These are sometimes described as the equivalent of Java interfaces, but they are far more cumbersome when writing programs</a:t>
            </a:r>
          </a:p>
          <a:p>
            <a:pPr lvl="1"/>
            <a:r>
              <a:rPr lang="en-US" sz="2000">
                <a:solidFill>
                  <a:srgbClr val="FFFFFF"/>
                </a:solidFill>
              </a:rPr>
              <a:t>Typeclasses constrain the type(s) of functions</a:t>
            </a:r>
          </a:p>
          <a:p>
            <a:pPr lvl="1"/>
            <a:r>
              <a:rPr lang="en-US" sz="2000">
                <a:solidFill>
                  <a:srgbClr val="FFFFFF"/>
                </a:solidFill>
              </a:rPr>
              <a:t>This is annoying because if you build up too many constraints you may not be able to use some built in methods, and it becomes confusing trying to satisfy all the constraints</a:t>
            </a:r>
          </a:p>
        </p:txBody>
      </p:sp>
    </p:spTree>
    <p:extLst>
      <p:ext uri="{BB962C8B-B14F-4D97-AF65-F5344CB8AC3E}">
        <p14:creationId xmlns:p14="http://schemas.microsoft.com/office/powerpoint/2010/main" val="9571356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9DB890-61C5-D711-5AF1-37A9546DB4C7}"/>
              </a:ext>
            </a:extLst>
          </p:cNvPr>
          <p:cNvSpPr>
            <a:spLocks noGrp="1"/>
          </p:cNvSpPr>
          <p:nvPr>
            <p:ph type="title"/>
          </p:nvPr>
        </p:nvSpPr>
        <p:spPr>
          <a:xfrm>
            <a:off x="833002" y="365125"/>
            <a:ext cx="10520702" cy="1325563"/>
          </a:xfrm>
        </p:spPr>
        <p:txBody>
          <a:bodyPr>
            <a:normAutofit/>
          </a:bodyPr>
          <a:lstStyle/>
          <a:p>
            <a:r>
              <a:rPr lang="en-US">
                <a:solidFill>
                  <a:srgbClr val="FFFFFF"/>
                </a:solidFill>
              </a:rPr>
              <a:t>Example Of typeclasses:</a:t>
            </a:r>
          </a:p>
        </p:txBody>
      </p:sp>
      <p:sp>
        <p:nvSpPr>
          <p:cNvPr id="3" name="Content Placeholder 2">
            <a:extLst>
              <a:ext uri="{FF2B5EF4-FFF2-40B4-BE49-F238E27FC236}">
                <a16:creationId xmlns:a16="http://schemas.microsoft.com/office/drawing/2014/main" id="{B3E2C972-316A-DBEA-C1F7-42A1DC2601A9}"/>
              </a:ext>
            </a:extLst>
          </p:cNvPr>
          <p:cNvSpPr>
            <a:spLocks noGrp="1"/>
          </p:cNvSpPr>
          <p:nvPr>
            <p:ph idx="1"/>
          </p:nvPr>
        </p:nvSpPr>
        <p:spPr>
          <a:xfrm>
            <a:off x="838201" y="2022601"/>
            <a:ext cx="10515598" cy="4154361"/>
          </a:xfrm>
        </p:spPr>
        <p:txBody>
          <a:bodyPr>
            <a:normAutofit/>
          </a:bodyPr>
          <a:lstStyle/>
          <a:p>
            <a:pPr marL="0" indent="0">
              <a:buNone/>
            </a:pPr>
            <a:r>
              <a:rPr lang="en-US" sz="2000" dirty="0" err="1">
                <a:solidFill>
                  <a:srgbClr val="FFFFFF"/>
                </a:solidFill>
              </a:rPr>
              <a:t>binarySearchL</a:t>
            </a:r>
            <a:r>
              <a:rPr lang="en-US" sz="2000" dirty="0">
                <a:solidFill>
                  <a:srgbClr val="FFFFFF"/>
                </a:solidFill>
              </a:rPr>
              <a:t> :: (Ord a, Ord int, Num int, Integral int) =&gt; [a] -&gt; a -&gt; int -&gt; int -&gt; int</a:t>
            </a:r>
          </a:p>
          <a:p>
            <a:pPr marL="0" indent="0">
              <a:buNone/>
            </a:pPr>
            <a:r>
              <a:rPr lang="en-US" sz="2000" dirty="0" err="1">
                <a:solidFill>
                  <a:srgbClr val="FFFFFF"/>
                </a:solidFill>
              </a:rPr>
              <a:t>binarySearchL</a:t>
            </a:r>
            <a:r>
              <a:rPr lang="en-US" sz="2000" dirty="0">
                <a:solidFill>
                  <a:srgbClr val="FFFFFF"/>
                </a:solidFill>
              </a:rPr>
              <a:t> list </a:t>
            </a:r>
            <a:r>
              <a:rPr lang="en-US" sz="2000" dirty="0" err="1">
                <a:solidFill>
                  <a:srgbClr val="FFFFFF"/>
                </a:solidFill>
              </a:rPr>
              <a:t>elem</a:t>
            </a:r>
            <a:r>
              <a:rPr lang="en-US" sz="2000" dirty="0">
                <a:solidFill>
                  <a:srgbClr val="FFFFFF"/>
                </a:solidFill>
              </a:rPr>
              <a:t> start end</a:t>
            </a:r>
          </a:p>
          <a:p>
            <a:pPr marL="0" indent="0">
              <a:buNone/>
            </a:pPr>
            <a:r>
              <a:rPr lang="en-US" sz="2000" dirty="0">
                <a:solidFill>
                  <a:srgbClr val="FFFFFF"/>
                </a:solidFill>
              </a:rPr>
              <a:t>  | start &gt;= end &amp;&amp; </a:t>
            </a:r>
            <a:r>
              <a:rPr lang="en-US" sz="2000" dirty="0" err="1">
                <a:solidFill>
                  <a:srgbClr val="FFFFFF"/>
                </a:solidFill>
              </a:rPr>
              <a:t>accessIndex</a:t>
            </a:r>
            <a:r>
              <a:rPr lang="en-US" sz="2000" dirty="0">
                <a:solidFill>
                  <a:srgbClr val="FFFFFF"/>
                </a:solidFill>
              </a:rPr>
              <a:t> list start /= </a:t>
            </a:r>
            <a:r>
              <a:rPr lang="en-US" sz="2000" dirty="0" err="1">
                <a:solidFill>
                  <a:srgbClr val="FFFFFF"/>
                </a:solidFill>
              </a:rPr>
              <a:t>elem</a:t>
            </a:r>
            <a:r>
              <a:rPr lang="en-US" sz="2000" dirty="0">
                <a:solidFill>
                  <a:srgbClr val="FFFFFF"/>
                </a:solidFill>
              </a:rPr>
              <a:t> = -1</a:t>
            </a:r>
          </a:p>
          <a:p>
            <a:pPr marL="0" indent="0">
              <a:buNone/>
            </a:pPr>
            <a:r>
              <a:rPr lang="en-US" sz="2000" dirty="0">
                <a:solidFill>
                  <a:srgbClr val="FFFFFF"/>
                </a:solidFill>
              </a:rPr>
              <a:t>  | </a:t>
            </a:r>
            <a:r>
              <a:rPr lang="en-US" sz="2000" dirty="0" err="1">
                <a:solidFill>
                  <a:srgbClr val="FFFFFF"/>
                </a:solidFill>
              </a:rPr>
              <a:t>accessIndex</a:t>
            </a:r>
            <a:r>
              <a:rPr lang="en-US" sz="2000" dirty="0">
                <a:solidFill>
                  <a:srgbClr val="FFFFFF"/>
                </a:solidFill>
              </a:rPr>
              <a:t> list ((end + start)`div`2) == </a:t>
            </a:r>
            <a:r>
              <a:rPr lang="en-US" sz="2000" dirty="0" err="1">
                <a:solidFill>
                  <a:srgbClr val="FFFFFF"/>
                </a:solidFill>
              </a:rPr>
              <a:t>elem</a:t>
            </a:r>
            <a:r>
              <a:rPr lang="en-US" sz="2000" dirty="0">
                <a:solidFill>
                  <a:srgbClr val="FFFFFF"/>
                </a:solidFill>
              </a:rPr>
              <a:t> = (end + start) `div` 2</a:t>
            </a:r>
          </a:p>
          <a:p>
            <a:pPr marL="0" indent="0">
              <a:buNone/>
            </a:pPr>
            <a:r>
              <a:rPr lang="en-US" sz="2000" dirty="0">
                <a:solidFill>
                  <a:srgbClr val="FFFFFF"/>
                </a:solidFill>
              </a:rPr>
              <a:t>  | </a:t>
            </a:r>
            <a:r>
              <a:rPr lang="en-US" sz="2000" dirty="0" err="1">
                <a:solidFill>
                  <a:srgbClr val="FFFFFF"/>
                </a:solidFill>
              </a:rPr>
              <a:t>accessIndex</a:t>
            </a:r>
            <a:r>
              <a:rPr lang="en-US" sz="2000" dirty="0">
                <a:solidFill>
                  <a:srgbClr val="FFFFFF"/>
                </a:solidFill>
              </a:rPr>
              <a:t> list ((end + start)`div`2) &gt; </a:t>
            </a:r>
            <a:r>
              <a:rPr lang="en-US" sz="2000" dirty="0" err="1">
                <a:solidFill>
                  <a:srgbClr val="FFFFFF"/>
                </a:solidFill>
              </a:rPr>
              <a:t>elem</a:t>
            </a:r>
            <a:r>
              <a:rPr lang="en-US" sz="2000" dirty="0">
                <a:solidFill>
                  <a:srgbClr val="FFFFFF"/>
                </a:solidFill>
              </a:rPr>
              <a:t> = </a:t>
            </a:r>
            <a:r>
              <a:rPr lang="en-US" sz="2000" dirty="0" err="1">
                <a:solidFill>
                  <a:srgbClr val="FFFFFF"/>
                </a:solidFill>
              </a:rPr>
              <a:t>binarySearchL</a:t>
            </a:r>
            <a:r>
              <a:rPr lang="en-US" sz="2000" dirty="0">
                <a:solidFill>
                  <a:srgbClr val="FFFFFF"/>
                </a:solidFill>
              </a:rPr>
              <a:t> list </a:t>
            </a:r>
            <a:r>
              <a:rPr lang="en-US" sz="2000" dirty="0" err="1">
                <a:solidFill>
                  <a:srgbClr val="FFFFFF"/>
                </a:solidFill>
              </a:rPr>
              <a:t>elem</a:t>
            </a:r>
            <a:r>
              <a:rPr lang="en-US" sz="2000" dirty="0">
                <a:solidFill>
                  <a:srgbClr val="FFFFFF"/>
                </a:solidFill>
              </a:rPr>
              <a:t> 0 ((end `div` 2) - 1)</a:t>
            </a:r>
          </a:p>
          <a:p>
            <a:pPr marL="0" indent="0">
              <a:buNone/>
            </a:pPr>
            <a:r>
              <a:rPr lang="en-US" sz="2000" dirty="0">
                <a:solidFill>
                  <a:srgbClr val="FFFFFF"/>
                </a:solidFill>
              </a:rPr>
              <a:t>  | </a:t>
            </a:r>
            <a:r>
              <a:rPr lang="en-US" sz="2000" dirty="0" err="1">
                <a:solidFill>
                  <a:srgbClr val="FFFFFF"/>
                </a:solidFill>
              </a:rPr>
              <a:t>accessIndex</a:t>
            </a:r>
            <a:r>
              <a:rPr lang="en-US" sz="2000" dirty="0">
                <a:solidFill>
                  <a:srgbClr val="FFFFFF"/>
                </a:solidFill>
              </a:rPr>
              <a:t> list ((end + start)`div`2) &lt; </a:t>
            </a:r>
            <a:r>
              <a:rPr lang="en-US" sz="2000" dirty="0" err="1">
                <a:solidFill>
                  <a:srgbClr val="FFFFFF"/>
                </a:solidFill>
              </a:rPr>
              <a:t>elem</a:t>
            </a:r>
            <a:r>
              <a:rPr lang="en-US" sz="2000" dirty="0">
                <a:solidFill>
                  <a:srgbClr val="FFFFFF"/>
                </a:solidFill>
              </a:rPr>
              <a:t> = </a:t>
            </a:r>
            <a:r>
              <a:rPr lang="en-US" sz="2000" dirty="0" err="1">
                <a:solidFill>
                  <a:srgbClr val="FFFFFF"/>
                </a:solidFill>
              </a:rPr>
              <a:t>binarySearchL</a:t>
            </a:r>
            <a:r>
              <a:rPr lang="en-US" sz="2000" dirty="0">
                <a:solidFill>
                  <a:srgbClr val="FFFFFF"/>
                </a:solidFill>
              </a:rPr>
              <a:t> list </a:t>
            </a:r>
            <a:r>
              <a:rPr lang="en-US" sz="2000" dirty="0" err="1">
                <a:solidFill>
                  <a:srgbClr val="FFFFFF"/>
                </a:solidFill>
              </a:rPr>
              <a:t>elem</a:t>
            </a:r>
            <a:r>
              <a:rPr lang="en-US" sz="2000" dirty="0">
                <a:solidFill>
                  <a:srgbClr val="FFFFFF"/>
                </a:solidFill>
              </a:rPr>
              <a:t> ((end `div` 2) + 1) end</a:t>
            </a:r>
          </a:p>
          <a:p>
            <a:pPr marL="0" indent="0">
              <a:buNone/>
            </a:pPr>
            <a:r>
              <a:rPr lang="en-US" sz="2000" dirty="0">
                <a:solidFill>
                  <a:srgbClr val="FFFFFF"/>
                </a:solidFill>
              </a:rPr>
              <a:t>  | otherwise = -1</a:t>
            </a:r>
          </a:p>
        </p:txBody>
      </p:sp>
    </p:spTree>
    <p:extLst>
      <p:ext uri="{BB962C8B-B14F-4D97-AF65-F5344CB8AC3E}">
        <p14:creationId xmlns:p14="http://schemas.microsoft.com/office/powerpoint/2010/main" val="31654731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55BA61-110B-3CD5-F5D4-96C80FB95875}"/>
              </a:ext>
            </a:extLst>
          </p:cNvPr>
          <p:cNvSpPr>
            <a:spLocks noGrp="1"/>
          </p:cNvSpPr>
          <p:nvPr>
            <p:ph type="title"/>
          </p:nvPr>
        </p:nvSpPr>
        <p:spPr>
          <a:xfrm>
            <a:off x="833002" y="365125"/>
            <a:ext cx="10520702" cy="1325563"/>
          </a:xfrm>
        </p:spPr>
        <p:txBody>
          <a:bodyPr>
            <a:normAutofit/>
          </a:bodyPr>
          <a:lstStyle/>
          <a:p>
            <a:r>
              <a:rPr lang="en-US">
                <a:solidFill>
                  <a:srgbClr val="FFFFFF"/>
                </a:solidFill>
              </a:rPr>
              <a:t>Haskell functions:</a:t>
            </a:r>
          </a:p>
        </p:txBody>
      </p:sp>
      <p:sp>
        <p:nvSpPr>
          <p:cNvPr id="3" name="Content Placeholder 2">
            <a:extLst>
              <a:ext uri="{FF2B5EF4-FFF2-40B4-BE49-F238E27FC236}">
                <a16:creationId xmlns:a16="http://schemas.microsoft.com/office/drawing/2014/main" id="{5500933F-F515-66A3-1EE8-2905A0D0C2CB}"/>
              </a:ext>
            </a:extLst>
          </p:cNvPr>
          <p:cNvSpPr>
            <a:spLocks noGrp="1"/>
          </p:cNvSpPr>
          <p:nvPr>
            <p:ph idx="1"/>
          </p:nvPr>
        </p:nvSpPr>
        <p:spPr>
          <a:xfrm>
            <a:off x="838201" y="2022601"/>
            <a:ext cx="10515598" cy="4154361"/>
          </a:xfrm>
        </p:spPr>
        <p:txBody>
          <a:bodyPr>
            <a:normAutofit/>
          </a:bodyPr>
          <a:lstStyle/>
          <a:p>
            <a:r>
              <a:rPr lang="en-US" sz="2000">
                <a:solidFill>
                  <a:srgbClr val="FFFFFF"/>
                </a:solidFill>
              </a:rPr>
              <a:t>Functions are first class:</a:t>
            </a:r>
          </a:p>
          <a:p>
            <a:pPr lvl="1"/>
            <a:r>
              <a:rPr lang="en-US" sz="2000">
                <a:solidFill>
                  <a:srgbClr val="FFFFFF"/>
                </a:solidFill>
              </a:rPr>
              <a:t>They can be passed as parameters to other functions</a:t>
            </a:r>
          </a:p>
          <a:p>
            <a:r>
              <a:rPr lang="en-US" sz="2000">
                <a:solidFill>
                  <a:srgbClr val="FFFFFF"/>
                </a:solidFill>
              </a:rPr>
              <a:t>Functions can be viewed as curried:</a:t>
            </a:r>
          </a:p>
          <a:p>
            <a:pPr lvl="1"/>
            <a:r>
              <a:rPr lang="en-US" sz="2000">
                <a:solidFill>
                  <a:srgbClr val="FFFFFF"/>
                </a:solidFill>
              </a:rPr>
              <a:t>They can be broken up into parts</a:t>
            </a:r>
          </a:p>
        </p:txBody>
      </p:sp>
    </p:spTree>
    <p:extLst>
      <p:ext uri="{BB962C8B-B14F-4D97-AF65-F5344CB8AC3E}">
        <p14:creationId xmlns:p14="http://schemas.microsoft.com/office/powerpoint/2010/main" val="22202723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E9C91B-AA3A-10C0-944B-AC2C6E344502}"/>
              </a:ext>
            </a:extLst>
          </p:cNvPr>
          <p:cNvSpPr>
            <a:spLocks noGrp="1"/>
          </p:cNvSpPr>
          <p:nvPr>
            <p:ph type="title"/>
          </p:nvPr>
        </p:nvSpPr>
        <p:spPr>
          <a:xfrm>
            <a:off x="833002" y="365125"/>
            <a:ext cx="10520702" cy="1325563"/>
          </a:xfrm>
        </p:spPr>
        <p:txBody>
          <a:bodyPr>
            <a:normAutofit/>
          </a:bodyPr>
          <a:lstStyle/>
          <a:p>
            <a:r>
              <a:rPr lang="en-US">
                <a:solidFill>
                  <a:srgbClr val="FFFFFF"/>
                </a:solidFill>
              </a:rPr>
              <a:t>Examples:</a:t>
            </a:r>
          </a:p>
        </p:txBody>
      </p:sp>
      <p:sp>
        <p:nvSpPr>
          <p:cNvPr id="3" name="Content Placeholder 2">
            <a:extLst>
              <a:ext uri="{FF2B5EF4-FFF2-40B4-BE49-F238E27FC236}">
                <a16:creationId xmlns:a16="http://schemas.microsoft.com/office/drawing/2014/main" id="{9502178B-BB4C-83F8-D0BE-CB0F74424E37}"/>
              </a:ext>
            </a:extLst>
          </p:cNvPr>
          <p:cNvSpPr>
            <a:spLocks noGrp="1"/>
          </p:cNvSpPr>
          <p:nvPr>
            <p:ph idx="1"/>
          </p:nvPr>
        </p:nvSpPr>
        <p:spPr>
          <a:xfrm>
            <a:off x="838201" y="2022601"/>
            <a:ext cx="10515598" cy="4154361"/>
          </a:xfrm>
        </p:spPr>
        <p:txBody>
          <a:bodyPr numCol="2">
            <a:normAutofit/>
          </a:bodyPr>
          <a:lstStyle/>
          <a:p>
            <a:pPr marL="0" indent="0">
              <a:buNone/>
            </a:pPr>
            <a:r>
              <a:rPr lang="en-US" sz="2000" dirty="0">
                <a:solidFill>
                  <a:srgbClr val="FFFFFF"/>
                </a:solidFill>
              </a:rPr>
              <a:t>func1 :: Num a =&gt; a -&gt; a</a:t>
            </a:r>
          </a:p>
          <a:p>
            <a:pPr marL="0" indent="0">
              <a:buNone/>
            </a:pPr>
            <a:r>
              <a:rPr lang="en-US" sz="2000" dirty="0">
                <a:solidFill>
                  <a:srgbClr val="FFFFFF"/>
                </a:solidFill>
              </a:rPr>
              <a:t>func1 = (+1)</a:t>
            </a:r>
          </a:p>
          <a:p>
            <a:pPr marL="0" indent="0">
              <a:buNone/>
            </a:pPr>
            <a:r>
              <a:rPr lang="en-US" sz="2000" dirty="0">
                <a:solidFill>
                  <a:srgbClr val="FFFFFF"/>
                </a:solidFill>
              </a:rPr>
              <a:t>func2 :: Num a =&gt; a -&gt; a</a:t>
            </a:r>
          </a:p>
          <a:p>
            <a:pPr marL="0" indent="0">
              <a:buNone/>
            </a:pPr>
            <a:r>
              <a:rPr lang="en-US" sz="2000" dirty="0">
                <a:solidFill>
                  <a:srgbClr val="FFFFFF"/>
                </a:solidFill>
              </a:rPr>
              <a:t>func2 input = func1 1 * input</a:t>
            </a:r>
          </a:p>
          <a:p>
            <a:pPr marL="0" indent="0">
              <a:buNone/>
            </a:pPr>
            <a:r>
              <a:rPr lang="en-US" sz="2000" dirty="0">
                <a:solidFill>
                  <a:srgbClr val="FFFFFF"/>
                </a:solidFill>
              </a:rPr>
              <a:t>main :: IO ()</a:t>
            </a:r>
          </a:p>
          <a:p>
            <a:pPr marL="0" indent="0">
              <a:buNone/>
            </a:pPr>
            <a:r>
              <a:rPr lang="en-US" sz="2000" dirty="0">
                <a:solidFill>
                  <a:srgbClr val="FFFFFF"/>
                </a:solidFill>
              </a:rPr>
              <a:t>main = do</a:t>
            </a:r>
          </a:p>
          <a:p>
            <a:pPr marL="0" indent="0">
              <a:buNone/>
            </a:pPr>
            <a:r>
              <a:rPr lang="en-US" sz="2000" dirty="0">
                <a:solidFill>
                  <a:srgbClr val="FFFFFF"/>
                </a:solidFill>
              </a:rPr>
              <a:t>    let two = func1 1</a:t>
            </a:r>
          </a:p>
          <a:p>
            <a:pPr marL="0" indent="0">
              <a:buNone/>
            </a:pPr>
            <a:r>
              <a:rPr lang="en-US" sz="2000" dirty="0">
                <a:solidFill>
                  <a:srgbClr val="FFFFFF"/>
                </a:solidFill>
              </a:rPr>
              <a:t>    print two</a:t>
            </a:r>
          </a:p>
          <a:p>
            <a:pPr marL="0" indent="0">
              <a:buNone/>
            </a:pPr>
            <a:r>
              <a:rPr lang="en-US" sz="2000" dirty="0">
                <a:solidFill>
                  <a:srgbClr val="FFFFFF"/>
                </a:solidFill>
              </a:rPr>
              <a:t>    let four = func2 2</a:t>
            </a:r>
          </a:p>
          <a:p>
            <a:pPr marL="0" indent="0">
              <a:buNone/>
            </a:pPr>
            <a:r>
              <a:rPr lang="en-US" sz="2000" dirty="0">
                <a:solidFill>
                  <a:srgbClr val="FFFFFF"/>
                </a:solidFill>
              </a:rPr>
              <a:t>    print four</a:t>
            </a:r>
          </a:p>
          <a:p>
            <a:pPr marL="0" indent="0">
              <a:buNone/>
            </a:pPr>
            <a:r>
              <a:rPr lang="en-US" sz="2000" dirty="0">
                <a:solidFill>
                  <a:srgbClr val="FFFFFF"/>
                </a:solidFill>
              </a:rPr>
              <a:t>We can also write:</a:t>
            </a:r>
          </a:p>
          <a:p>
            <a:pPr marL="0" indent="0">
              <a:buNone/>
            </a:pPr>
            <a:r>
              <a:rPr lang="en-US" sz="2000" dirty="0">
                <a:solidFill>
                  <a:srgbClr val="FFFFFF"/>
                </a:solidFill>
              </a:rPr>
              <a:t>func3 </a:t>
            </a:r>
            <a:r>
              <a:rPr lang="en-US" sz="2000" dirty="0" err="1">
                <a:solidFill>
                  <a:srgbClr val="FFFFFF"/>
                </a:solidFill>
              </a:rPr>
              <a:t>func</a:t>
            </a:r>
            <a:r>
              <a:rPr lang="en-US" sz="2000" dirty="0">
                <a:solidFill>
                  <a:srgbClr val="FFFFFF"/>
                </a:solidFill>
              </a:rPr>
              <a:t> input = </a:t>
            </a:r>
            <a:r>
              <a:rPr lang="en-US" sz="2000" dirty="0" err="1">
                <a:solidFill>
                  <a:srgbClr val="FFFFFF"/>
                </a:solidFill>
              </a:rPr>
              <a:t>func</a:t>
            </a:r>
            <a:r>
              <a:rPr lang="en-US" sz="2000" dirty="0">
                <a:solidFill>
                  <a:srgbClr val="FFFFFF"/>
                </a:solidFill>
              </a:rPr>
              <a:t> input</a:t>
            </a:r>
          </a:p>
          <a:p>
            <a:pPr marL="0" indent="0">
              <a:buNone/>
            </a:pPr>
            <a:r>
              <a:rPr lang="en-US" sz="2000" dirty="0">
                <a:solidFill>
                  <a:srgbClr val="FFFFFF"/>
                </a:solidFill>
              </a:rPr>
              <a:t>However, this is redundant.</a:t>
            </a:r>
          </a:p>
        </p:txBody>
      </p:sp>
    </p:spTree>
    <p:extLst>
      <p:ext uri="{BB962C8B-B14F-4D97-AF65-F5344CB8AC3E}">
        <p14:creationId xmlns:p14="http://schemas.microsoft.com/office/powerpoint/2010/main" val="6417652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E9C91B-AA3A-10C0-944B-AC2C6E344502}"/>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What is Haskell best used for?</a:t>
            </a:r>
          </a:p>
        </p:txBody>
      </p:sp>
      <p:sp>
        <p:nvSpPr>
          <p:cNvPr id="3" name="Content Placeholder 2">
            <a:extLst>
              <a:ext uri="{FF2B5EF4-FFF2-40B4-BE49-F238E27FC236}">
                <a16:creationId xmlns:a16="http://schemas.microsoft.com/office/drawing/2014/main" id="{9502178B-BB4C-83F8-D0BE-CB0F74424E37}"/>
              </a:ext>
            </a:extLst>
          </p:cNvPr>
          <p:cNvSpPr>
            <a:spLocks noGrp="1"/>
          </p:cNvSpPr>
          <p:nvPr>
            <p:ph idx="1"/>
          </p:nvPr>
        </p:nvSpPr>
        <p:spPr>
          <a:xfrm>
            <a:off x="838201" y="2022601"/>
            <a:ext cx="10515598" cy="4154361"/>
          </a:xfrm>
        </p:spPr>
        <p:txBody>
          <a:bodyPr numCol="2">
            <a:normAutofit/>
          </a:bodyPr>
          <a:lstStyle/>
          <a:p>
            <a:r>
              <a:rPr lang="en-US" dirty="0">
                <a:solidFill>
                  <a:srgbClr val="FFFFFF"/>
                </a:solidFill>
              </a:rPr>
              <a:t>Calculator vs. storage device</a:t>
            </a:r>
          </a:p>
          <a:p>
            <a:r>
              <a:rPr lang="en-US" dirty="0">
                <a:solidFill>
                  <a:srgbClr val="FFFFFF"/>
                </a:solidFill>
              </a:rPr>
              <a:t>Side Effects</a:t>
            </a:r>
          </a:p>
        </p:txBody>
      </p:sp>
    </p:spTree>
    <p:extLst>
      <p:ext uri="{BB962C8B-B14F-4D97-AF65-F5344CB8AC3E}">
        <p14:creationId xmlns:p14="http://schemas.microsoft.com/office/powerpoint/2010/main" val="42630821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TotalTime>
  <Words>612</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Haskell for Java Programmers</vt:lpstr>
      <vt:lpstr>Prominent Features of Haskell:</vt:lpstr>
      <vt:lpstr>PowerPoint Presentation</vt:lpstr>
      <vt:lpstr>Most Annoying Aspect of Haskell:</vt:lpstr>
      <vt:lpstr>Example Of typeclasses:</vt:lpstr>
      <vt:lpstr>Haskell functions:</vt:lpstr>
      <vt:lpstr>Examples:</vt:lpstr>
      <vt:lpstr>What is Haskell best used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 for Java Programmers</dc:title>
  <dc:creator>Shimon Kriger</dc:creator>
  <cp:lastModifiedBy>Shimon Kriger</cp:lastModifiedBy>
  <cp:revision>1</cp:revision>
  <dcterms:created xsi:type="dcterms:W3CDTF">2022-12-26T16:55:07Z</dcterms:created>
  <dcterms:modified xsi:type="dcterms:W3CDTF">2022-12-28T17:46:18Z</dcterms:modified>
</cp:coreProperties>
</file>