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8" r:id="rId4"/>
    <p:sldId id="259" r:id="rId5"/>
    <p:sldId id="267" r:id="rId6"/>
    <p:sldId id="266" r:id="rId7"/>
    <p:sldId id="269" r:id="rId8"/>
    <p:sldId id="262" r:id="rId9"/>
    <p:sldId id="270" r:id="rId10"/>
    <p:sldId id="271" r:id="rId11"/>
    <p:sldId id="274" r:id="rId12"/>
    <p:sldId id="272" r:id="rId13"/>
    <p:sldId id="273" r:id="rId14"/>
    <p:sldId id="275" r:id="rId15"/>
    <p:sldId id="276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4" autoAdjust="0"/>
  </p:normalViewPr>
  <p:slideViewPr>
    <p:cSldViewPr snapToGrid="0">
      <p:cViewPr varScale="1">
        <p:scale>
          <a:sx n="104" d="100"/>
          <a:sy n="104" d="100"/>
        </p:scale>
        <p:origin x="18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29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D002AF-16B4-CF88-F946-D8BFB1432C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3C8FF-2DEC-4CC7-4481-86A4D7B1DF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F6841-5A30-4BA2-9AA8-091D97DEB8EE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0A1189-82BF-C161-AA42-7155124B45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7151E-2D03-21D3-70D4-FE31870FE9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51AE3-DAFA-4EB6-B27F-B189C1A4C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1172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C035-8AFA-489C-B6CB-8B10F01B783C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ECDD6-0FE2-457B-8F91-FBC3BB063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2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ECDD6-0FE2-457B-8F91-FBC3BB063E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8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600" y="4254432"/>
            <a:ext cx="8244000" cy="1342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spcBef>
                <a:spcPts val="400"/>
              </a:spcBef>
              <a:buNone/>
              <a:defRPr sz="2000"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A93CA874-A37B-B6FF-5DD6-9033B3E27162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600" y="1931007"/>
            <a:ext cx="8244000" cy="196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font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日期占位符 89">
            <a:extLst>
              <a:ext uri="{FF2B5EF4-FFF2-40B4-BE49-F238E27FC236}">
                <a16:creationId xmlns:a16="http://schemas.microsoft.com/office/drawing/2014/main" id="{37F25D73-0413-100A-DE0A-BFC56BE2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675E4DE0-7905-474C-A68F-6F1A2B2F2356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21" name="页脚占位符 90">
            <a:extLst>
              <a:ext uri="{FF2B5EF4-FFF2-40B4-BE49-F238E27FC236}">
                <a16:creationId xmlns:a16="http://schemas.microsoft.com/office/drawing/2014/main" id="{B6AF2B74-B083-5802-B0DA-C8E0A0C6A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22" name="灯片编号占位符 91">
            <a:extLst>
              <a:ext uri="{FF2B5EF4-FFF2-40B4-BE49-F238E27FC236}">
                <a16:creationId xmlns:a16="http://schemas.microsoft.com/office/drawing/2014/main" id="{F0E9B0D8-ED94-AFF6-2EF8-93CE7BBCB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45860-1C5A-0EF6-E317-55A2096A2C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633" y="837000"/>
            <a:ext cx="390654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4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C37D4F-08EF-3E35-592C-B8C2611B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1F7E-7EDE-4345-82F1-868AA4A653AE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6ADF63-77BE-916B-D70B-7DD6B428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1D739-5F06-9794-C1EE-A6DB6CE7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66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79298"/>
            <a:ext cx="2949178" cy="968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79298"/>
            <a:ext cx="4629150" cy="458175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35036"/>
            <a:ext cx="2949178" cy="313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9B6DD-EFE2-3AB3-1AD0-F9C99984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8674-F64C-41C2-8CED-1125BA2FBE38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BC7F94-F78A-25DD-4FD3-6C43ED1E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F0667-BABA-F748-1A86-8A47AF36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455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79298"/>
            <a:ext cx="4629150" cy="458175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6A7BEB-038C-6ACD-E117-BA837B89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279298"/>
            <a:ext cx="2949178" cy="9683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9E84DB6-9C50-82FF-7566-7634ADBC8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35036"/>
            <a:ext cx="2949178" cy="31339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DA3B6-CDD3-F583-3A42-EAB8FA03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471-E089-404A-818D-A2CE28C7DBC8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82B1B-35E1-9252-53B4-1C77BB9C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3787D-F7F0-1DAA-1440-B33E9433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33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9025"/>
            <a:ext cx="7886700" cy="5040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标题占位符 87">
            <a:extLst>
              <a:ext uri="{FF2B5EF4-FFF2-40B4-BE49-F238E27FC236}">
                <a16:creationId xmlns:a16="http://schemas.microsoft.com/office/drawing/2014/main" id="{95E9C82D-F57E-1406-A36F-EA400639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3956AE-1B85-DCE8-9AFB-2516F95C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AC6-5A2D-4FEB-9AE5-A36ABC9E06DB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66FC8B-51E2-D85A-3892-BE2D18E1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984CE4-385E-28CA-5DD8-516180DC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08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089023"/>
            <a:ext cx="1971675" cy="50403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9025"/>
            <a:ext cx="5800725" cy="5040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B16B5-580E-79AE-6B8D-65539166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BE52-AAA4-42A5-8437-AC76014B3A0B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5C740-26B2-A2E5-7DA8-763C2511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01E2D-60A9-3D76-3DCA-6DD1E1E2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67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D5799C45-AFDA-5762-5C7B-4E44C3EA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600" y="4254432"/>
            <a:ext cx="8244000" cy="1342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8EB05-ACA7-F641-4E85-0913FB68D57E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7AC9B2-7655-4610-BA3B-45527EF4D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00" y="1931007"/>
            <a:ext cx="8244000" cy="1962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font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CF48F1-ECC5-1E52-54FB-C57EB9C0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059A-076A-4B8B-80B1-717B0ED88A00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77436-7F1A-ED3A-EBA8-3482D547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1BC45-E9D2-B4CC-185D-2210086C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B081B-3E03-AFEB-CCEA-D5D211B80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633" y="837000"/>
            <a:ext cx="390654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6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0EB897-858F-F60B-872E-6DDAFE2C0865}"/>
              </a:ext>
            </a:extLst>
          </p:cNvPr>
          <p:cNvSpPr/>
          <p:nvPr userDrawn="1"/>
        </p:nvSpPr>
        <p:spPr>
          <a:xfrm>
            <a:off x="283634" y="1750295"/>
            <a:ext cx="8576734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9737A8-DD36-2AB3-C3D4-939E083FC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600" y="1931006"/>
            <a:ext cx="8244000" cy="142599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 font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CF28787-ECA4-DCB9-28AA-E19285ED8F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3429000"/>
            <a:ext cx="8244000" cy="44607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buNone/>
              <a:defRPr sz="20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——</a:t>
            </a:r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F086DBF-0040-A7B5-A560-B89D91A334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600" y="4255200"/>
            <a:ext cx="8243688" cy="1342800"/>
          </a:xfrm>
        </p:spPr>
        <p:txBody>
          <a:bodyPr anchor="ctr" anchorCtr="0">
            <a:normAutofit/>
          </a:bodyPr>
          <a:lstStyle>
            <a:lvl1pPr marL="0" indent="0" algn="ctr" defTabSz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单击此处编辑汇报人信息</a:t>
            </a:r>
            <a:endParaRPr lang="en-US" altLang="zh-CN" dirty="0"/>
          </a:p>
        </p:txBody>
      </p:sp>
      <p:sp>
        <p:nvSpPr>
          <p:cNvPr id="21" name="日期占位符 89">
            <a:extLst>
              <a:ext uri="{FF2B5EF4-FFF2-40B4-BE49-F238E27FC236}">
                <a16:creationId xmlns:a16="http://schemas.microsoft.com/office/drawing/2014/main" id="{B758A056-61D8-CF2A-B900-479999122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1CEA2A28-72A1-41AC-9819-6926CDC6BF67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22" name="页脚占位符 90">
            <a:extLst>
              <a:ext uri="{FF2B5EF4-FFF2-40B4-BE49-F238E27FC236}">
                <a16:creationId xmlns:a16="http://schemas.microsoft.com/office/drawing/2014/main" id="{7FCA0438-90BE-89D1-121B-F5A7826BE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23" name="灯片编号占位符 91">
            <a:extLst>
              <a:ext uri="{FF2B5EF4-FFF2-40B4-BE49-F238E27FC236}">
                <a16:creationId xmlns:a16="http://schemas.microsoft.com/office/drawing/2014/main" id="{651C704D-FBAC-A65F-84DC-0878E4CCA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776D3374-7B7E-5A56-5DF5-5ACC94AEB6D4}"/>
              </a:ext>
            </a:extLst>
          </p:cNvPr>
          <p:cNvSpPr/>
          <p:nvPr userDrawn="1"/>
        </p:nvSpPr>
        <p:spPr>
          <a:xfrm>
            <a:off x="428400" y="3357000"/>
            <a:ext cx="8244000" cy="7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477603-4700-D401-4B3D-3DF1A4B08C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633" y="837000"/>
            <a:ext cx="390654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A3E4198D-068C-DB7D-6308-34BD537C14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3093" y="1100364"/>
            <a:ext cx="8645978" cy="50289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0" name="标题占位符 87">
            <a:extLst>
              <a:ext uri="{FF2B5EF4-FFF2-40B4-BE49-F238E27FC236}">
                <a16:creationId xmlns:a16="http://schemas.microsoft.com/office/drawing/2014/main" id="{44655DFD-A0D9-799B-DE53-2920F955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F15BDB-52CE-2A6C-A026-C4FEB3E822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06ACBA-5A05-481D-964D-FB19C93FCB86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0D4F5A-55FD-19E5-21A4-3D5963CA3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4DA5E7-D1DF-013C-78F5-39B52B2D49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5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C13E1B58-B2A8-81BF-5FAE-F83CE26006DE}"/>
              </a:ext>
            </a:extLst>
          </p:cNvPr>
          <p:cNvSpPr>
            <a:spLocks noChangeAspect="1"/>
          </p:cNvSpPr>
          <p:nvPr userDrawn="1"/>
        </p:nvSpPr>
        <p:spPr>
          <a:xfrm>
            <a:off x="685191" y="1336179"/>
            <a:ext cx="2614480" cy="45699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F46E9BDF-09E3-1CD0-83F6-DB5E1D686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1465488"/>
            <a:ext cx="4014787" cy="3731079"/>
          </a:xfrm>
        </p:spPr>
        <p:txBody>
          <a:bodyPr anchor="ctr" anchorCtr="0"/>
          <a:lstStyle>
            <a:lvl1pPr marL="3060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1pPr>
            <a:lvl2pPr marL="6858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2pPr>
            <a:lvl3pPr marL="11430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3pPr>
            <a:lvl4pPr marL="16002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4pPr>
            <a:lvl5pPr marL="2057400" indent="-306000" algn="l" defTabSz="457200">
              <a:buClrTx/>
              <a:buFont typeface="Wingdings" panose="05000000000000000000" pitchFamily="2" charset="2"/>
              <a:buChar char="n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28" name="标题占位符 87">
            <a:extLst>
              <a:ext uri="{FF2B5EF4-FFF2-40B4-BE49-F238E27FC236}">
                <a16:creationId xmlns:a16="http://schemas.microsoft.com/office/drawing/2014/main" id="{C84657C0-C18C-6894-8C92-32DA1EFD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95" y="2408383"/>
            <a:ext cx="2138272" cy="2041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42532E-98BC-0739-6ECB-9C3C73B63B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158F434-7F73-4EC0-A21F-E9CB09655F4F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D6C60D-BC9D-CBFF-1133-67D6E1EBF4F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BF1C6-7A5B-A017-0559-8FEF179178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8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490107"/>
            <a:ext cx="7920037" cy="196759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457200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457700"/>
            <a:ext cx="7920037" cy="938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C701C-1DC9-B37E-041F-A2418CBE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5437-A768-48A3-A559-20FCBC8EC51D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2EBAF-2220-1141-9241-B979AA4E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6691B-DE4A-A41F-FB04-CF6EB5E3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3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093" y="1089025"/>
            <a:ext cx="4261757" cy="5040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089025"/>
            <a:ext cx="4261757" cy="5040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6" name="标题占位符 87">
            <a:extLst>
              <a:ext uri="{FF2B5EF4-FFF2-40B4-BE49-F238E27FC236}">
                <a16:creationId xmlns:a16="http://schemas.microsoft.com/office/drawing/2014/main" id="{55615F5A-3EA1-3D4F-3034-46041140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3B0F9-34A5-B824-1E5A-44A46173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ADAC-8ADE-40B8-8937-83449D8D6B22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2DF7B-F3E7-6DF3-B152-AAEE891E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8C1D2-2189-3049-6851-5F7E6F60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59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511" y="1393188"/>
            <a:ext cx="3868340" cy="7200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116" y="2279878"/>
            <a:ext cx="3868340" cy="3536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93188"/>
            <a:ext cx="3887391" cy="7200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9878"/>
            <a:ext cx="3887391" cy="3536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7" name="标题占位符 87">
            <a:extLst>
              <a:ext uri="{FF2B5EF4-FFF2-40B4-BE49-F238E27FC236}">
                <a16:creationId xmlns:a16="http://schemas.microsoft.com/office/drawing/2014/main" id="{8013D647-DCD8-9895-6AB2-1F0BFB2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019923-AD8D-488F-1DCC-EEA12FF3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C3FD-6156-413D-BCE2-517952DED593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1FD9A88-96E3-68AB-CF33-04B2FCEA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6789204-6AE1-1809-CBC1-23040986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85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87">
            <a:extLst>
              <a:ext uri="{FF2B5EF4-FFF2-40B4-BE49-F238E27FC236}">
                <a16:creationId xmlns:a16="http://schemas.microsoft.com/office/drawing/2014/main" id="{D11B0F06-1D67-2F62-6BD5-62960206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F4B71-0622-E10E-C86E-F2E96D9C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6112-5836-4E11-92E8-DD549031DB08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A79570-2E41-87AC-E54E-F661016F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CC054-E674-2179-015A-86174328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9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7DE78EF-817D-AECF-447F-91AEBDB7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43" y="272013"/>
            <a:ext cx="3886809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DFC228-B827-F2C4-3330-ABE335C1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14E8-90EE-4B40-9F54-00C19D8A53BD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1C19ED-10B7-5525-5451-DFF29C16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3652B-C75A-CE02-C460-60CB9A2F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5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EC3943D6-9043-90A3-16EB-FC53909FD00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1689" y="165934"/>
            <a:ext cx="682105" cy="72000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BA59A0F-1AAE-DA13-F38B-6B4D545DF8A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1" y="248130"/>
            <a:ext cx="361950" cy="5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0434DD5-5AD8-179C-B426-E395AAFDBBA5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461220" y="248130"/>
            <a:ext cx="119805" cy="5556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8" name="标题占位符 87">
            <a:extLst>
              <a:ext uri="{FF2B5EF4-FFF2-40B4-BE49-F238E27FC236}">
                <a16:creationId xmlns:a16="http://schemas.microsoft.com/office/drawing/2014/main" id="{4445A915-23D2-4F52-C233-C98FB005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1" y="165934"/>
            <a:ext cx="730927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9" name="文本占位符 88">
            <a:extLst>
              <a:ext uri="{FF2B5EF4-FFF2-40B4-BE49-F238E27FC236}">
                <a16:creationId xmlns:a16="http://schemas.microsoft.com/office/drawing/2014/main" id="{37ABD39C-15A2-7B92-5675-710DCC64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089661"/>
            <a:ext cx="8642350" cy="5030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0" name="日期占位符 89">
            <a:extLst>
              <a:ext uri="{FF2B5EF4-FFF2-40B4-BE49-F238E27FC236}">
                <a16:creationId xmlns:a16="http://schemas.microsoft.com/office/drawing/2014/main" id="{004973A8-56CB-AF0A-003F-26B020BFF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6" y="6356349"/>
            <a:ext cx="216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fld id="{B6708EE8-E03F-4090-88A9-44058C63D22E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91" name="页脚占位符 90">
            <a:extLst>
              <a:ext uri="{FF2B5EF4-FFF2-40B4-BE49-F238E27FC236}">
                <a16:creationId xmlns:a16="http://schemas.microsoft.com/office/drawing/2014/main" id="{AF76004B-D925-FDF2-F9E7-0687276CE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5243" y="6356349"/>
            <a:ext cx="2867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969FA7"/>
                </a:solidFill>
              </a:rPr>
              <a:t>机器人学国家重点实验室</a:t>
            </a:r>
          </a:p>
        </p:txBody>
      </p:sp>
      <p:sp>
        <p:nvSpPr>
          <p:cNvPr id="92" name="灯片编号占位符 91">
            <a:extLst>
              <a:ext uri="{FF2B5EF4-FFF2-40B4-BE49-F238E27FC236}">
                <a16:creationId xmlns:a16="http://schemas.microsoft.com/office/drawing/2014/main" id="{00EBCE08-D6D6-1111-96B3-94D23DA32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82000" y="6356349"/>
            <a:ext cx="19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</a:defRPr>
            </a:lvl1pPr>
          </a:lstStyle>
          <a:p>
            <a:fld id="{81973DFF-6E8D-4E5E-A122-CBB505A8A4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0844015B-7A35-0039-33E5-14C1532DE936}"/>
              </a:ext>
            </a:extLst>
          </p:cNvPr>
          <p:cNvSpPr/>
          <p:nvPr userDrawn="1"/>
        </p:nvSpPr>
        <p:spPr>
          <a:xfrm>
            <a:off x="0" y="6251686"/>
            <a:ext cx="7200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5A756827-B2CB-B3FD-05D7-2C4192466925}"/>
              </a:ext>
            </a:extLst>
          </p:cNvPr>
          <p:cNvSpPr/>
          <p:nvPr userDrawn="1"/>
        </p:nvSpPr>
        <p:spPr>
          <a:xfrm>
            <a:off x="-9258" y="824258"/>
            <a:ext cx="8172000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91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2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75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3" r:id="rId15"/>
  </p:sldLayoutIdLst>
  <p:hf hd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lang="zh-CN" altLang="en-US" sz="2400" b="1" kern="1200" dirty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060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000" b="1" kern="1200">
          <a:solidFill>
            <a:schemeClr val="tx2"/>
          </a:solidFill>
          <a:latin typeface="+mj-ea"/>
          <a:ea typeface="+mj-ea"/>
          <a:cs typeface="+mn-cs"/>
        </a:defRPr>
      </a:lvl1pPr>
      <a:lvl2pPr marL="6858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j-ea"/>
          <a:ea typeface="+mj-ea"/>
          <a:cs typeface="+mn-cs"/>
        </a:defRPr>
      </a:lvl2pPr>
      <a:lvl3pPr marL="11430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j-ea"/>
          <a:ea typeface="+mj-ea"/>
          <a:cs typeface="+mn-cs"/>
        </a:defRPr>
      </a:lvl3pPr>
      <a:lvl4pPr marL="16002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j-ea"/>
          <a:ea typeface="+mj-ea"/>
          <a:cs typeface="+mn-cs"/>
        </a:defRPr>
      </a:lvl4pPr>
      <a:lvl5pPr marL="2057400" indent="-306000" algn="l" defTabSz="457200" rtl="0" eaLnBrk="1" latinLnBrk="0" hangingPunct="1">
        <a:lnSpc>
          <a:spcPct val="100000"/>
        </a:lnSpc>
        <a:spcBef>
          <a:spcPts val="4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b="1" kern="1200">
          <a:solidFill>
            <a:schemeClr val="tx2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5602" userDrawn="1">
          <p15:clr>
            <a:srgbClr val="F26B43"/>
          </p15:clr>
        </p15:guide>
        <p15:guide id="8" pos="158" userDrawn="1">
          <p15:clr>
            <a:srgbClr val="F26B43"/>
          </p15:clr>
        </p15:guide>
        <p15:guide id="9" orient="horz" pos="686" userDrawn="1">
          <p15:clr>
            <a:srgbClr val="F26B43"/>
          </p15:clr>
        </p15:guide>
        <p15:guide id="10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stop.ucas.edu.cn/Home/Info/e1e7b553-14c1-42f3-910a-88d25ebf9c48" TargetMode="External"/><Relationship Id="rId2" Type="http://schemas.openxmlformats.org/officeDocument/2006/relationships/hyperlink" Target="https://github.com/atomiechen/THU-PPT-Them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nestop.ucas.edu.cn/home/info/6b9e95dc-5785-4eee-b25f-1f884698cfc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3188CA0C-B2F0-8DC8-401A-8C4DC0686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王涛</a:t>
            </a:r>
            <a:endParaRPr lang="en-US" altLang="zh-CN" dirty="0"/>
          </a:p>
          <a:p>
            <a:r>
              <a:rPr lang="zh-CN" altLang="en-US" dirty="0"/>
              <a:t>沈阳自动化研究所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14C878-F278-FC84-C74D-20F59AD48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沈自所简约主题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  <a:r>
              <a:rPr lang="en-US" altLang="zh-CN" dirty="0"/>
              <a:t>4:3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937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E7C6097-D7A0-43FE-9937-250751D2FF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125" y="1477711"/>
            <a:ext cx="2160000" cy="400110"/>
          </a:xfrm>
        </p:spPr>
        <p:txBody>
          <a:bodyPr anchor="ctr" anchorCtr="0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一级标题 </a:t>
            </a:r>
            <a:r>
              <a:rPr lang="en-US" altLang="zh-CN" dirty="0">
                <a:solidFill>
                  <a:schemeClr val="accent1"/>
                </a:solidFill>
              </a:rPr>
              <a:t>20</a:t>
            </a:r>
            <a:r>
              <a:rPr lang="zh-CN" altLang="en-US" dirty="0">
                <a:solidFill>
                  <a:schemeClr val="accent1"/>
                </a:solidFill>
              </a:rPr>
              <a:t>号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1EDC7F-55F1-E77F-7963-30CD4890EA7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528373A4-58A8-4C76-8BD5-3F1EA18EA4AB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44050-9E34-B828-20D5-1634047D4B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7C3CD0-5663-A899-29C8-992176C4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392EA29-ACF4-61F7-BEBF-A7746BFA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标题及正文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F1204562-90E1-C8EC-E3C6-D2429F02FBAD}"/>
              </a:ext>
            </a:extLst>
          </p:cNvPr>
          <p:cNvSpPr txBox="1">
            <a:spLocks/>
          </p:cNvSpPr>
          <p:nvPr/>
        </p:nvSpPr>
        <p:spPr>
          <a:xfrm>
            <a:off x="485127" y="1874143"/>
            <a:ext cx="2160000" cy="36933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accent3"/>
                </a:solidFill>
              </a:rPr>
              <a:t>二级标题 </a:t>
            </a:r>
            <a:r>
              <a:rPr lang="en-US" altLang="zh-CN" sz="1800" dirty="0">
                <a:solidFill>
                  <a:schemeClr val="accent3"/>
                </a:solidFill>
              </a:rPr>
              <a:t>18</a:t>
            </a:r>
            <a:r>
              <a:rPr lang="zh-CN" altLang="en-US" sz="1800" dirty="0">
                <a:solidFill>
                  <a:schemeClr val="accent3"/>
                </a:solidFill>
              </a:rPr>
              <a:t>号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1D5E9367-F7BB-4BF3-F343-8EE05B4EAF66}"/>
              </a:ext>
            </a:extLst>
          </p:cNvPr>
          <p:cNvSpPr txBox="1">
            <a:spLocks/>
          </p:cNvSpPr>
          <p:nvPr/>
        </p:nvSpPr>
        <p:spPr>
          <a:xfrm>
            <a:off x="485127" y="2270575"/>
            <a:ext cx="2160000" cy="33855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accent4"/>
                </a:solidFill>
              </a:rPr>
              <a:t>三级标题 </a:t>
            </a:r>
            <a:r>
              <a:rPr lang="en-US" altLang="zh-CN" sz="1600" dirty="0">
                <a:solidFill>
                  <a:schemeClr val="accent4"/>
                </a:solidFill>
              </a:rPr>
              <a:t>16</a:t>
            </a:r>
            <a:r>
              <a:rPr lang="zh-CN" altLang="en-US" sz="1600" dirty="0">
                <a:solidFill>
                  <a:schemeClr val="accent4"/>
                </a:solidFill>
              </a:rPr>
              <a:t>号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F7F13D2B-D02E-9E00-E0E8-38D83B961B89}"/>
              </a:ext>
            </a:extLst>
          </p:cNvPr>
          <p:cNvSpPr txBox="1">
            <a:spLocks/>
          </p:cNvSpPr>
          <p:nvPr/>
        </p:nvSpPr>
        <p:spPr>
          <a:xfrm>
            <a:off x="2861916" y="1072996"/>
            <a:ext cx="5667742" cy="25853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标题格式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段落：段前</a:t>
            </a:r>
            <a:r>
              <a:rPr lang="en-US" altLang="zh-CN" sz="1600" dirty="0"/>
              <a:t>4</a:t>
            </a:r>
            <a:r>
              <a:rPr lang="zh-CN" altLang="en-US" sz="1600" dirty="0"/>
              <a:t>磅，段后</a:t>
            </a:r>
            <a:r>
              <a:rPr lang="en-US" altLang="zh-CN" sz="1600" dirty="0"/>
              <a:t>6</a:t>
            </a:r>
            <a:r>
              <a:rPr lang="zh-CN" altLang="en-US" sz="1600" dirty="0"/>
              <a:t>磅，单倍行间距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颜色：建议按照级别区分颜色（主要）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字体：中文，微软雅黑正文；英文，</a:t>
            </a:r>
            <a:r>
              <a:rPr lang="en-US" altLang="zh-CN" sz="1600" dirty="0"/>
              <a:t>Times New Roman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字体大小：建议按照级别区别大小（辅助） 粗体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调整文本：根据文字调整形状大小</a:t>
            </a:r>
            <a:endParaRPr lang="en-US" altLang="zh-CN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/>
              <a:t>建议：通常建议只用到二级标题</a:t>
            </a:r>
            <a:endParaRPr lang="en-US" altLang="zh-CN" sz="1600" dirty="0"/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125A5654-448A-F2DA-CB53-13C43D37D19B}"/>
              </a:ext>
            </a:extLst>
          </p:cNvPr>
          <p:cNvSpPr txBox="1">
            <a:spLocks/>
          </p:cNvSpPr>
          <p:nvPr/>
        </p:nvSpPr>
        <p:spPr>
          <a:xfrm>
            <a:off x="485127" y="2635140"/>
            <a:ext cx="2160000" cy="3077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accent5"/>
                </a:solidFill>
              </a:rPr>
              <a:t>四级标题 </a:t>
            </a:r>
            <a:r>
              <a:rPr lang="en-US" altLang="zh-CN" sz="1400" dirty="0">
                <a:solidFill>
                  <a:schemeClr val="accent5"/>
                </a:solidFill>
              </a:rPr>
              <a:t>14</a:t>
            </a:r>
            <a:r>
              <a:rPr lang="zh-CN" altLang="en-US" sz="1400" dirty="0">
                <a:solidFill>
                  <a:schemeClr val="accent5"/>
                </a:solidFill>
              </a:rPr>
              <a:t>号</a:t>
            </a: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CADBB138-2E97-4109-F02E-B85EAC819F61}"/>
              </a:ext>
            </a:extLst>
          </p:cNvPr>
          <p:cNvSpPr txBox="1">
            <a:spLocks/>
          </p:cNvSpPr>
          <p:nvPr/>
        </p:nvSpPr>
        <p:spPr>
          <a:xfrm>
            <a:off x="485125" y="2967128"/>
            <a:ext cx="2160000" cy="3077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accent6"/>
                </a:solidFill>
              </a:rPr>
              <a:t>五级标题 </a:t>
            </a:r>
            <a:r>
              <a:rPr lang="en-US" altLang="zh-CN" sz="1400" dirty="0">
                <a:solidFill>
                  <a:schemeClr val="accent6"/>
                </a:solidFill>
              </a:rPr>
              <a:t>12</a:t>
            </a:r>
            <a:r>
              <a:rPr lang="zh-CN" altLang="en-US" sz="1400" dirty="0">
                <a:solidFill>
                  <a:schemeClr val="accent6"/>
                </a:solidFill>
              </a:rPr>
              <a:t>号</a:t>
            </a:r>
          </a:p>
        </p:txBody>
      </p:sp>
      <p:sp>
        <p:nvSpPr>
          <p:cNvPr id="19" name="内容占位符 1">
            <a:extLst>
              <a:ext uri="{FF2B5EF4-FFF2-40B4-BE49-F238E27FC236}">
                <a16:creationId xmlns:a16="http://schemas.microsoft.com/office/drawing/2014/main" id="{46D2A7EE-229E-B379-C1E4-B1E56DF90C18}"/>
              </a:ext>
            </a:extLst>
          </p:cNvPr>
          <p:cNvSpPr txBox="1">
            <a:spLocks/>
          </p:cNvSpPr>
          <p:nvPr/>
        </p:nvSpPr>
        <p:spPr>
          <a:xfrm>
            <a:off x="286280" y="1052138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标题模板</a:t>
            </a:r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83BDFE6F-2CE6-8E53-5411-8EC601EBBC43}"/>
              </a:ext>
            </a:extLst>
          </p:cNvPr>
          <p:cNvSpPr txBox="1">
            <a:spLocks/>
          </p:cNvSpPr>
          <p:nvPr/>
        </p:nvSpPr>
        <p:spPr>
          <a:xfrm>
            <a:off x="286280" y="3311812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正文模版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E448E2E2-8899-08C3-88D7-8AEA684F5DF6}"/>
              </a:ext>
            </a:extLst>
          </p:cNvPr>
          <p:cNvSpPr txBox="1">
            <a:spLocks/>
          </p:cNvSpPr>
          <p:nvPr/>
        </p:nvSpPr>
        <p:spPr>
          <a:xfrm>
            <a:off x="485125" y="3713151"/>
            <a:ext cx="5641718" cy="258532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正文格式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段落：段前</a:t>
            </a:r>
            <a:r>
              <a:rPr lang="en-US" altLang="zh-CN" sz="1600" b="1" dirty="0">
                <a:solidFill>
                  <a:schemeClr val="tx2"/>
                </a:solidFill>
              </a:rPr>
              <a:t>4</a:t>
            </a:r>
            <a:r>
              <a:rPr lang="zh-CN" altLang="en-US" sz="1600" b="1" dirty="0">
                <a:solidFill>
                  <a:schemeClr val="tx2"/>
                </a:solidFill>
              </a:rPr>
              <a:t>磅，段后</a:t>
            </a:r>
            <a:r>
              <a:rPr lang="en-US" altLang="zh-CN" sz="1600" b="1" dirty="0">
                <a:solidFill>
                  <a:schemeClr val="tx2"/>
                </a:solidFill>
              </a:rPr>
              <a:t>6</a:t>
            </a:r>
            <a:r>
              <a:rPr lang="zh-CN" altLang="en-US" sz="1600" b="1" dirty="0">
                <a:solidFill>
                  <a:schemeClr val="tx2"/>
                </a:solidFill>
              </a:rPr>
              <a:t>磅，单倍行间距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颜色：深灰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字体：中文，微软雅黑正文；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英文，</a:t>
            </a:r>
            <a:r>
              <a:rPr lang="en-US" altLang="zh-CN" sz="1600" b="1" dirty="0">
                <a:solidFill>
                  <a:schemeClr val="tx2"/>
                </a:solidFill>
              </a:rPr>
              <a:t>Times New Roman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字体大小： </a:t>
            </a:r>
            <a:r>
              <a:rPr lang="en-US" altLang="zh-CN" sz="1600" b="1" dirty="0">
                <a:solidFill>
                  <a:schemeClr val="tx2"/>
                </a:solidFill>
              </a:rPr>
              <a:t>16</a:t>
            </a:r>
            <a:r>
              <a:rPr lang="zh-CN" altLang="en-US" sz="1600" b="1" dirty="0">
                <a:solidFill>
                  <a:schemeClr val="tx2"/>
                </a:solidFill>
              </a:rPr>
              <a:t>号 粗体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调整文本：根据文字调整形状大小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7DDCB9-6BBB-1F2C-BAAD-27B23E35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57" y="4223099"/>
            <a:ext cx="2228571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8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16A7C-5D46-7159-5B80-F39F2905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FC42F6-5141-999F-A2EE-3069A6AD3C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9D459A85-202A-4208-BF7E-80DD9E5F3003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923C0A-F275-D246-B33E-1C24B639FA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489A2A-B24E-4F8D-6946-E78D6697D1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2B4C307-DA9C-E4FC-1CC3-6BDA44CD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图标题 注</a:t>
            </a:r>
            <a:r>
              <a:rPr lang="en-US" altLang="zh-CN" dirty="0"/>
              <a:t>&amp;</a:t>
            </a:r>
            <a:r>
              <a:rPr lang="zh-CN" altLang="en-US" dirty="0"/>
              <a:t>引用</a:t>
            </a: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6244637F-F9FF-9225-4213-CA43439C1FC7}"/>
              </a:ext>
            </a:extLst>
          </p:cNvPr>
          <p:cNvSpPr txBox="1">
            <a:spLocks/>
          </p:cNvSpPr>
          <p:nvPr/>
        </p:nvSpPr>
        <p:spPr>
          <a:xfrm>
            <a:off x="5296152" y="2536388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注</a:t>
            </a:r>
            <a:r>
              <a:rPr lang="en-US" altLang="zh-CN" dirty="0">
                <a:solidFill>
                  <a:schemeClr val="accent1"/>
                </a:solidFill>
              </a:rPr>
              <a:t>&amp;</a:t>
            </a:r>
            <a:r>
              <a:rPr lang="zh-CN" altLang="en-US" dirty="0">
                <a:solidFill>
                  <a:schemeClr val="accent1"/>
                </a:solidFill>
              </a:rPr>
              <a:t>引用模板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E4231B9-96D9-53BA-291F-AD9FBF6BD9EB}"/>
              </a:ext>
            </a:extLst>
          </p:cNvPr>
          <p:cNvSpPr txBox="1">
            <a:spLocks/>
          </p:cNvSpPr>
          <p:nvPr/>
        </p:nvSpPr>
        <p:spPr>
          <a:xfrm>
            <a:off x="5296152" y="2936498"/>
            <a:ext cx="2570129" cy="13692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格式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段落：段前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磅，段后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磅，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1.2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倍行间距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颜色：深灰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字体：中文，微软雅黑正文；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英文，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Times New Roman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字体大小： 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10</a:t>
            </a: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号 粗体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调整文本：根据文字调整形状大小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78F15338-D48F-644A-0A75-C9148AC503D5}"/>
              </a:ext>
            </a:extLst>
          </p:cNvPr>
          <p:cNvSpPr txBox="1">
            <a:spLocks/>
          </p:cNvSpPr>
          <p:nvPr/>
        </p:nvSpPr>
        <p:spPr>
          <a:xfrm>
            <a:off x="435520" y="1128746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图标题</a:t>
            </a:r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62429619-3F9C-F30E-6E92-8B6CC1E6B509}"/>
              </a:ext>
            </a:extLst>
          </p:cNvPr>
          <p:cNvSpPr txBox="1">
            <a:spLocks/>
          </p:cNvSpPr>
          <p:nvPr/>
        </p:nvSpPr>
        <p:spPr>
          <a:xfrm>
            <a:off x="1394202" y="2459444"/>
            <a:ext cx="1080000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" dirty="0"/>
              <a:t>UCAS</a:t>
            </a:r>
            <a:r>
              <a:rPr lang="zh-CN" altLang="en-US" sz="1200" dirty="0"/>
              <a:t>校徽</a:t>
            </a:r>
            <a:endParaRPr lang="en-US" altLang="zh-CN" sz="1200" dirty="0"/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0DCC2C29-48D7-45DA-C0F5-8B012087ABFE}"/>
              </a:ext>
            </a:extLst>
          </p:cNvPr>
          <p:cNvSpPr txBox="1">
            <a:spLocks/>
          </p:cNvSpPr>
          <p:nvPr/>
        </p:nvSpPr>
        <p:spPr>
          <a:xfrm>
            <a:off x="435520" y="2885757"/>
            <a:ext cx="3250154" cy="215443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格式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段落：段前</a:t>
            </a:r>
            <a:r>
              <a:rPr lang="en-US" altLang="zh-CN" sz="1200" dirty="0"/>
              <a:t>0</a:t>
            </a:r>
            <a:r>
              <a:rPr lang="zh-CN" altLang="en-US" sz="1200" dirty="0"/>
              <a:t>磅，段后</a:t>
            </a:r>
            <a:r>
              <a:rPr lang="en-US" altLang="zh-CN" sz="1200" dirty="0"/>
              <a:t>0</a:t>
            </a:r>
            <a:r>
              <a:rPr lang="zh-CN" altLang="en-US" sz="1200" dirty="0"/>
              <a:t>磅，</a:t>
            </a:r>
            <a:r>
              <a:rPr lang="en-US" altLang="zh-CN" sz="1200" dirty="0"/>
              <a:t>1.2</a:t>
            </a:r>
            <a:r>
              <a:rPr lang="zh-CN" altLang="en-US" sz="1200" dirty="0"/>
              <a:t>倍行间距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颜色：深灰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字体：中文，微软雅黑正文；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英文，</a:t>
            </a:r>
            <a:r>
              <a:rPr lang="en-US" altLang="zh-CN" sz="1200" dirty="0"/>
              <a:t>Times New Roman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字体大小： </a:t>
            </a:r>
            <a:r>
              <a:rPr lang="en-US" altLang="zh-CN" sz="1200" dirty="0"/>
              <a:t>12</a:t>
            </a:r>
            <a:r>
              <a:rPr lang="zh-CN" altLang="en-US" sz="1200" dirty="0"/>
              <a:t>号 粗体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调整文本：根据文字调整形状大小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837C438C-90A6-D5AC-2ACA-1178875A49C0}"/>
              </a:ext>
            </a:extLst>
          </p:cNvPr>
          <p:cNvSpPr txBox="1">
            <a:spLocks/>
          </p:cNvSpPr>
          <p:nvPr/>
        </p:nvSpPr>
        <p:spPr>
          <a:xfrm>
            <a:off x="435520" y="5567626"/>
            <a:ext cx="7110589" cy="2612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tx2"/>
                </a:solidFill>
                <a:cs typeface="Times New Roman" panose="02020603050405020304" pitchFamily="18" charset="0"/>
              </a:rPr>
              <a:t>引用例子</a:t>
            </a:r>
            <a:endParaRPr lang="en-US" altLang="zh-CN" sz="10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FA709C4-868E-B424-C65F-81A3161E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4202" y="1697900"/>
            <a:ext cx="720000" cy="720000"/>
          </a:xfrm>
          <a:prstGeom prst="rect">
            <a:avLst/>
          </a:prstGeom>
        </p:spPr>
      </p:pic>
      <p:sp>
        <p:nvSpPr>
          <p:cNvPr id="26" name="内容占位符 1">
            <a:extLst>
              <a:ext uri="{FF2B5EF4-FFF2-40B4-BE49-F238E27FC236}">
                <a16:creationId xmlns:a16="http://schemas.microsoft.com/office/drawing/2014/main" id="{739AC8B9-9FB1-2998-6CE2-5E5191FD453B}"/>
              </a:ext>
            </a:extLst>
          </p:cNvPr>
          <p:cNvSpPr txBox="1">
            <a:spLocks/>
          </p:cNvSpPr>
          <p:nvPr/>
        </p:nvSpPr>
        <p:spPr>
          <a:xfrm>
            <a:off x="2410826" y="2459444"/>
            <a:ext cx="1080000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1200" dirty="0"/>
              <a:t>图标题</a:t>
            </a:r>
            <a:endParaRPr lang="en-US" altLang="zh-CN" sz="1200" dirty="0"/>
          </a:p>
        </p:txBody>
      </p:sp>
      <p:sp>
        <p:nvSpPr>
          <p:cNvPr id="27" name="文本占位符 3">
            <a:extLst>
              <a:ext uri="{FF2B5EF4-FFF2-40B4-BE49-F238E27FC236}">
                <a16:creationId xmlns:a16="http://schemas.microsoft.com/office/drawing/2014/main" id="{C63CE96B-2426-01F3-5D61-D08784B3BCAB}"/>
              </a:ext>
            </a:extLst>
          </p:cNvPr>
          <p:cNvSpPr txBox="1">
            <a:spLocks/>
          </p:cNvSpPr>
          <p:nvPr/>
        </p:nvSpPr>
        <p:spPr>
          <a:xfrm>
            <a:off x="435519" y="5836251"/>
            <a:ext cx="7110589" cy="26129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defRPr/>
            </a:pPr>
            <a:r>
              <a:rPr lang="en-US" altLang="zh-CN" sz="1000" dirty="0">
                <a:solidFill>
                  <a:schemeClr val="accent3"/>
                </a:solidFill>
                <a:cs typeface="Times New Roman" panose="02020603050405020304" pitchFamily="18" charset="0"/>
              </a:rPr>
              <a:t>[1] </a:t>
            </a:r>
            <a:r>
              <a:rPr lang="en-US" altLang="zh-CN" sz="1000" dirty="0">
                <a:solidFill>
                  <a:schemeClr val="tx2"/>
                </a:solidFill>
                <a:cs typeface="Times New Roman" panose="02020603050405020304" pitchFamily="18" charset="0"/>
              </a:rPr>
              <a:t>https://onestop.ucas.edu.cn/home/info/6b9e95dc-5785-4eee-b25f-1f884698cfc3</a:t>
            </a:r>
          </a:p>
        </p:txBody>
      </p:sp>
      <p:sp>
        <p:nvSpPr>
          <p:cNvPr id="28" name="内容占位符 1">
            <a:extLst>
              <a:ext uri="{FF2B5EF4-FFF2-40B4-BE49-F238E27FC236}">
                <a16:creationId xmlns:a16="http://schemas.microsoft.com/office/drawing/2014/main" id="{BB5332FB-B94B-811D-C679-D810073D50F0}"/>
              </a:ext>
            </a:extLst>
          </p:cNvPr>
          <p:cNvSpPr txBox="1">
            <a:spLocks/>
          </p:cNvSpPr>
          <p:nvPr/>
        </p:nvSpPr>
        <p:spPr>
          <a:xfrm>
            <a:off x="2242772" y="2459443"/>
            <a:ext cx="462860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accent3"/>
                </a:solidFill>
              </a:rPr>
              <a:t>[1]</a:t>
            </a:r>
          </a:p>
        </p:txBody>
      </p:sp>
      <p:sp>
        <p:nvSpPr>
          <p:cNvPr id="29" name="内容占位符 1">
            <a:extLst>
              <a:ext uri="{FF2B5EF4-FFF2-40B4-BE49-F238E27FC236}">
                <a16:creationId xmlns:a16="http://schemas.microsoft.com/office/drawing/2014/main" id="{8E090356-0F85-2172-8073-F593AFA132A4}"/>
              </a:ext>
            </a:extLst>
          </p:cNvPr>
          <p:cNvSpPr txBox="1">
            <a:spLocks/>
          </p:cNvSpPr>
          <p:nvPr/>
        </p:nvSpPr>
        <p:spPr>
          <a:xfrm>
            <a:off x="3162325" y="2443683"/>
            <a:ext cx="657001" cy="27699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200" dirty="0">
                <a:solidFill>
                  <a:schemeClr val="accent3"/>
                </a:solidFill>
              </a:rPr>
              <a:t>[</a:t>
            </a:r>
            <a:r>
              <a:rPr lang="zh-CN" altLang="en-US" sz="1200" dirty="0">
                <a:solidFill>
                  <a:schemeClr val="accent3"/>
                </a:solidFill>
              </a:rPr>
              <a:t>角标</a:t>
            </a:r>
            <a:r>
              <a:rPr lang="en-US" altLang="zh-CN" sz="1200" dirty="0">
                <a:solidFill>
                  <a:schemeClr val="accent3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983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2E594-F7E5-7983-FA2C-F01BAE66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63DD8-0A97-BFDD-27B9-E5965B42F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粗箭头 细箭头 虚实线 虚框线 色块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A108F-CDB1-1BB6-8652-423D5885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FC1F935D-1FAF-4135-8D36-41EA0657F477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B12BD-793A-9B53-F8DF-854D56A4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A9181-DED0-80CB-6C92-1BC756C8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50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0C3EEB-5493-8C34-7446-1E494A81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29154D80-5079-494F-8034-545B6D374C5A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1F756-28D1-D02B-049D-16B20C91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844EC-C683-69BB-0E8B-D4B79F7B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BE3019-F033-771A-7D05-765CE558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形状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B01DDC7-418A-E2E5-F386-717FD871C9A8}"/>
              </a:ext>
            </a:extLst>
          </p:cNvPr>
          <p:cNvSpPr>
            <a:spLocks/>
          </p:cNvSpPr>
          <p:nvPr/>
        </p:nvSpPr>
        <p:spPr>
          <a:xfrm>
            <a:off x="1609429" y="1390360"/>
            <a:ext cx="1080000" cy="5400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939271-20FC-0EEE-B5B5-0E360DFE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1" r="1"/>
          <a:stretch/>
        </p:blipFill>
        <p:spPr>
          <a:xfrm>
            <a:off x="7149533" y="1185261"/>
            <a:ext cx="1620000" cy="894149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933B494-1868-44F5-D661-BFF7049057F4}"/>
              </a:ext>
            </a:extLst>
          </p:cNvPr>
          <p:cNvCxnSpPr>
            <a:cxnSpLocks/>
          </p:cNvCxnSpPr>
          <p:nvPr/>
        </p:nvCxnSpPr>
        <p:spPr>
          <a:xfrm>
            <a:off x="491276" y="3096304"/>
            <a:ext cx="1080000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A642E7B9-5917-79A0-A67E-1FCB2B3C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576" y="2455057"/>
            <a:ext cx="858072" cy="1282494"/>
          </a:xfrm>
          <a:prstGeom prst="rect">
            <a:avLst/>
          </a:prstGeom>
        </p:spPr>
      </p:pic>
      <p:sp>
        <p:nvSpPr>
          <p:cNvPr id="18" name="箭头: 左 17">
            <a:extLst>
              <a:ext uri="{FF2B5EF4-FFF2-40B4-BE49-F238E27FC236}">
                <a16:creationId xmlns:a16="http://schemas.microsoft.com/office/drawing/2014/main" id="{F3344244-FDC5-AD31-8E4F-27A8A2E489C3}"/>
              </a:ext>
            </a:extLst>
          </p:cNvPr>
          <p:cNvSpPr/>
          <p:nvPr/>
        </p:nvSpPr>
        <p:spPr>
          <a:xfrm>
            <a:off x="374467" y="1390360"/>
            <a:ext cx="1080000" cy="540000"/>
          </a:xfrm>
          <a:prstGeom prst="lef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6D5A19F4-EE52-D1F0-7992-ABA83E5DE904}"/>
              </a:ext>
            </a:extLst>
          </p:cNvPr>
          <p:cNvSpPr/>
          <p:nvPr/>
        </p:nvSpPr>
        <p:spPr>
          <a:xfrm>
            <a:off x="2844391" y="1120360"/>
            <a:ext cx="540000" cy="1080000"/>
          </a:xfrm>
          <a:prstGeom prst="up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175AB592-1216-3968-3141-AC0A41E652C0}"/>
              </a:ext>
            </a:extLst>
          </p:cNvPr>
          <p:cNvSpPr/>
          <p:nvPr/>
        </p:nvSpPr>
        <p:spPr>
          <a:xfrm>
            <a:off x="3539353" y="1120360"/>
            <a:ext cx="540000" cy="1080000"/>
          </a:xfrm>
          <a:prstGeom prst="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76D63F-6AC8-7442-FD08-A6BBE012AA6E}"/>
              </a:ext>
            </a:extLst>
          </p:cNvPr>
          <p:cNvCxnSpPr>
            <a:cxnSpLocks/>
          </p:cNvCxnSpPr>
          <p:nvPr/>
        </p:nvCxnSpPr>
        <p:spPr>
          <a:xfrm flipV="1">
            <a:off x="2163319" y="2556304"/>
            <a:ext cx="0" cy="108000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3560E452-DD0D-D71C-D89B-71C0D7A99019}"/>
              </a:ext>
            </a:extLst>
          </p:cNvPr>
          <p:cNvSpPr/>
          <p:nvPr/>
        </p:nvSpPr>
        <p:spPr>
          <a:xfrm>
            <a:off x="2755362" y="2556304"/>
            <a:ext cx="1050085" cy="1080001"/>
          </a:xfrm>
          <a:custGeom>
            <a:avLst/>
            <a:gdLst>
              <a:gd name="connsiteX0" fmla="*/ 0 w 1050085"/>
              <a:gd name="connsiteY0" fmla="*/ 1080001 h 1080001"/>
              <a:gd name="connsiteX1" fmla="*/ 797207 w 1050085"/>
              <a:gd name="connsiteY1" fmla="*/ 7830 h 1080001"/>
              <a:gd name="connsiteX2" fmla="*/ 1050085 w 1050085"/>
              <a:gd name="connsiteY2" fmla="*/ 597524 h 1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0085" h="1080001" fill="none" extrusionOk="0">
                <a:moveTo>
                  <a:pt x="0" y="1080001"/>
                </a:moveTo>
                <a:cubicBezTo>
                  <a:pt x="325558" y="597147"/>
                  <a:pt x="596255" y="72132"/>
                  <a:pt x="797207" y="7830"/>
                </a:cubicBezTo>
                <a:cubicBezTo>
                  <a:pt x="988708" y="-76015"/>
                  <a:pt x="999837" y="497023"/>
                  <a:pt x="1050085" y="597524"/>
                </a:cubicBezTo>
              </a:path>
              <a:path w="1050085" h="1080001" stroke="0" extrusionOk="0">
                <a:moveTo>
                  <a:pt x="0" y="1080001"/>
                </a:moveTo>
                <a:cubicBezTo>
                  <a:pt x="327285" y="573803"/>
                  <a:pt x="613725" y="84114"/>
                  <a:pt x="797207" y="7830"/>
                </a:cubicBezTo>
                <a:cubicBezTo>
                  <a:pt x="986980" y="-84368"/>
                  <a:pt x="992587" y="488868"/>
                  <a:pt x="1050085" y="597524"/>
                </a:cubicBezTo>
              </a:path>
            </a:pathLst>
          </a:cu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3285863634">
                  <a:custGeom>
                    <a:avLst/>
                    <a:gdLst>
                      <a:gd name="connsiteX0" fmla="*/ 0 w 2262909"/>
                      <a:gd name="connsiteY0" fmla="*/ 1488611 h 1488611"/>
                      <a:gd name="connsiteX1" fmla="*/ 1717963 w 2262909"/>
                      <a:gd name="connsiteY1" fmla="*/ 10793 h 1488611"/>
                      <a:gd name="connsiteX2" fmla="*/ 2262909 w 2262909"/>
                      <a:gd name="connsiteY2" fmla="*/ 823593 h 14886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62909" h="1488611">
                        <a:moveTo>
                          <a:pt x="0" y="1488611"/>
                        </a:moveTo>
                        <a:cubicBezTo>
                          <a:pt x="670406" y="805120"/>
                          <a:pt x="1340812" y="121629"/>
                          <a:pt x="1717963" y="10793"/>
                        </a:cubicBezTo>
                        <a:cubicBezTo>
                          <a:pt x="2095114" y="-100043"/>
                          <a:pt x="2161309" y="675811"/>
                          <a:pt x="2262909" y="82359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98C015-91CD-F5AB-A09B-18386588BE92}"/>
              </a:ext>
            </a:extLst>
          </p:cNvPr>
          <p:cNvCxnSpPr>
            <a:cxnSpLocks/>
          </p:cNvCxnSpPr>
          <p:nvPr/>
        </p:nvCxnSpPr>
        <p:spPr>
          <a:xfrm flipV="1">
            <a:off x="4397490" y="2556304"/>
            <a:ext cx="1080000" cy="1080000"/>
          </a:xfrm>
          <a:prstGeom prst="straightConnector1">
            <a:avLst/>
          </a:prstGeom>
          <a:ln w="3810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箭头: 上弧形 29">
            <a:extLst>
              <a:ext uri="{FF2B5EF4-FFF2-40B4-BE49-F238E27FC236}">
                <a16:creationId xmlns:a16="http://schemas.microsoft.com/office/drawing/2014/main" id="{BCE9FF70-D6E1-D9DD-25DF-1683E2DC927C}"/>
              </a:ext>
            </a:extLst>
          </p:cNvPr>
          <p:cNvSpPr/>
          <p:nvPr/>
        </p:nvSpPr>
        <p:spPr>
          <a:xfrm>
            <a:off x="4234315" y="1153845"/>
            <a:ext cx="1389985" cy="1013030"/>
          </a:xfrm>
          <a:prstGeom prst="curvedDown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072A457-CD97-C48B-0778-7D3C62595B73}"/>
              </a:ext>
            </a:extLst>
          </p:cNvPr>
          <p:cNvCxnSpPr>
            <a:cxnSpLocks/>
          </p:cNvCxnSpPr>
          <p:nvPr/>
        </p:nvCxnSpPr>
        <p:spPr>
          <a:xfrm>
            <a:off x="895927" y="4281383"/>
            <a:ext cx="0" cy="1080000"/>
          </a:xfrm>
          <a:prstGeom prst="line">
            <a:avLst/>
          </a:prstGeom>
          <a:ln w="38100">
            <a:solidFill>
              <a:schemeClr val="accent6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AF68384-05EB-93B5-A93F-AF0F040A673F}"/>
              </a:ext>
            </a:extLst>
          </p:cNvPr>
          <p:cNvCxnSpPr>
            <a:cxnSpLocks/>
          </p:cNvCxnSpPr>
          <p:nvPr/>
        </p:nvCxnSpPr>
        <p:spPr>
          <a:xfrm>
            <a:off x="1272640" y="4821383"/>
            <a:ext cx="1080000" cy="0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989DA277-B541-DF59-F99B-283298034B0B}"/>
              </a:ext>
            </a:extLst>
          </p:cNvPr>
          <p:cNvSpPr/>
          <p:nvPr/>
        </p:nvSpPr>
        <p:spPr>
          <a:xfrm>
            <a:off x="5149974" y="4463652"/>
            <a:ext cx="1529998" cy="873270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56C42E2-DD1C-2137-3789-EC3EC200DAE1}"/>
              </a:ext>
            </a:extLst>
          </p:cNvPr>
          <p:cNvSpPr/>
          <p:nvPr/>
        </p:nvSpPr>
        <p:spPr>
          <a:xfrm>
            <a:off x="550664" y="5829034"/>
            <a:ext cx="1431637" cy="63730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内容占位符 1">
            <a:extLst>
              <a:ext uri="{FF2B5EF4-FFF2-40B4-BE49-F238E27FC236}">
                <a16:creationId xmlns:a16="http://schemas.microsoft.com/office/drawing/2014/main" id="{08270F20-B54E-3B39-3F03-3542071C494C}"/>
              </a:ext>
            </a:extLst>
          </p:cNvPr>
          <p:cNvSpPr txBox="1">
            <a:spLocks/>
          </p:cNvSpPr>
          <p:nvPr/>
        </p:nvSpPr>
        <p:spPr>
          <a:xfrm>
            <a:off x="354342" y="921920"/>
            <a:ext cx="237501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粗箭头（图片引导）</a:t>
            </a:r>
          </a:p>
        </p:txBody>
      </p:sp>
      <p:sp>
        <p:nvSpPr>
          <p:cNvPr id="41" name="内容占位符 1">
            <a:extLst>
              <a:ext uri="{FF2B5EF4-FFF2-40B4-BE49-F238E27FC236}">
                <a16:creationId xmlns:a16="http://schemas.microsoft.com/office/drawing/2014/main" id="{D2A7E297-EABE-A07C-03ED-ADDAD20ABB1D}"/>
              </a:ext>
            </a:extLst>
          </p:cNvPr>
          <p:cNvSpPr txBox="1">
            <a:spLocks/>
          </p:cNvSpPr>
          <p:nvPr/>
        </p:nvSpPr>
        <p:spPr>
          <a:xfrm>
            <a:off x="376556" y="2079410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细箭头（文字引导）</a:t>
            </a:r>
          </a:p>
        </p:txBody>
      </p:sp>
      <p:sp>
        <p:nvSpPr>
          <p:cNvPr id="42" name="内容占位符 1">
            <a:extLst>
              <a:ext uri="{FF2B5EF4-FFF2-40B4-BE49-F238E27FC236}">
                <a16:creationId xmlns:a16="http://schemas.microsoft.com/office/drawing/2014/main" id="{3263FE4A-8EB8-6467-B7DD-3C94FF735446}"/>
              </a:ext>
            </a:extLst>
          </p:cNvPr>
          <p:cNvSpPr txBox="1">
            <a:spLocks/>
          </p:cNvSpPr>
          <p:nvPr/>
        </p:nvSpPr>
        <p:spPr>
          <a:xfrm>
            <a:off x="376556" y="3831948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虚实线（区域分割）</a:t>
            </a:r>
          </a:p>
        </p:txBody>
      </p:sp>
      <p:sp>
        <p:nvSpPr>
          <p:cNvPr id="43" name="内容占位符 1">
            <a:extLst>
              <a:ext uri="{FF2B5EF4-FFF2-40B4-BE49-F238E27FC236}">
                <a16:creationId xmlns:a16="http://schemas.microsoft.com/office/drawing/2014/main" id="{5150E1AA-F1BB-EC44-2617-600359E7010E}"/>
              </a:ext>
            </a:extLst>
          </p:cNvPr>
          <p:cNvSpPr txBox="1">
            <a:spLocks/>
          </p:cNvSpPr>
          <p:nvPr/>
        </p:nvSpPr>
        <p:spPr>
          <a:xfrm>
            <a:off x="4989621" y="3944012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虚框线（区域框选）</a:t>
            </a:r>
          </a:p>
        </p:txBody>
      </p:sp>
      <p:sp>
        <p:nvSpPr>
          <p:cNvPr id="44" name="内容占位符 1">
            <a:extLst>
              <a:ext uri="{FF2B5EF4-FFF2-40B4-BE49-F238E27FC236}">
                <a16:creationId xmlns:a16="http://schemas.microsoft.com/office/drawing/2014/main" id="{2360DD28-2876-CEE8-9F5C-616266E2CC92}"/>
              </a:ext>
            </a:extLst>
          </p:cNvPr>
          <p:cNvSpPr txBox="1">
            <a:spLocks/>
          </p:cNvSpPr>
          <p:nvPr/>
        </p:nvSpPr>
        <p:spPr>
          <a:xfrm>
            <a:off x="393774" y="5318937"/>
            <a:ext cx="2272221" cy="40011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色块（区域高亮）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EDCC30F-B987-7549-3E45-794503C29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637" y="4510498"/>
            <a:ext cx="1080000" cy="77957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6E780A7-1556-44A5-328A-509A56371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789" y="5755995"/>
            <a:ext cx="1080000" cy="78338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D8711831-D161-9E3E-FB5B-5FA084E8C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9353" y="4427792"/>
            <a:ext cx="1080000" cy="78718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A05160E-8DAC-C03A-C318-B4AF29311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9533" y="2706516"/>
            <a:ext cx="1080000" cy="779577"/>
          </a:xfrm>
          <a:prstGeom prst="rect">
            <a:avLst/>
          </a:prstGeom>
        </p:spPr>
      </p:pic>
      <p:sp>
        <p:nvSpPr>
          <p:cNvPr id="53" name="箭头: V 形 52">
            <a:extLst>
              <a:ext uri="{FF2B5EF4-FFF2-40B4-BE49-F238E27FC236}">
                <a16:creationId xmlns:a16="http://schemas.microsoft.com/office/drawing/2014/main" id="{CA99709B-FC01-CEC3-1824-02F4A0F2AC92}"/>
              </a:ext>
            </a:extLst>
          </p:cNvPr>
          <p:cNvSpPr/>
          <p:nvPr/>
        </p:nvSpPr>
        <p:spPr>
          <a:xfrm>
            <a:off x="5779261" y="1480360"/>
            <a:ext cx="1080000" cy="360000"/>
          </a:xfrm>
          <a:prstGeom prst="chevron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25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1AEB-54E3-1505-DE7D-A129EB76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24AEC-DD3B-2822-9F3E-8901E8888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PPT</a:t>
            </a:r>
            <a:r>
              <a:rPr lang="zh-CN" altLang="en-US" dirty="0"/>
              <a:t>模板及相关素材来源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72814-CEE2-0DDE-2294-38ED4B03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27FD186D-352A-469C-8566-7947AF3BD077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F06E4-203B-7C10-5A95-532BEBBA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24D50-5826-F147-391B-145C6E08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58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8B86367-E00D-DD34-6635-54ED5D19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166C0D5A-EACF-485E-A3C6-054A2E29A4C4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42CC304-B518-0B09-D1C9-11FE1F99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522546D-D550-BC85-8790-45A3072C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357701D5-4848-C0A1-8CEF-B9A8720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参考资源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FE7CF4D7-592E-DA0B-410F-18B6148B5DB4}"/>
              </a:ext>
            </a:extLst>
          </p:cNvPr>
          <p:cNvSpPr txBox="1">
            <a:spLocks/>
          </p:cNvSpPr>
          <p:nvPr/>
        </p:nvSpPr>
        <p:spPr>
          <a:xfrm>
            <a:off x="348620" y="1177554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参考</a:t>
            </a:r>
            <a:r>
              <a:rPr lang="en-US" altLang="zh-CN" dirty="0">
                <a:solidFill>
                  <a:schemeClr val="accent1"/>
                </a:solidFill>
              </a:rPr>
              <a:t>PPT</a:t>
            </a:r>
            <a:r>
              <a:rPr lang="zh-CN" altLang="en-US" dirty="0">
                <a:solidFill>
                  <a:schemeClr val="accent1"/>
                </a:solidFill>
              </a:rPr>
              <a:t>模板</a:t>
            </a:r>
          </a:p>
        </p:txBody>
      </p:sp>
      <p:sp>
        <p:nvSpPr>
          <p:cNvPr id="14" name="文本占位符 3">
            <a:extLst>
              <a:ext uri="{FF2B5EF4-FFF2-40B4-BE49-F238E27FC236}">
                <a16:creationId xmlns:a16="http://schemas.microsoft.com/office/drawing/2014/main" id="{F2135D22-FF13-16CB-6BBA-F4B534238A2A}"/>
              </a:ext>
            </a:extLst>
          </p:cNvPr>
          <p:cNvSpPr txBox="1">
            <a:spLocks/>
          </p:cNvSpPr>
          <p:nvPr/>
        </p:nvSpPr>
        <p:spPr>
          <a:xfrm>
            <a:off x="348620" y="1577664"/>
            <a:ext cx="7110589" cy="14619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i="0" dirty="0">
                <a:solidFill>
                  <a:srgbClr val="1F2328"/>
                </a:solidFill>
                <a:effectLst/>
              </a:rPr>
              <a:t>清华简约主题</a:t>
            </a:r>
            <a:r>
              <a:rPr lang="en-US" altLang="zh-CN" sz="1600" b="1" i="0" dirty="0">
                <a:solidFill>
                  <a:srgbClr val="1F2328"/>
                </a:solidFill>
                <a:effectLst/>
              </a:rPr>
              <a:t>PPT</a:t>
            </a:r>
            <a:r>
              <a:rPr lang="zh-CN" altLang="en-US" sz="1600" b="1" i="0" dirty="0">
                <a:solidFill>
                  <a:srgbClr val="1F2328"/>
                </a:solidFill>
                <a:effectLst/>
              </a:rPr>
              <a:t>模板：</a:t>
            </a:r>
            <a:endParaRPr lang="en-US" altLang="zh-CN" sz="1600" b="1" i="0" dirty="0">
              <a:solidFill>
                <a:srgbClr val="1F2328"/>
              </a:solidFill>
              <a:effectLst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2"/>
              </a:rPr>
              <a:t>https://github.com/atomiechen/THU-PPT-Theme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国科大官方模板：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3"/>
              </a:rPr>
              <a:t>https://onestop.ucas.edu.cn/Home/Info/e1e7b553-14c1-42f3-910a-88d25ebf9c48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992E3D80-9664-56C3-2B3F-EDAC53272486}"/>
              </a:ext>
            </a:extLst>
          </p:cNvPr>
          <p:cNvSpPr txBox="1">
            <a:spLocks/>
          </p:cNvSpPr>
          <p:nvPr/>
        </p:nvSpPr>
        <p:spPr>
          <a:xfrm>
            <a:off x="348620" y="3238985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配色参考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16" name="文本占位符 3">
            <a:extLst>
              <a:ext uri="{FF2B5EF4-FFF2-40B4-BE49-F238E27FC236}">
                <a16:creationId xmlns:a16="http://schemas.microsoft.com/office/drawing/2014/main" id="{D2E08595-D6E8-15CA-5658-FFE819F13AE8}"/>
              </a:ext>
            </a:extLst>
          </p:cNvPr>
          <p:cNvSpPr txBox="1">
            <a:spLocks/>
          </p:cNvSpPr>
          <p:nvPr/>
        </p:nvSpPr>
        <p:spPr>
          <a:xfrm>
            <a:off x="348620" y="3639095"/>
            <a:ext cx="7110589" cy="713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国科大官方模板：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3"/>
              </a:rPr>
              <a:t>https://onestop.ucas.edu.cn/Home/Info/e1e7b553-14c1-42f3-910a-88d25ebf9c48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7A273C29-D370-663C-86B1-012B4913C744}"/>
              </a:ext>
            </a:extLst>
          </p:cNvPr>
          <p:cNvSpPr txBox="1">
            <a:spLocks/>
          </p:cNvSpPr>
          <p:nvPr/>
        </p:nvSpPr>
        <p:spPr>
          <a:xfrm>
            <a:off x="348620" y="4491648"/>
            <a:ext cx="2160000" cy="40011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sp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1"/>
                </a:solidFill>
              </a:rPr>
              <a:t>校徽</a:t>
            </a:r>
            <a:r>
              <a:rPr lang="en-US" altLang="zh-CN" dirty="0">
                <a:solidFill>
                  <a:schemeClr val="accent1"/>
                </a:solidFill>
              </a:rPr>
              <a:t>logo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FFEA7EF5-C3F2-1D48-9603-B3113E61E88D}"/>
              </a:ext>
            </a:extLst>
          </p:cNvPr>
          <p:cNvSpPr txBox="1">
            <a:spLocks/>
          </p:cNvSpPr>
          <p:nvPr/>
        </p:nvSpPr>
        <p:spPr>
          <a:xfrm>
            <a:off x="348620" y="4951603"/>
            <a:ext cx="7110589" cy="713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zh-CN" altLang="en-US" sz="1600" b="1" dirty="0">
                <a:solidFill>
                  <a:schemeClr val="tx2"/>
                </a:solidFill>
              </a:rPr>
              <a:t>国科大</a:t>
            </a:r>
            <a:r>
              <a:rPr lang="en-US" altLang="zh-CN" sz="1600" b="1" dirty="0">
                <a:solidFill>
                  <a:schemeClr val="tx2"/>
                </a:solidFill>
              </a:rPr>
              <a:t>-</a:t>
            </a:r>
            <a:r>
              <a:rPr lang="zh-CN" altLang="en-US" sz="1600" b="1" dirty="0">
                <a:solidFill>
                  <a:schemeClr val="tx2"/>
                </a:solidFill>
              </a:rPr>
              <a:t>综合信息网：</a:t>
            </a:r>
            <a:endParaRPr lang="en-US" altLang="zh-CN" sz="1600" b="1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chemeClr val="tx2"/>
                </a:solidFill>
                <a:hlinkClick r:id="rId4"/>
              </a:rPr>
              <a:t>https://onestop.ucas.edu.cn/home/info/6b9e95dc-5785-4eee-b25f-1f884698cfc3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99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B451A2E-C83B-CABE-F7FB-8F76B89F3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王涛</a:t>
            </a:r>
            <a:endParaRPr lang="en-US" altLang="zh-CN" b="1" dirty="0"/>
          </a:p>
          <a:p>
            <a:r>
              <a:rPr lang="en-US" altLang="zh-CN" b="1" dirty="0"/>
              <a:t>2024</a:t>
            </a:r>
            <a:r>
              <a:rPr lang="zh-CN" altLang="en-US" b="1" dirty="0"/>
              <a:t>年</a:t>
            </a:r>
            <a:r>
              <a:rPr lang="en-US" altLang="zh-CN" b="1" dirty="0"/>
              <a:t>11</a:t>
            </a:r>
            <a:r>
              <a:rPr lang="zh-CN" altLang="en-US" b="1" dirty="0"/>
              <a:t>月</a:t>
            </a:r>
            <a:r>
              <a:rPr lang="en-US" altLang="zh-CN" b="1" dirty="0"/>
              <a:t>21</a:t>
            </a:r>
            <a:r>
              <a:rPr lang="zh-CN" altLang="en-US" b="1" dirty="0"/>
              <a:t>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4FC6C26-4FC2-22AA-CCE1-990FC705F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感谢使用！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548B0-1473-19E8-9C6D-A845BA62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44E74EE9-59F7-4246-B8D9-8678ECE44BEF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D5CB4-D8CC-1178-4623-F11F37A5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CAA589-5C18-6B4E-197D-1E7BE1A2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38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4773BEA-7388-43F0-FE54-16EB47037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目录</a:t>
            </a:r>
            <a:endParaRPr lang="en-US" altLang="zh-CN" dirty="0"/>
          </a:p>
          <a:p>
            <a:r>
              <a:rPr lang="zh-CN" altLang="en-US" dirty="0"/>
              <a:t>一、使用方法</a:t>
            </a:r>
            <a:endParaRPr lang="en-US" altLang="zh-CN" dirty="0"/>
          </a:p>
          <a:p>
            <a:r>
              <a:rPr lang="zh-CN" altLang="en-US" dirty="0"/>
              <a:t>二、配色</a:t>
            </a:r>
            <a:endParaRPr lang="en-US" altLang="zh-CN" dirty="0"/>
          </a:p>
          <a:p>
            <a:r>
              <a:rPr lang="zh-CN" altLang="en-US" dirty="0"/>
              <a:t>三、版式</a:t>
            </a:r>
            <a:endParaRPr lang="en-US" altLang="zh-CN" dirty="0"/>
          </a:p>
          <a:p>
            <a:r>
              <a:rPr lang="zh-CN" altLang="en-US" dirty="0"/>
              <a:t>四、标题及正文</a:t>
            </a:r>
            <a:endParaRPr lang="en-US" altLang="zh-CN" dirty="0"/>
          </a:p>
          <a:p>
            <a:r>
              <a:rPr lang="zh-CN" altLang="en-US" dirty="0"/>
              <a:t>五、形状</a:t>
            </a:r>
            <a:endParaRPr lang="en-US" altLang="zh-CN" dirty="0"/>
          </a:p>
          <a:p>
            <a:r>
              <a:rPr lang="zh-CN" altLang="en-US" dirty="0"/>
              <a:t>六、参考资源</a:t>
            </a: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3FE32-56E7-9031-B32A-1CFF6EEEF0A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5F929DEA-D3D8-4977-992D-255D68B43E19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369B4-5EB8-E763-5A54-2C1139843C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7DC424C-3BA4-4272-FA40-19B88038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B26E00A5-F93F-8560-90FD-96059BAC763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30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FEF5C-E931-B44F-9014-13D20E6E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435A08-5CA9-DE16-2A60-CEA34E6B7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极简教程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DB5E9-0F92-A6F9-CE7A-07C1D462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BCE96F4C-1E24-4CB8-B39B-8503574478EB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F1131D-1B15-832B-1DDC-6CCBC768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6B350-5BA4-BACA-CFF9-CC4527E86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86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BE53AA-499A-713B-6B2C-51B4A919A2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6" y="1944732"/>
            <a:ext cx="8645978" cy="3128736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 </a:t>
            </a:r>
            <a:r>
              <a:rPr lang="zh-CN" altLang="en-US" sz="1600" dirty="0">
                <a:solidFill>
                  <a:schemeClr val="accent2"/>
                </a:solidFill>
              </a:rPr>
              <a:t>极简使用教程</a:t>
            </a:r>
            <a:r>
              <a:rPr lang="zh-CN" altLang="en-US" sz="1600" dirty="0"/>
              <a:t>：开始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新建幻灯片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选择想使用的幻灯片母版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en-US" altLang="zh-CN" sz="1600" dirty="0">
                <a:sym typeface="Wingdings" panose="05000000000000000000" pitchFamily="2" charset="2"/>
              </a:rPr>
              <a:t>2. </a:t>
            </a:r>
            <a:r>
              <a:rPr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更改模板相关元素</a:t>
            </a:r>
            <a:r>
              <a:rPr lang="zh-CN" altLang="en-US" sz="1600" dirty="0">
                <a:sym typeface="Wingdings" panose="05000000000000000000" pitchFamily="2" charset="2"/>
              </a:rPr>
              <a:t>：例如更改校徽图片元素，</a:t>
            </a:r>
            <a:r>
              <a:rPr lang="zh-CN" altLang="en-US" sz="1600" dirty="0">
                <a:solidFill>
                  <a:schemeClr val="accent2"/>
                </a:solidFill>
                <a:sym typeface="Wingdings" panose="05000000000000000000" pitchFamily="2" charset="2"/>
              </a:rPr>
              <a:t>视图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幻灯片母版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划到第一个母版</a:t>
            </a:r>
            <a:r>
              <a:rPr lang="en-US" altLang="zh-CN" sz="1600" dirty="0"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sym typeface="Wingdings" panose="05000000000000000000" pitchFamily="2" charset="2"/>
              </a:rPr>
              <a:t>注意：其它母版图片继承第一个母版</a:t>
            </a:r>
            <a:r>
              <a:rPr lang="en-US" altLang="zh-CN" sz="1600" dirty="0">
                <a:sym typeface="Wingdings" panose="05000000000000000000" pitchFamily="2" charset="2"/>
              </a:rPr>
              <a:t>)</a:t>
            </a:r>
            <a:r>
              <a:rPr lang="zh-CN" altLang="en-US" sz="1600" dirty="0">
                <a:sym typeface="Wingdings" panose="05000000000000000000" pitchFamily="2" charset="2"/>
              </a:rPr>
              <a:t>右键校徽图片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更改图片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此设备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选择自己想替换的图片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zh-CN" altLang="en-US" sz="1600" dirty="0">
                <a:sym typeface="Wingdings" panose="05000000000000000000" pitchFamily="2" charset="2"/>
              </a:rPr>
              <a:t>打开</a:t>
            </a:r>
            <a:endParaRPr lang="en-US" altLang="zh-CN" sz="1600" dirty="0">
              <a:sym typeface="Wingdings" panose="05000000000000000000" pitchFamily="2" charset="2"/>
            </a:endParaRPr>
          </a:p>
          <a:p>
            <a:r>
              <a:rPr lang="en-US" altLang="zh-CN" sz="1600" dirty="0"/>
              <a:t>3. </a:t>
            </a:r>
            <a:r>
              <a:rPr lang="zh-CN" altLang="en-US" sz="1600" dirty="0">
                <a:solidFill>
                  <a:schemeClr val="accent2"/>
                </a:solidFill>
              </a:rPr>
              <a:t>更改板式模板相关元素</a:t>
            </a:r>
            <a:r>
              <a:rPr lang="zh-CN" altLang="en-US" sz="1600" dirty="0"/>
              <a:t>：例如更改中国科学院大学带字校徽</a:t>
            </a:r>
            <a:r>
              <a:rPr lang="en-US" altLang="zh-CN" sz="1600" dirty="0"/>
              <a:t>logo</a:t>
            </a:r>
            <a:r>
              <a:rPr lang="zh-CN" altLang="en-US" sz="1600" dirty="0"/>
              <a:t>，选择标题版式</a:t>
            </a:r>
            <a:r>
              <a:rPr lang="en-US" altLang="zh-CN" sz="1600" dirty="0"/>
              <a:t>(</a:t>
            </a:r>
            <a:r>
              <a:rPr lang="zh-CN" altLang="en-US" sz="1600" dirty="0"/>
              <a:t>第二张幻灯片</a:t>
            </a:r>
            <a:r>
              <a:rPr lang="en-US" altLang="zh-CN" sz="1600" dirty="0"/>
              <a:t>)</a:t>
            </a:r>
            <a:r>
              <a:rPr lang="zh-CN" altLang="en-US" sz="1600" dirty="0"/>
              <a:t>，找到图片，右键 </a:t>
            </a:r>
            <a:r>
              <a:rPr lang="zh-CN" altLang="en-US" sz="1600" dirty="0">
                <a:solidFill>
                  <a:schemeClr val="accent2"/>
                </a:solidFill>
              </a:rPr>
              <a:t>同方法</a:t>
            </a:r>
            <a:r>
              <a:rPr lang="en-US" altLang="zh-CN" sz="1600" dirty="0">
                <a:solidFill>
                  <a:schemeClr val="accent2"/>
                </a:solidFill>
              </a:rPr>
              <a:t>2</a:t>
            </a:r>
            <a:endParaRPr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0A54DA-35A4-0A2F-6E12-E4C0BC7F528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2B469E27-651B-4BF2-943C-A06912F1416C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8302AA-F75C-26EC-A88E-70425CCED6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1A41B-662B-2432-F582-A207D688C3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E634BCB-92BB-9C0C-CBD6-030A5DC9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9658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7D958-6582-B443-9157-DF6F06FD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7A793-2108-2A3B-E329-5EC846CB1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相关配色取自校徽及官方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B0A64-A341-D607-8051-4B7C0D64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9E08EC0C-4C0D-4EE2-8801-6BCCC5E37A54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3DC3A-EBFD-05EF-8065-DFDDBEDD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EF5B9-B274-5887-8F43-95EC653B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90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F2D4A-8ED3-4855-787D-5DBD81CB7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4867" y="1852893"/>
            <a:ext cx="3868340" cy="353649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灰白 </a:t>
            </a:r>
            <a:r>
              <a:rPr lang="en-US" altLang="zh-CN" dirty="0">
                <a:solidFill>
                  <a:schemeClr val="bg2"/>
                </a:solidFill>
              </a:rPr>
              <a:t>#ebebeb</a:t>
            </a:r>
            <a:endParaRPr lang="en-US" altLang="zh-CN" dirty="0"/>
          </a:p>
          <a:p>
            <a:r>
              <a:rPr lang="zh-CN" altLang="en-US" dirty="0"/>
              <a:t>浅黑 </a:t>
            </a:r>
            <a:r>
              <a:rPr lang="en-US" altLang="zh-CN" dirty="0"/>
              <a:t>#3d3d3d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果壳蓝 </a:t>
            </a:r>
            <a:r>
              <a:rPr lang="en-US" altLang="zh-CN" dirty="0">
                <a:solidFill>
                  <a:schemeClr val="accent1"/>
                </a:solidFill>
              </a:rPr>
              <a:t>#174994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果壳红 </a:t>
            </a:r>
            <a:r>
              <a:rPr lang="en-US" altLang="zh-CN" dirty="0">
                <a:solidFill>
                  <a:schemeClr val="accent2"/>
                </a:solidFill>
              </a:rPr>
              <a:t>#ae1324</a:t>
            </a:r>
          </a:p>
          <a:p>
            <a:r>
              <a:rPr lang="zh-CN" altLang="en-US" dirty="0">
                <a:solidFill>
                  <a:schemeClr val="accent3"/>
                </a:solidFill>
              </a:rPr>
              <a:t>果壳橙 </a:t>
            </a:r>
            <a:r>
              <a:rPr lang="en-US" altLang="zh-CN" dirty="0">
                <a:solidFill>
                  <a:schemeClr val="accent3"/>
                </a:solidFill>
              </a:rPr>
              <a:t>#af5819</a:t>
            </a:r>
          </a:p>
          <a:p>
            <a:r>
              <a:rPr lang="zh-CN" altLang="en-US" dirty="0">
                <a:solidFill>
                  <a:schemeClr val="accent4"/>
                </a:solidFill>
              </a:rPr>
              <a:t>深绿 </a:t>
            </a:r>
            <a:r>
              <a:rPr lang="en-US" altLang="zh-CN" dirty="0">
                <a:solidFill>
                  <a:schemeClr val="accent4"/>
                </a:solidFill>
              </a:rPr>
              <a:t>#969fa7</a:t>
            </a:r>
          </a:p>
          <a:p>
            <a:r>
              <a:rPr lang="zh-CN" altLang="en-US" dirty="0">
                <a:solidFill>
                  <a:schemeClr val="accent5"/>
                </a:solidFill>
              </a:rPr>
              <a:t>浅绿 </a:t>
            </a:r>
            <a:r>
              <a:rPr lang="en-US" altLang="zh-CN" dirty="0">
                <a:solidFill>
                  <a:schemeClr val="accent5"/>
                </a:solidFill>
              </a:rPr>
              <a:t>#a9c37c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深灰 </a:t>
            </a:r>
            <a:r>
              <a:rPr lang="en-US" altLang="zh-CN" dirty="0">
                <a:solidFill>
                  <a:schemeClr val="accent6"/>
                </a:solidFill>
              </a:rPr>
              <a:t>#5a8071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7B91869-BE4A-A524-39BF-29F5673B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23DA9C19-1309-4B1D-A21D-A66533D4891B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E65A7ED-78C5-EAFA-0910-22F60D82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69806D6-CF5F-C348-3D11-4315BC31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49A984E6-DD26-11AB-3EB4-4D3C65C8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果壳配色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7EAFD3-CAFF-25CE-1365-5DB1FBC3A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62" t="58328" r="5266"/>
          <a:stretch/>
        </p:blipFill>
        <p:spPr>
          <a:xfrm>
            <a:off x="6609386" y="3326477"/>
            <a:ext cx="2155923" cy="365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8260EE-33FB-9BBD-3FB4-7405F6B0D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95" y="1988722"/>
            <a:ext cx="1621004" cy="32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FDF35-333C-D0A3-7756-82C308E3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版式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AAA53-6486-A628-9D92-FB376EDC5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一些幻灯片板式模板的简单介绍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89B13-45C4-9CA3-0FAE-EB55D8E6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13AC6301-9C4A-4FF7-BDDE-5EE483DC2A27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06105-6F3B-82E2-E35A-3DE944C7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9C337-761D-C6A9-921E-5D497DB6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94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939605-D76E-EB3C-381F-9FDC9488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08D1ED80-F88D-4516-8307-032E14FBFBA9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65E99A-413F-4440-1570-88B66EB8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B7F8E-442D-4CA9-E5DA-62376B6E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8D62A8BD-B930-F18E-C18E-99ACFA1A4846}"/>
              </a:ext>
            </a:extLst>
          </p:cNvPr>
          <p:cNvSpPr txBox="1">
            <a:spLocks/>
          </p:cNvSpPr>
          <p:nvPr/>
        </p:nvSpPr>
        <p:spPr>
          <a:xfrm>
            <a:off x="632822" y="1971675"/>
            <a:ext cx="2739028" cy="194151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/>
              <a:t>可使用的页面如右边可见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8069A8CC-2CA6-0ED4-F159-DBB86877515C}"/>
              </a:ext>
            </a:extLst>
          </p:cNvPr>
          <p:cNvSpPr txBox="1">
            <a:spLocks/>
          </p:cNvSpPr>
          <p:nvPr/>
        </p:nvSpPr>
        <p:spPr>
          <a:xfrm>
            <a:off x="629840" y="2983705"/>
            <a:ext cx="2656285" cy="2628294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1pPr>
            <a:lvl2pPr marL="6858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2pPr>
            <a:lvl3pPr marL="11430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3pPr>
            <a:lvl4pPr marL="16002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4pPr>
            <a:lvl5pPr marL="2057400" indent="-306000" algn="l" defTabSz="4572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/>
              <a:t>空白页，可以放图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F23B4E-6C70-5515-8707-061CD992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346"/>
          <a:stretch/>
        </p:blipFill>
        <p:spPr>
          <a:xfrm>
            <a:off x="4262129" y="915778"/>
            <a:ext cx="4314286" cy="485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E8839-15FC-1C43-3A74-2930D3CD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8121A-ADC9-AAD4-2C52-0134D6D84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标题 正文 图标题 注</a:t>
            </a:r>
            <a:r>
              <a:rPr lang="en-US" altLang="zh-CN" dirty="0"/>
              <a:t>&amp;</a:t>
            </a:r>
            <a:r>
              <a:rPr lang="zh-CN" altLang="en-US" dirty="0"/>
              <a:t>引用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9FF42-72E6-4DDE-4331-4F2D1818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826" y="6356349"/>
            <a:ext cx="2160000" cy="365125"/>
          </a:xfrm>
        </p:spPr>
        <p:txBody>
          <a:bodyPr/>
          <a:lstStyle/>
          <a:p>
            <a:fld id="{1C71D0DD-D925-4929-9DC6-DC87462109A2}" type="datetime1">
              <a:rPr lang="zh-CN" altLang="en-US" smtClean="0"/>
              <a:t>2025/9/3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61A63-4E5F-2310-E321-D1771DC9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5243" y="6356349"/>
            <a:ext cx="2867933" cy="365125"/>
          </a:xfrm>
        </p:spPr>
        <p:txBody>
          <a:bodyPr/>
          <a:lstStyle/>
          <a:p>
            <a:r>
              <a:rPr lang="zh-CN" altLang="en-US" dirty="0"/>
              <a:t>机器人与智能系统全国重点实验室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A673E-1CB8-4233-F9C2-B3B4D2AA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2000" y="6356349"/>
            <a:ext cx="1980000" cy="365125"/>
          </a:xfrm>
        </p:spPr>
        <p:txBody>
          <a:bodyPr/>
          <a:lstStyle/>
          <a:p>
            <a:fld id="{81973DFF-6E8D-4E5E-A122-CBB505A8A4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27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果壳简约主题-4:3">
  <a:themeElements>
    <a:clrScheme name="果壳配色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74994"/>
      </a:accent1>
      <a:accent2>
        <a:srgbClr val="AE1324"/>
      </a:accent2>
      <a:accent3>
        <a:srgbClr val="AF5819"/>
      </a:accent3>
      <a:accent4>
        <a:srgbClr val="5A8071"/>
      </a:accent4>
      <a:accent5>
        <a:srgbClr val="A9C37C"/>
      </a:accent5>
      <a:accent6>
        <a:srgbClr val="969FA7"/>
      </a:accent6>
      <a:hlink>
        <a:srgbClr val="007698"/>
      </a:hlink>
      <a:folHlink>
        <a:srgbClr val="174994"/>
      </a:folHlink>
    </a:clrScheme>
    <a:fontScheme name="学术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779</Words>
  <Application>Microsoft Office PowerPoint</Application>
  <PresentationFormat>全屏显示(4:3)</PresentationFormat>
  <Paragraphs>152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Arial</vt:lpstr>
      <vt:lpstr>Times New Roman</vt:lpstr>
      <vt:lpstr>Wingdings</vt:lpstr>
      <vt:lpstr>微软雅黑</vt:lpstr>
      <vt:lpstr>果壳简约主题-4:3</vt:lpstr>
      <vt:lpstr>沈自所简约主题PPT模板4:3</vt:lpstr>
      <vt:lpstr>目录</vt:lpstr>
      <vt:lpstr>使用方法</vt:lpstr>
      <vt:lpstr>使用方法</vt:lpstr>
      <vt:lpstr>配色</vt:lpstr>
      <vt:lpstr>果壳配色</vt:lpstr>
      <vt:lpstr>版式</vt:lpstr>
      <vt:lpstr>PowerPoint 演示文稿</vt:lpstr>
      <vt:lpstr>文字</vt:lpstr>
      <vt:lpstr>标题及正文</vt:lpstr>
      <vt:lpstr>图标题 注&amp;引用</vt:lpstr>
      <vt:lpstr>形状</vt:lpstr>
      <vt:lpstr>形状</vt:lpstr>
      <vt:lpstr>参考资源</vt:lpstr>
      <vt:lpstr>参考资源</vt:lpstr>
      <vt:lpstr>感谢使用！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涛 王</dc:creator>
  <cp:lastModifiedBy>涛 王</cp:lastModifiedBy>
  <cp:revision>12</cp:revision>
  <dcterms:created xsi:type="dcterms:W3CDTF">2024-11-21T07:02:24Z</dcterms:created>
  <dcterms:modified xsi:type="dcterms:W3CDTF">2025-09-03T04:34:29Z</dcterms:modified>
</cp:coreProperties>
</file>