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73B1F1-73D7-456C-9EE4-412DEFFBB6F6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11AA264-277F-4305-BC29-303D75CCD7EB}">
      <dgm:prSet phldrT="[Text]"/>
      <dgm:spPr/>
      <dgm:t>
        <a:bodyPr/>
        <a:lstStyle/>
        <a:p>
          <a:r>
            <a:rPr lang="en-US" dirty="0"/>
            <a:t>Moniruzzaman Shanto</a:t>
          </a:r>
        </a:p>
      </dgm:t>
    </dgm:pt>
    <dgm:pt modelId="{A7D52304-FE31-41B7-94F8-D0EA1F99F3DA}" type="parTrans" cxnId="{967416F5-D76A-4BB8-AED2-E200D7ADBC22}">
      <dgm:prSet/>
      <dgm:spPr/>
      <dgm:t>
        <a:bodyPr/>
        <a:lstStyle/>
        <a:p>
          <a:endParaRPr lang="en-US"/>
        </a:p>
      </dgm:t>
    </dgm:pt>
    <dgm:pt modelId="{51BEA51D-A8F9-4BF7-AA79-59BB987F7473}" type="sibTrans" cxnId="{967416F5-D76A-4BB8-AED2-E200D7ADBC22}">
      <dgm:prSet/>
      <dgm:spPr/>
      <dgm:t>
        <a:bodyPr/>
        <a:lstStyle/>
        <a:p>
          <a:endParaRPr lang="en-US"/>
        </a:p>
      </dgm:t>
    </dgm:pt>
    <dgm:pt modelId="{F7EF9673-C3F3-4441-B192-0D0E5DC7F87C}">
      <dgm:prSet phldrT="[Text]"/>
      <dgm:spPr/>
      <dgm:t>
        <a:bodyPr/>
        <a:lstStyle/>
        <a:p>
          <a:r>
            <a:rPr lang="en-US" dirty="0"/>
            <a:t>ID : 2018-1-60-075</a:t>
          </a:r>
        </a:p>
      </dgm:t>
    </dgm:pt>
    <dgm:pt modelId="{780B6124-0C7E-4A5F-AC69-C6D788645F58}" type="parTrans" cxnId="{429C967F-CB79-49DF-9472-2E7697BF30E9}">
      <dgm:prSet/>
      <dgm:spPr/>
      <dgm:t>
        <a:bodyPr/>
        <a:lstStyle/>
        <a:p>
          <a:endParaRPr lang="en-US"/>
        </a:p>
      </dgm:t>
    </dgm:pt>
    <dgm:pt modelId="{19A63EE8-EBDE-491D-B60F-5F62241C774A}" type="sibTrans" cxnId="{429C967F-CB79-49DF-9472-2E7697BF30E9}">
      <dgm:prSet/>
      <dgm:spPr/>
      <dgm:t>
        <a:bodyPr/>
        <a:lstStyle/>
        <a:p>
          <a:endParaRPr lang="en-US"/>
        </a:p>
      </dgm:t>
    </dgm:pt>
    <dgm:pt modelId="{C9B08D2B-2993-49FA-B8FE-9D885C344FDC}">
      <dgm:prSet phldrT="[Text]"/>
      <dgm:spPr/>
      <dgm:t>
        <a:bodyPr/>
        <a:lstStyle/>
        <a:p>
          <a:r>
            <a:rPr lang="en-US" b="0" i="0" u="none" dirty="0" err="1"/>
            <a:t>Shimanto</a:t>
          </a:r>
          <a:r>
            <a:rPr lang="en-US" b="0" i="0" u="none" dirty="0"/>
            <a:t> Krishna </a:t>
          </a:r>
          <a:r>
            <a:rPr lang="en-US" b="0" i="0" u="none" dirty="0" err="1"/>
            <a:t>Chakroborty</a:t>
          </a:r>
          <a:endParaRPr lang="en-US" dirty="0"/>
        </a:p>
      </dgm:t>
    </dgm:pt>
    <dgm:pt modelId="{CD9599A1-C32C-4483-8C60-BD3010925816}" type="parTrans" cxnId="{3E15FBB7-DA4E-46E0-9365-E3702F0BBDAD}">
      <dgm:prSet/>
      <dgm:spPr/>
      <dgm:t>
        <a:bodyPr/>
        <a:lstStyle/>
        <a:p>
          <a:endParaRPr lang="en-US"/>
        </a:p>
      </dgm:t>
    </dgm:pt>
    <dgm:pt modelId="{69681216-8B9C-4FB2-83A4-D3BA77880442}" type="sibTrans" cxnId="{3E15FBB7-DA4E-46E0-9365-E3702F0BBDAD}">
      <dgm:prSet/>
      <dgm:spPr/>
      <dgm:t>
        <a:bodyPr/>
        <a:lstStyle/>
        <a:p>
          <a:endParaRPr lang="en-US"/>
        </a:p>
      </dgm:t>
    </dgm:pt>
    <dgm:pt modelId="{C87B3178-123A-4214-94BF-6A56796D40EA}">
      <dgm:prSet phldrT="[Text]"/>
      <dgm:spPr/>
      <dgm:t>
        <a:bodyPr/>
        <a:lstStyle/>
        <a:p>
          <a:r>
            <a:rPr lang="en-US" dirty="0"/>
            <a:t>ID : </a:t>
          </a:r>
          <a:r>
            <a:rPr lang="en-US" b="0" i="0" u="none" dirty="0"/>
            <a:t>2017-2-68-001</a:t>
          </a:r>
          <a:endParaRPr lang="en-US" dirty="0"/>
        </a:p>
      </dgm:t>
    </dgm:pt>
    <dgm:pt modelId="{D263D505-13CE-4CC7-8005-78221156AA2F}" type="parTrans" cxnId="{CDE50BD5-CAC7-417B-9F43-C529C9D4BAEB}">
      <dgm:prSet/>
      <dgm:spPr/>
      <dgm:t>
        <a:bodyPr/>
        <a:lstStyle/>
        <a:p>
          <a:endParaRPr lang="en-US"/>
        </a:p>
      </dgm:t>
    </dgm:pt>
    <dgm:pt modelId="{1E02431F-E4DD-475A-9654-A8D50D1A3EBF}" type="sibTrans" cxnId="{CDE50BD5-CAC7-417B-9F43-C529C9D4BAEB}">
      <dgm:prSet/>
      <dgm:spPr/>
      <dgm:t>
        <a:bodyPr/>
        <a:lstStyle/>
        <a:p>
          <a:endParaRPr lang="en-US"/>
        </a:p>
      </dgm:t>
    </dgm:pt>
    <dgm:pt modelId="{F82F2C43-01FA-4BB0-A74D-49C4281334C9}" type="pres">
      <dgm:prSet presAssocID="{C373B1F1-73D7-456C-9EE4-412DEFFBB6F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BA8D68-9444-41F0-8533-B506DA49C1F9}" type="pres">
      <dgm:prSet presAssocID="{F11AA264-277F-4305-BC29-303D75CCD7E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80160F-8669-41AA-A40C-7C07B89D9D61}" type="pres">
      <dgm:prSet presAssocID="{F11AA264-277F-4305-BC29-303D75CCD7E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4B75E-C5E8-4954-AF41-88AAC640CED7}" type="pres">
      <dgm:prSet presAssocID="{C9B08D2B-2993-49FA-B8FE-9D885C344FD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A08EBC-4EA6-49F6-9915-A32C2CB2C6C2}" type="pres">
      <dgm:prSet presAssocID="{C9B08D2B-2993-49FA-B8FE-9D885C344FD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7416F5-D76A-4BB8-AED2-E200D7ADBC22}" srcId="{C373B1F1-73D7-456C-9EE4-412DEFFBB6F6}" destId="{F11AA264-277F-4305-BC29-303D75CCD7EB}" srcOrd="0" destOrd="0" parTransId="{A7D52304-FE31-41B7-94F8-D0EA1F99F3DA}" sibTransId="{51BEA51D-A8F9-4BF7-AA79-59BB987F7473}"/>
    <dgm:cxn modelId="{110A987F-4F27-48D3-AEF2-587F8705D864}" type="presOf" srcId="{C87B3178-123A-4214-94BF-6A56796D40EA}" destId="{B7A08EBC-4EA6-49F6-9915-A32C2CB2C6C2}" srcOrd="0" destOrd="0" presId="urn:microsoft.com/office/officeart/2005/8/layout/vList2"/>
    <dgm:cxn modelId="{654D1475-6A63-4983-B614-AA4EE105B402}" type="presOf" srcId="{F11AA264-277F-4305-BC29-303D75CCD7EB}" destId="{18BA8D68-9444-41F0-8533-B506DA49C1F9}" srcOrd="0" destOrd="0" presId="urn:microsoft.com/office/officeart/2005/8/layout/vList2"/>
    <dgm:cxn modelId="{571E6467-EC89-49B5-8CD2-71A6C79E7774}" type="presOf" srcId="{F7EF9673-C3F3-4441-B192-0D0E5DC7F87C}" destId="{1580160F-8669-41AA-A40C-7C07B89D9D61}" srcOrd="0" destOrd="0" presId="urn:microsoft.com/office/officeart/2005/8/layout/vList2"/>
    <dgm:cxn modelId="{582555C7-3828-498B-9D8F-85C6B97D13CA}" type="presOf" srcId="{C373B1F1-73D7-456C-9EE4-412DEFFBB6F6}" destId="{F82F2C43-01FA-4BB0-A74D-49C4281334C9}" srcOrd="0" destOrd="0" presId="urn:microsoft.com/office/officeart/2005/8/layout/vList2"/>
    <dgm:cxn modelId="{429C967F-CB79-49DF-9472-2E7697BF30E9}" srcId="{F11AA264-277F-4305-BC29-303D75CCD7EB}" destId="{F7EF9673-C3F3-4441-B192-0D0E5DC7F87C}" srcOrd="0" destOrd="0" parTransId="{780B6124-0C7E-4A5F-AC69-C6D788645F58}" sibTransId="{19A63EE8-EBDE-491D-B60F-5F62241C774A}"/>
    <dgm:cxn modelId="{3E15FBB7-DA4E-46E0-9365-E3702F0BBDAD}" srcId="{C373B1F1-73D7-456C-9EE4-412DEFFBB6F6}" destId="{C9B08D2B-2993-49FA-B8FE-9D885C344FDC}" srcOrd="1" destOrd="0" parTransId="{CD9599A1-C32C-4483-8C60-BD3010925816}" sibTransId="{69681216-8B9C-4FB2-83A4-D3BA77880442}"/>
    <dgm:cxn modelId="{00650FF0-0840-4560-9F68-0BFF98ED1DDF}" type="presOf" srcId="{C9B08D2B-2993-49FA-B8FE-9D885C344FDC}" destId="{9FB4B75E-C5E8-4954-AF41-88AAC640CED7}" srcOrd="0" destOrd="0" presId="urn:microsoft.com/office/officeart/2005/8/layout/vList2"/>
    <dgm:cxn modelId="{CDE50BD5-CAC7-417B-9F43-C529C9D4BAEB}" srcId="{C9B08D2B-2993-49FA-B8FE-9D885C344FDC}" destId="{C87B3178-123A-4214-94BF-6A56796D40EA}" srcOrd="0" destOrd="0" parTransId="{D263D505-13CE-4CC7-8005-78221156AA2F}" sibTransId="{1E02431F-E4DD-475A-9654-A8D50D1A3EBF}"/>
    <dgm:cxn modelId="{47BBB1E4-94B9-4067-927E-E05A02FD0A49}" type="presParOf" srcId="{F82F2C43-01FA-4BB0-A74D-49C4281334C9}" destId="{18BA8D68-9444-41F0-8533-B506DA49C1F9}" srcOrd="0" destOrd="0" presId="urn:microsoft.com/office/officeart/2005/8/layout/vList2"/>
    <dgm:cxn modelId="{08252507-20BC-449B-B6A1-03E438B90B71}" type="presParOf" srcId="{F82F2C43-01FA-4BB0-A74D-49C4281334C9}" destId="{1580160F-8669-41AA-A40C-7C07B89D9D61}" srcOrd="1" destOrd="0" presId="urn:microsoft.com/office/officeart/2005/8/layout/vList2"/>
    <dgm:cxn modelId="{D4AEEB88-E2C4-4318-8433-2B4D25F67EBE}" type="presParOf" srcId="{F82F2C43-01FA-4BB0-A74D-49C4281334C9}" destId="{9FB4B75E-C5E8-4954-AF41-88AAC640CED7}" srcOrd="2" destOrd="0" presId="urn:microsoft.com/office/officeart/2005/8/layout/vList2"/>
    <dgm:cxn modelId="{7A2AD012-E130-4683-A1A3-DE9B843A12C6}" type="presParOf" srcId="{F82F2C43-01FA-4BB0-A74D-49C4281334C9}" destId="{B7A08EBC-4EA6-49F6-9915-A32C2CB2C6C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A8D68-9444-41F0-8533-B506DA49C1F9}">
      <dsp:nvSpPr>
        <dsp:cNvPr id="0" name=""/>
        <dsp:cNvSpPr/>
      </dsp:nvSpPr>
      <dsp:spPr>
        <a:xfrm>
          <a:off x="0" y="273215"/>
          <a:ext cx="8946541" cy="107932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Moniruzzaman Shanto</a:t>
          </a:r>
        </a:p>
      </dsp:txBody>
      <dsp:txXfrm>
        <a:off x="52688" y="325903"/>
        <a:ext cx="8841165" cy="973949"/>
      </dsp:txXfrm>
    </dsp:sp>
    <dsp:sp modelId="{1580160F-8669-41AA-A40C-7C07B89D9D61}">
      <dsp:nvSpPr>
        <dsp:cNvPr id="0" name=""/>
        <dsp:cNvSpPr/>
      </dsp:nvSpPr>
      <dsp:spPr>
        <a:xfrm>
          <a:off x="0" y="1352540"/>
          <a:ext cx="8946541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053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/>
            <a:t>ID : 2018-1-60-075</a:t>
          </a:r>
        </a:p>
      </dsp:txBody>
      <dsp:txXfrm>
        <a:off x="0" y="1352540"/>
        <a:ext cx="8946541" cy="745200"/>
      </dsp:txXfrm>
    </dsp:sp>
    <dsp:sp modelId="{9FB4B75E-C5E8-4954-AF41-88AAC640CED7}">
      <dsp:nvSpPr>
        <dsp:cNvPr id="0" name=""/>
        <dsp:cNvSpPr/>
      </dsp:nvSpPr>
      <dsp:spPr>
        <a:xfrm>
          <a:off x="0" y="2097740"/>
          <a:ext cx="8946541" cy="1079325"/>
        </a:xfrm>
        <a:prstGeom prst="roundRect">
          <a:avLst/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98000"/>
                <a:lumMod val="114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u="none" kern="1200" dirty="0" err="1"/>
            <a:t>Shimanto</a:t>
          </a:r>
          <a:r>
            <a:rPr lang="en-US" sz="4500" b="0" i="0" u="none" kern="1200" dirty="0"/>
            <a:t> Krishna </a:t>
          </a:r>
          <a:r>
            <a:rPr lang="en-US" sz="4500" b="0" i="0" u="none" kern="1200" dirty="0" err="1"/>
            <a:t>Chakroborty</a:t>
          </a:r>
          <a:endParaRPr lang="en-US" sz="4500" kern="1200" dirty="0"/>
        </a:p>
      </dsp:txBody>
      <dsp:txXfrm>
        <a:off x="52688" y="2150428"/>
        <a:ext cx="8841165" cy="973949"/>
      </dsp:txXfrm>
    </dsp:sp>
    <dsp:sp modelId="{B7A08EBC-4EA6-49F6-9915-A32C2CB2C6C2}">
      <dsp:nvSpPr>
        <dsp:cNvPr id="0" name=""/>
        <dsp:cNvSpPr/>
      </dsp:nvSpPr>
      <dsp:spPr>
        <a:xfrm>
          <a:off x="0" y="3177065"/>
          <a:ext cx="8946541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053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/>
            <a:t>ID : </a:t>
          </a:r>
          <a:r>
            <a:rPr lang="en-US" sz="3500" b="0" i="0" u="none" kern="1200" dirty="0"/>
            <a:t>2017-2-68-001</a:t>
          </a:r>
          <a:endParaRPr lang="en-US" sz="3500" kern="1200" dirty="0"/>
        </a:p>
      </dsp:txBody>
      <dsp:txXfrm>
        <a:off x="0" y="3177065"/>
        <a:ext cx="8946541" cy="74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A12-9775-4573-95C1-2712D60318DC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BC53-AF81-4897-A7B3-E611732CE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015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A12-9775-4573-95C1-2712D60318DC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BC53-AF81-4897-A7B3-E611732CE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492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A12-9775-4573-95C1-2712D60318DC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BC53-AF81-4897-A7B3-E611732CE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798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A12-9775-4573-95C1-2712D60318DC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BC53-AF81-4897-A7B3-E611732CE7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75952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A12-9775-4573-95C1-2712D60318DC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BC53-AF81-4897-A7B3-E611732CE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3510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A12-9775-4573-95C1-2712D60318DC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BC53-AF81-4897-A7B3-E611732CE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353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A12-9775-4573-95C1-2712D60318DC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BC53-AF81-4897-A7B3-E611732CE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3032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A12-9775-4573-95C1-2712D60318DC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BC53-AF81-4897-A7B3-E611732CE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3873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A12-9775-4573-95C1-2712D60318DC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BC53-AF81-4897-A7B3-E611732CE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09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A12-9775-4573-95C1-2712D60318DC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BC53-AF81-4897-A7B3-E611732CE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254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A12-9775-4573-95C1-2712D60318DC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BC53-AF81-4897-A7B3-E611732CE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48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A12-9775-4573-95C1-2712D60318DC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BC53-AF81-4897-A7B3-E611732CE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85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A12-9775-4573-95C1-2712D60318DC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BC53-AF81-4897-A7B3-E611732CE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206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A12-9775-4573-95C1-2712D60318DC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BC53-AF81-4897-A7B3-E611732CE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261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A12-9775-4573-95C1-2712D60318DC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BC53-AF81-4897-A7B3-E611732CE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455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A12-9775-4573-95C1-2712D60318DC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BC53-AF81-4897-A7B3-E611732CE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071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EA12-9775-4573-95C1-2712D60318DC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BC53-AF81-4897-A7B3-E611732CE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880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1FEA12-9775-4573-95C1-2712D60318DC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DBC53-AF81-4897-A7B3-E611732CE7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8987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AE3D32-6B9B-44B4-BC14-05CF27E08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866" y="791647"/>
            <a:ext cx="8825658" cy="3329581"/>
          </a:xfrm>
        </p:spPr>
        <p:txBody>
          <a:bodyPr/>
          <a:lstStyle/>
          <a:p>
            <a:pPr algn="ctr"/>
            <a:r>
              <a:rPr lang="en-US" sz="5400" dirty="0"/>
              <a:t>CSE 325</a:t>
            </a:r>
            <a:br>
              <a:rPr lang="en-US" sz="5400" dirty="0"/>
            </a:br>
            <a:r>
              <a:rPr lang="en-US" sz="5400" dirty="0"/>
              <a:t>Operating Systems</a:t>
            </a:r>
            <a:br>
              <a:rPr lang="en-US" sz="5400" dirty="0"/>
            </a:br>
            <a:r>
              <a:rPr lang="en-US" sz="5400" dirty="0"/>
              <a:t>Project – The sandwich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BB7B74-66C6-420B-9D84-D63429BA4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91042"/>
            <a:ext cx="9599481" cy="1882462"/>
          </a:xfrm>
        </p:spPr>
        <p:txBody>
          <a:bodyPr>
            <a:normAutofit/>
          </a:bodyPr>
          <a:lstStyle/>
          <a:p>
            <a:r>
              <a:rPr lang="en-US" dirty="0"/>
              <a:t>Submitted to:</a:t>
            </a:r>
          </a:p>
          <a:p>
            <a:r>
              <a:rPr lang="en-US" dirty="0" err="1"/>
              <a:t>Masiath</a:t>
            </a:r>
            <a:r>
              <a:rPr lang="en-US" dirty="0"/>
              <a:t> </a:t>
            </a:r>
            <a:r>
              <a:rPr lang="en-US" dirty="0" err="1"/>
              <a:t>Mubassira</a:t>
            </a:r>
            <a:endParaRPr lang="en-US" dirty="0"/>
          </a:p>
          <a:p>
            <a:r>
              <a:rPr lang="en-US" dirty="0"/>
              <a:t>Lecturer</a:t>
            </a:r>
          </a:p>
          <a:p>
            <a:r>
              <a:rPr lang="en-US" dirty="0"/>
              <a:t>Department of Computer science and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502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CF1CE-4D74-4BDF-9E28-4F8970A3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98B83CB2-A9EC-4EA3-8EB2-44E12103F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93370679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02475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5FB21A-148F-495D-90FF-204B6DD1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1C19DB-A811-4AEF-9F5F-5706074F1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Sandwich Problem is a kind of problem where senior student will provide any two item among bread, cheese and sausage. </a:t>
            </a:r>
            <a:r>
              <a:rPr lang="en-US" dirty="0" smtClean="0"/>
              <a:t>Among</a:t>
            </a:r>
            <a:r>
              <a:rPr lang="en-US" dirty="0" smtClean="0"/>
              <a:t> </a:t>
            </a:r>
            <a:r>
              <a:rPr lang="en-US" dirty="0"/>
              <a:t>three juniors only one will be able to make the sandwich who has the third item. however the other two juniors can not make a sandwich because they do not have the last item.</a:t>
            </a:r>
          </a:p>
        </p:txBody>
      </p:sp>
    </p:spTree>
    <p:extLst>
      <p:ext uri="{BB962C8B-B14F-4D97-AF65-F5344CB8AC3E}">
        <p14:creationId xmlns:p14="http://schemas.microsoft.com/office/powerpoint/2010/main" xmlns="" val="235462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FE047-7F9A-454F-B8DA-3B15CF49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027261-C2BB-4D98-865A-9224E6025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Semaphore:</a:t>
            </a:r>
          </a:p>
          <a:p>
            <a:pPr marL="0" indent="0" algn="just">
              <a:buNone/>
            </a:pPr>
            <a:r>
              <a:rPr lang="en-US" dirty="0"/>
              <a:t>	used to lock the critical section for other process.</a:t>
            </a:r>
          </a:p>
          <a:p>
            <a:pPr algn="just"/>
            <a:r>
              <a:rPr lang="en-US" dirty="0"/>
              <a:t>Thread:</a:t>
            </a:r>
          </a:p>
          <a:p>
            <a:pPr marL="0" indent="0" algn="just">
              <a:buNone/>
            </a:pPr>
            <a:r>
              <a:rPr lang="en-US" dirty="0"/>
              <a:t>	performs the operations.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186986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31B0F8-A42F-4E1A-AF38-D6DEED42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58D8F0-8A24-4C2F-8146-17DA228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threads for senior and three juniors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pthread_create</a:t>
            </a:r>
            <a:r>
              <a:rPr lang="en-US" dirty="0"/>
              <a:t>(&amp;t1, NULL, senior, NULL);</a:t>
            </a:r>
          </a:p>
          <a:p>
            <a:pPr marL="0" indent="0" algn="just">
              <a:buNone/>
            </a:pPr>
            <a:r>
              <a:rPr lang="en-US" dirty="0" err="1"/>
              <a:t>pthread_create</a:t>
            </a:r>
            <a:r>
              <a:rPr lang="en-US" dirty="0"/>
              <a:t>(&amp;t2, NULL, junior1, NULL);</a:t>
            </a:r>
          </a:p>
          <a:p>
            <a:pPr marL="0" indent="0" algn="just">
              <a:buNone/>
            </a:pPr>
            <a:r>
              <a:rPr lang="en-US" dirty="0" err="1"/>
              <a:t>pthread_create</a:t>
            </a:r>
            <a:r>
              <a:rPr lang="en-US" dirty="0"/>
              <a:t>(&amp;t3, NULL, junior2, NULL);</a:t>
            </a:r>
          </a:p>
          <a:p>
            <a:pPr marL="0" indent="0" algn="just">
              <a:buNone/>
            </a:pPr>
            <a:r>
              <a:rPr lang="en-US" dirty="0" err="1"/>
              <a:t>pthread_create</a:t>
            </a:r>
            <a:r>
              <a:rPr lang="en-US" dirty="0"/>
              <a:t>(&amp;t4, NULL, junior3, NULL);</a:t>
            </a:r>
          </a:p>
        </p:txBody>
      </p:sp>
    </p:spTree>
    <p:extLst>
      <p:ext uri="{BB962C8B-B14F-4D97-AF65-F5344CB8AC3E}">
        <p14:creationId xmlns:p14="http://schemas.microsoft.com/office/powerpoint/2010/main" xmlns="" val="320155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BC7E72-0B78-4C39-956A-D69CD78A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87634B-AB39-4639-8D8B-372E18973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Thread created for senior will execute “void *senior()” function</a:t>
            </a:r>
          </a:p>
          <a:p>
            <a:pPr marL="0" indent="0" algn="just">
              <a:buNone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sem_wait</a:t>
            </a:r>
            <a:r>
              <a:rPr lang="en-US" dirty="0"/>
              <a:t>(&amp;m);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Take two input </a:t>
            </a:r>
            <a:r>
              <a:rPr lang="en-US" dirty="0" smtClean="0"/>
              <a:t>among</a:t>
            </a:r>
            <a:r>
              <a:rPr lang="en-US" dirty="0" smtClean="0"/>
              <a:t> </a:t>
            </a:r>
            <a:r>
              <a:rPr lang="en-US" dirty="0"/>
              <a:t>bread, cheese and sausage which will be provided to juniors.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Prints both items which senior has provided.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sem_post</a:t>
            </a:r>
            <a:r>
              <a:rPr lang="en-US" dirty="0"/>
              <a:t>(&amp;m);</a:t>
            </a:r>
          </a:p>
        </p:txBody>
      </p:sp>
    </p:spTree>
    <p:extLst>
      <p:ext uri="{BB962C8B-B14F-4D97-AF65-F5344CB8AC3E}">
        <p14:creationId xmlns:p14="http://schemas.microsoft.com/office/powerpoint/2010/main" xmlns="" val="35017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CBA5A6-E898-41BE-AF52-358767EC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961D54-786B-4710-AE0C-E1330CBC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Junior1, Junior2 and Junior3 will start execution from function void *junior1(), void *junior2() and void *junior3() serially.</a:t>
            </a:r>
          </a:p>
          <a:p>
            <a:pPr marL="0" indent="0" algn="just">
              <a:buNone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sem_wait</a:t>
            </a:r>
            <a:r>
              <a:rPr lang="en-US" dirty="0"/>
              <a:t>(&amp;m);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Each Junior will check which item senior did not provided.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If the missing item match with the item which junior dose have then that junior will get both items.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Signal = 1; (sends signal to senior)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sem_post</a:t>
            </a:r>
            <a:r>
              <a:rPr lang="en-US" dirty="0"/>
              <a:t>(&amp;m);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121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41E16D-44F1-4B5F-85D7-BE3D8D7C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1A4D519-0EF1-4E76-963A-466181AEF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983"/>
          <a:stretch/>
        </p:blipFill>
        <p:spPr>
          <a:xfrm>
            <a:off x="703385" y="1581966"/>
            <a:ext cx="9453490" cy="3720461"/>
          </a:xfrm>
        </p:spPr>
      </p:pic>
    </p:spTree>
    <p:extLst>
      <p:ext uri="{BB962C8B-B14F-4D97-AF65-F5344CB8AC3E}">
        <p14:creationId xmlns:p14="http://schemas.microsoft.com/office/powerpoint/2010/main" xmlns="" val="373442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2C542-32DC-4460-ADD0-023C5ABD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36766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402</TotalTime>
  <Words>263</Words>
  <Application>Microsoft Office PowerPoint</Application>
  <PresentationFormat>Custom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CSE 325 Operating Systems Project – The sandwich problem</vt:lpstr>
      <vt:lpstr>Group Members</vt:lpstr>
      <vt:lpstr>Problem Description</vt:lpstr>
      <vt:lpstr>Solution Methodology </vt:lpstr>
      <vt:lpstr>Algorithm</vt:lpstr>
      <vt:lpstr>Algorithm</vt:lpstr>
      <vt:lpstr>Algorithm</vt:lpstr>
      <vt:lpstr>Output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325 Operating Systems </dc:title>
  <dc:creator>moniruzzaman shanto</dc:creator>
  <cp:lastModifiedBy>shimanto</cp:lastModifiedBy>
  <cp:revision>26</cp:revision>
  <dcterms:created xsi:type="dcterms:W3CDTF">2020-09-22T15:23:54Z</dcterms:created>
  <dcterms:modified xsi:type="dcterms:W3CDTF">2020-09-23T08:04:11Z</dcterms:modified>
</cp:coreProperties>
</file>