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Kooperativ" charset="1" panose="00000000000000000000"/>
      <p:regular r:id="rId25"/>
    </p:embeddedFont>
    <p:embeddedFont>
      <p:font typeface="Poppins Medium" charset="1" panose="00000600000000000000"/>
      <p:regular r:id="rId26"/>
    </p:embeddedFont>
    <p:embeddedFont>
      <p:font typeface="Poppins Bold" charset="1" panose="00000800000000000000"/>
      <p:regular r:id="rId27"/>
    </p:embeddedFont>
    <p:embeddedFont>
      <p:font typeface="Poppins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36.png" Type="http://schemas.openxmlformats.org/officeDocument/2006/relationships/image"/><Relationship Id="rId14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38.png" Type="http://schemas.openxmlformats.org/officeDocument/2006/relationships/image"/><Relationship Id="rId14" Target="../media/image3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6.png" Type="http://schemas.openxmlformats.org/officeDocument/2006/relationships/image"/><Relationship Id="rId14" Target="../media/image4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50.png" Type="http://schemas.openxmlformats.org/officeDocument/2006/relationships/image"/><Relationship Id="rId14" Target="../media/image5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3.png" Type="http://schemas.openxmlformats.org/officeDocument/2006/relationships/image"/><Relationship Id="rId17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9.png" Type="http://schemas.openxmlformats.org/officeDocument/2006/relationships/image"/><Relationship Id="rId13" Target="../media/image10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3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623275" y="-1760556"/>
            <a:ext cx="8664725" cy="8255120"/>
          </a:xfrm>
          <a:custGeom>
            <a:avLst/>
            <a:gdLst/>
            <a:ahLst/>
            <a:cxnLst/>
            <a:rect r="r" b="b" t="t" l="l"/>
            <a:pathLst>
              <a:path h="8255120" w="8664725">
                <a:moveTo>
                  <a:pt x="0" y="0"/>
                </a:moveTo>
                <a:lnTo>
                  <a:pt x="8664725" y="0"/>
                </a:lnTo>
                <a:lnTo>
                  <a:pt x="8664725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85871" y="5605172"/>
            <a:ext cx="4952730" cy="4718601"/>
          </a:xfrm>
          <a:custGeom>
            <a:avLst/>
            <a:gdLst/>
            <a:ahLst/>
            <a:cxnLst/>
            <a:rect r="r" b="b" t="t" l="l"/>
            <a:pathLst>
              <a:path h="4718601" w="4952730">
                <a:moveTo>
                  <a:pt x="0" y="0"/>
                </a:moveTo>
                <a:lnTo>
                  <a:pt x="4952730" y="0"/>
                </a:lnTo>
                <a:lnTo>
                  <a:pt x="4952730" y="4718601"/>
                </a:lnTo>
                <a:lnTo>
                  <a:pt x="0" y="47186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871409" y="557426"/>
            <a:ext cx="8683638" cy="11425839"/>
          </a:xfrm>
          <a:custGeom>
            <a:avLst/>
            <a:gdLst/>
            <a:ahLst/>
            <a:cxnLst/>
            <a:rect r="r" b="b" t="t" l="l"/>
            <a:pathLst>
              <a:path h="11425839" w="8683638">
                <a:moveTo>
                  <a:pt x="0" y="0"/>
                </a:moveTo>
                <a:lnTo>
                  <a:pt x="8683637" y="0"/>
                </a:lnTo>
                <a:lnTo>
                  <a:pt x="8683637" y="11425838"/>
                </a:lnTo>
                <a:lnTo>
                  <a:pt x="0" y="114258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2468390">
            <a:off x="671705" y="4865782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5627461" y="0"/>
                </a:moveTo>
                <a:lnTo>
                  <a:pt x="0" y="0"/>
                </a:lnTo>
                <a:lnTo>
                  <a:pt x="0" y="4114800"/>
                </a:lnTo>
                <a:lnTo>
                  <a:pt x="5627461" y="4114800"/>
                </a:lnTo>
                <a:lnTo>
                  <a:pt x="562746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092999">
            <a:off x="6235239" y="6257870"/>
            <a:ext cx="3776269" cy="2761208"/>
          </a:xfrm>
          <a:custGeom>
            <a:avLst/>
            <a:gdLst/>
            <a:ahLst/>
            <a:cxnLst/>
            <a:rect r="r" b="b" t="t" l="l"/>
            <a:pathLst>
              <a:path h="2761208" w="3776269">
                <a:moveTo>
                  <a:pt x="0" y="0"/>
                </a:moveTo>
                <a:lnTo>
                  <a:pt x="3776270" y="0"/>
                </a:lnTo>
                <a:lnTo>
                  <a:pt x="3776270" y="2761208"/>
                </a:lnTo>
                <a:lnTo>
                  <a:pt x="0" y="2761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16733914" y="299720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204050"/>
            <a:ext cx="6326422" cy="3336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6"/>
              </a:lnSpc>
            </a:pPr>
            <a:r>
              <a:rPr lang="en-US" sz="8547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Pizza sales analysis</a:t>
            </a:r>
          </a:p>
          <a:p>
            <a:pPr algn="l">
              <a:lnSpc>
                <a:spcPts val="7606"/>
              </a:lnSpc>
            </a:pPr>
          </a:p>
          <a:p>
            <a:pPr algn="l">
              <a:lnSpc>
                <a:spcPts val="3578"/>
              </a:lnSpc>
            </a:pPr>
            <a:r>
              <a:rPr lang="en-US" sz="4020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using sql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10629">
            <a:off x="8804003" y="1045332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387305">
            <a:off x="7194062" y="5154391"/>
            <a:ext cx="1532689" cy="1164843"/>
          </a:xfrm>
          <a:custGeom>
            <a:avLst/>
            <a:gdLst/>
            <a:ahLst/>
            <a:cxnLst/>
            <a:rect r="r" b="b" t="t" l="l"/>
            <a:pathLst>
              <a:path h="1164843" w="1532689">
                <a:moveTo>
                  <a:pt x="0" y="0"/>
                </a:moveTo>
                <a:lnTo>
                  <a:pt x="1532689" y="0"/>
                </a:lnTo>
                <a:lnTo>
                  <a:pt x="1532689" y="1164843"/>
                </a:lnTo>
                <a:lnTo>
                  <a:pt x="0" y="116484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2821" y="5221690"/>
            <a:ext cx="8668692" cy="4460733"/>
          </a:xfrm>
          <a:custGeom>
            <a:avLst/>
            <a:gdLst/>
            <a:ahLst/>
            <a:cxnLst/>
            <a:rect r="r" b="b" t="t" l="l"/>
            <a:pathLst>
              <a:path h="4460733" w="8668692">
                <a:moveTo>
                  <a:pt x="0" y="0"/>
                </a:moveTo>
                <a:lnTo>
                  <a:pt x="8668692" y="0"/>
                </a:lnTo>
                <a:lnTo>
                  <a:pt x="8668692" y="4460734"/>
                </a:lnTo>
                <a:lnTo>
                  <a:pt x="0" y="446073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373887" y="5221690"/>
            <a:ext cx="8012381" cy="4367404"/>
          </a:xfrm>
          <a:custGeom>
            <a:avLst/>
            <a:gdLst/>
            <a:ahLst/>
            <a:cxnLst/>
            <a:rect r="r" b="b" t="t" l="l"/>
            <a:pathLst>
              <a:path h="4367404" w="8012381">
                <a:moveTo>
                  <a:pt x="0" y="0"/>
                </a:moveTo>
                <a:lnTo>
                  <a:pt x="8012381" y="0"/>
                </a:lnTo>
                <a:lnTo>
                  <a:pt x="8012381" y="4367405"/>
                </a:lnTo>
                <a:lnTo>
                  <a:pt x="0" y="436740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List the top 5 most ordered pizza types along with their quantities.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43789" y="5691668"/>
            <a:ext cx="8263323" cy="4059931"/>
          </a:xfrm>
          <a:custGeom>
            <a:avLst/>
            <a:gdLst/>
            <a:ahLst/>
            <a:cxnLst/>
            <a:rect r="r" b="b" t="t" l="l"/>
            <a:pathLst>
              <a:path h="4059931" w="8263323">
                <a:moveTo>
                  <a:pt x="0" y="0"/>
                </a:moveTo>
                <a:lnTo>
                  <a:pt x="8263323" y="0"/>
                </a:lnTo>
                <a:lnTo>
                  <a:pt x="8263323" y="4059931"/>
                </a:lnTo>
                <a:lnTo>
                  <a:pt x="0" y="40599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495518" y="4982451"/>
            <a:ext cx="6102135" cy="4716988"/>
          </a:xfrm>
          <a:custGeom>
            <a:avLst/>
            <a:gdLst/>
            <a:ahLst/>
            <a:cxnLst/>
            <a:rect r="r" b="b" t="t" l="l"/>
            <a:pathLst>
              <a:path h="4716988" w="6102135">
                <a:moveTo>
                  <a:pt x="0" y="0"/>
                </a:moveTo>
                <a:lnTo>
                  <a:pt x="6102135" y="0"/>
                </a:lnTo>
                <a:lnTo>
                  <a:pt x="6102135" y="4716988"/>
                </a:lnTo>
                <a:lnTo>
                  <a:pt x="0" y="471698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95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Join the necessary tables to find the total quantity of each pizza category ordered.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908069" y="4055625"/>
            <a:ext cx="2635631" cy="5364836"/>
          </a:xfrm>
          <a:custGeom>
            <a:avLst/>
            <a:gdLst/>
            <a:ahLst/>
            <a:cxnLst/>
            <a:rect r="r" b="b" t="t" l="l"/>
            <a:pathLst>
              <a:path h="5364836" w="2635631">
                <a:moveTo>
                  <a:pt x="0" y="0"/>
                </a:moveTo>
                <a:lnTo>
                  <a:pt x="2635631" y="0"/>
                </a:lnTo>
                <a:lnTo>
                  <a:pt x="2635631" y="5364836"/>
                </a:lnTo>
                <a:lnTo>
                  <a:pt x="0" y="53648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653570" y="5067300"/>
            <a:ext cx="627016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 </a:t>
            </a:r>
          </a:p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HOUR(order_time) AS hour, COUNT(order_id) AS order_count</a:t>
            </a:r>
          </a:p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</a:t>
            </a:r>
          </a:p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orders</a:t>
            </a:r>
          </a:p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 BY HOUR(order_time);</a:t>
            </a:r>
          </a:p>
          <a:p>
            <a:pPr algn="l">
              <a:lnSpc>
                <a:spcPts val="4184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Determine the distribution of orders by hour of the day.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026585" y="4982451"/>
            <a:ext cx="7089340" cy="4713657"/>
          </a:xfrm>
          <a:custGeom>
            <a:avLst/>
            <a:gdLst/>
            <a:ahLst/>
            <a:cxnLst/>
            <a:rect r="r" b="b" t="t" l="l"/>
            <a:pathLst>
              <a:path h="4713657" w="7089340">
                <a:moveTo>
                  <a:pt x="0" y="0"/>
                </a:moveTo>
                <a:lnTo>
                  <a:pt x="7089340" y="0"/>
                </a:lnTo>
                <a:lnTo>
                  <a:pt x="7089340" y="4713657"/>
                </a:lnTo>
                <a:lnTo>
                  <a:pt x="0" y="471365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103725" y="5991439"/>
            <a:ext cx="6270162" cy="26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 category, count(name) from pizza_types</a:t>
            </a:r>
          </a:p>
          <a:p>
            <a:pPr algn="l">
              <a:lnSpc>
                <a:spcPts val="4184"/>
              </a:lnSpc>
            </a:pPr>
            <a:r>
              <a:rPr lang="en-US" sz="298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 by category;</a:t>
            </a:r>
          </a:p>
          <a:p>
            <a:pPr algn="l">
              <a:lnSpc>
                <a:spcPts val="4184"/>
              </a:lnSpc>
            </a:pPr>
          </a:p>
          <a:p>
            <a:pPr algn="l">
              <a:lnSpc>
                <a:spcPts val="4184"/>
              </a:lnSpc>
              <a:spcBef>
                <a:spcPct val="0"/>
              </a:spcBef>
            </a:pPr>
            <a:r>
              <a:rPr lang="en-US" sz="29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8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95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Join relevant tables to find the category-wise distribution of pizzas.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10212" y="5583204"/>
            <a:ext cx="9949511" cy="3956932"/>
          </a:xfrm>
          <a:custGeom>
            <a:avLst/>
            <a:gdLst/>
            <a:ahLst/>
            <a:cxnLst/>
            <a:rect r="r" b="b" t="t" l="l"/>
            <a:pathLst>
              <a:path h="3956932" w="9949511">
                <a:moveTo>
                  <a:pt x="0" y="0"/>
                </a:moveTo>
                <a:lnTo>
                  <a:pt x="9949511" y="0"/>
                </a:lnTo>
                <a:lnTo>
                  <a:pt x="9949511" y="3956932"/>
                </a:lnTo>
                <a:lnTo>
                  <a:pt x="0" y="39569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840886" y="5940621"/>
            <a:ext cx="4161640" cy="3132417"/>
          </a:xfrm>
          <a:custGeom>
            <a:avLst/>
            <a:gdLst/>
            <a:ahLst/>
            <a:cxnLst/>
            <a:rect r="r" b="b" t="t" l="l"/>
            <a:pathLst>
              <a:path h="3132417" w="4161640">
                <a:moveTo>
                  <a:pt x="0" y="0"/>
                </a:moveTo>
                <a:lnTo>
                  <a:pt x="4161640" y="0"/>
                </a:lnTo>
                <a:lnTo>
                  <a:pt x="4161640" y="3132416"/>
                </a:lnTo>
                <a:lnTo>
                  <a:pt x="0" y="31324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9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95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864111" y="5791010"/>
            <a:ext cx="6522272" cy="2819779"/>
          </a:xfrm>
          <a:custGeom>
            <a:avLst/>
            <a:gdLst/>
            <a:ahLst/>
            <a:cxnLst/>
            <a:rect r="r" b="b" t="t" l="l"/>
            <a:pathLst>
              <a:path h="2819779" w="6522272">
                <a:moveTo>
                  <a:pt x="0" y="0"/>
                </a:moveTo>
                <a:lnTo>
                  <a:pt x="6522271" y="0"/>
                </a:lnTo>
                <a:lnTo>
                  <a:pt x="6522271" y="2819780"/>
                </a:lnTo>
                <a:lnTo>
                  <a:pt x="0" y="28197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1604" y="5691668"/>
            <a:ext cx="8398693" cy="3282822"/>
          </a:xfrm>
          <a:custGeom>
            <a:avLst/>
            <a:gdLst/>
            <a:ahLst/>
            <a:cxnLst/>
            <a:rect r="r" b="b" t="t" l="l"/>
            <a:pathLst>
              <a:path h="3282822" w="8398693">
                <a:moveTo>
                  <a:pt x="0" y="0"/>
                </a:moveTo>
                <a:lnTo>
                  <a:pt x="8398693" y="0"/>
                </a:lnTo>
                <a:lnTo>
                  <a:pt x="8398693" y="3282822"/>
                </a:lnTo>
                <a:lnTo>
                  <a:pt x="0" y="328282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2597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-- Determine the top 3 most ordered pizza types based on revenue.</a:t>
            </a:r>
          </a:p>
          <a:p>
            <a:pPr algn="ctr">
              <a:lnSpc>
                <a:spcPts val="51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078105" y="5143500"/>
            <a:ext cx="4727074" cy="3621325"/>
          </a:xfrm>
          <a:custGeom>
            <a:avLst/>
            <a:gdLst/>
            <a:ahLst/>
            <a:cxnLst/>
            <a:rect r="r" b="b" t="t" l="l"/>
            <a:pathLst>
              <a:path h="3621325" w="4727074">
                <a:moveTo>
                  <a:pt x="0" y="0"/>
                </a:moveTo>
                <a:lnTo>
                  <a:pt x="4727074" y="0"/>
                </a:lnTo>
                <a:lnTo>
                  <a:pt x="4727074" y="3621325"/>
                </a:lnTo>
                <a:lnTo>
                  <a:pt x="0" y="36213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94122" y="4138890"/>
            <a:ext cx="9191961" cy="5630546"/>
          </a:xfrm>
          <a:custGeom>
            <a:avLst/>
            <a:gdLst/>
            <a:ahLst/>
            <a:cxnLst/>
            <a:rect r="r" b="b" t="t" l="l"/>
            <a:pathLst>
              <a:path h="5630546" w="9191961">
                <a:moveTo>
                  <a:pt x="0" y="0"/>
                </a:moveTo>
                <a:lnTo>
                  <a:pt x="9191961" y="0"/>
                </a:lnTo>
                <a:lnTo>
                  <a:pt x="9191961" y="5630546"/>
                </a:lnTo>
                <a:lnTo>
                  <a:pt x="0" y="563054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60642" y="2875531"/>
            <a:ext cx="7962493" cy="195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Calculate the percentage contribution of each pizza type to total revenue.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52119" y="4645293"/>
            <a:ext cx="9489769" cy="4812669"/>
          </a:xfrm>
          <a:custGeom>
            <a:avLst/>
            <a:gdLst/>
            <a:ahLst/>
            <a:cxnLst/>
            <a:rect r="r" b="b" t="t" l="l"/>
            <a:pathLst>
              <a:path h="4812669" w="9489769">
                <a:moveTo>
                  <a:pt x="0" y="0"/>
                </a:moveTo>
                <a:lnTo>
                  <a:pt x="9489770" y="0"/>
                </a:lnTo>
                <a:lnTo>
                  <a:pt x="9489770" y="4812668"/>
                </a:lnTo>
                <a:lnTo>
                  <a:pt x="0" y="48126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269877" y="4250219"/>
            <a:ext cx="5297194" cy="5140819"/>
          </a:xfrm>
          <a:custGeom>
            <a:avLst/>
            <a:gdLst/>
            <a:ahLst/>
            <a:cxnLst/>
            <a:rect r="r" b="b" t="t" l="l"/>
            <a:pathLst>
              <a:path h="5140819" w="5297194">
                <a:moveTo>
                  <a:pt x="0" y="0"/>
                </a:moveTo>
                <a:lnTo>
                  <a:pt x="5297194" y="0"/>
                </a:lnTo>
                <a:lnTo>
                  <a:pt x="5297194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860642" y="2875531"/>
            <a:ext cx="7962493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3787686"/>
            <a:ext cx="11080678" cy="5752450"/>
          </a:xfrm>
          <a:custGeom>
            <a:avLst/>
            <a:gdLst/>
            <a:ahLst/>
            <a:cxnLst/>
            <a:rect r="r" b="b" t="t" l="l"/>
            <a:pathLst>
              <a:path h="5752450" w="11080678">
                <a:moveTo>
                  <a:pt x="0" y="0"/>
                </a:moveTo>
                <a:lnTo>
                  <a:pt x="11080678" y="0"/>
                </a:lnTo>
                <a:lnTo>
                  <a:pt x="11080678" y="5752450"/>
                </a:lnTo>
                <a:lnTo>
                  <a:pt x="0" y="5752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377398" y="3909597"/>
            <a:ext cx="4789746" cy="5220284"/>
          </a:xfrm>
          <a:custGeom>
            <a:avLst/>
            <a:gdLst/>
            <a:ahLst/>
            <a:cxnLst/>
            <a:rect r="r" b="b" t="t" l="l"/>
            <a:pathLst>
              <a:path h="5220284" w="4789746">
                <a:moveTo>
                  <a:pt x="0" y="0"/>
                </a:moveTo>
                <a:lnTo>
                  <a:pt x="4789746" y="0"/>
                </a:lnTo>
                <a:lnTo>
                  <a:pt x="4789746" y="5220285"/>
                </a:lnTo>
                <a:lnTo>
                  <a:pt x="0" y="522028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448941" y="419100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4557" y="1716072"/>
            <a:ext cx="7962493" cy="1953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088240" y="2730100"/>
            <a:ext cx="7335729" cy="9722051"/>
          </a:xfrm>
          <a:custGeom>
            <a:avLst/>
            <a:gdLst/>
            <a:ahLst/>
            <a:cxnLst/>
            <a:rect r="r" b="b" t="t" l="l"/>
            <a:pathLst>
              <a:path h="9722051" w="7335729">
                <a:moveTo>
                  <a:pt x="0" y="0"/>
                </a:moveTo>
                <a:lnTo>
                  <a:pt x="7335729" y="0"/>
                </a:lnTo>
                <a:lnTo>
                  <a:pt x="7335729" y="9722050"/>
                </a:lnTo>
                <a:lnTo>
                  <a:pt x="0" y="9722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88983" y="4725398"/>
            <a:ext cx="11910034" cy="1862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53"/>
              </a:lnSpc>
            </a:pPr>
            <a:r>
              <a:rPr lang="en-US" sz="1522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Thank You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-1301360" y="3329341"/>
            <a:ext cx="6477912" cy="8523569"/>
          </a:xfrm>
          <a:custGeom>
            <a:avLst/>
            <a:gdLst/>
            <a:ahLst/>
            <a:cxnLst/>
            <a:rect r="r" b="b" t="t" l="l"/>
            <a:pathLst>
              <a:path h="8523569" w="6477912">
                <a:moveTo>
                  <a:pt x="6477912" y="0"/>
                </a:moveTo>
                <a:lnTo>
                  <a:pt x="0" y="0"/>
                </a:lnTo>
                <a:lnTo>
                  <a:pt x="0" y="8523569"/>
                </a:lnTo>
                <a:lnTo>
                  <a:pt x="6477912" y="8523569"/>
                </a:lnTo>
                <a:lnTo>
                  <a:pt x="647791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722196" y="-6683751"/>
            <a:ext cx="10843608" cy="10784461"/>
          </a:xfrm>
          <a:custGeom>
            <a:avLst/>
            <a:gdLst/>
            <a:ahLst/>
            <a:cxnLst/>
            <a:rect r="r" b="b" t="t" l="l"/>
            <a:pathLst>
              <a:path h="10784461" w="10843608">
                <a:moveTo>
                  <a:pt x="0" y="0"/>
                </a:moveTo>
                <a:lnTo>
                  <a:pt x="10843608" y="0"/>
                </a:lnTo>
                <a:lnTo>
                  <a:pt x="10843608" y="10784461"/>
                </a:lnTo>
                <a:lnTo>
                  <a:pt x="0" y="107844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66846">
            <a:off x="13829530" y="336849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66846">
            <a:off x="3590392" y="336849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604679" y="99440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6"/>
                </a:lnTo>
                <a:lnTo>
                  <a:pt x="0" y="18893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87305">
            <a:off x="15495264" y="979917"/>
            <a:ext cx="2216682" cy="1684679"/>
          </a:xfrm>
          <a:custGeom>
            <a:avLst/>
            <a:gdLst/>
            <a:ahLst/>
            <a:cxnLst/>
            <a:rect r="r" b="b" t="t" l="l"/>
            <a:pathLst>
              <a:path h="1684679" w="2216682">
                <a:moveTo>
                  <a:pt x="0" y="0"/>
                </a:moveTo>
                <a:lnTo>
                  <a:pt x="2216683" y="0"/>
                </a:lnTo>
                <a:lnTo>
                  <a:pt x="2216683" y="1684679"/>
                </a:lnTo>
                <a:lnTo>
                  <a:pt x="0" y="16846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51479" y="7149975"/>
            <a:ext cx="5785042" cy="5511567"/>
          </a:xfrm>
          <a:custGeom>
            <a:avLst/>
            <a:gdLst/>
            <a:ahLst/>
            <a:cxnLst/>
            <a:rect r="r" b="b" t="t" l="l"/>
            <a:pathLst>
              <a:path h="5511567" w="5785042">
                <a:moveTo>
                  <a:pt x="0" y="0"/>
                </a:moveTo>
                <a:lnTo>
                  <a:pt x="5785042" y="0"/>
                </a:lnTo>
                <a:lnTo>
                  <a:pt x="5785042" y="5511567"/>
                </a:lnTo>
                <a:lnTo>
                  <a:pt x="0" y="551156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857900" y="6236613"/>
            <a:ext cx="8572200" cy="135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9"/>
              </a:lnSpc>
              <a:spcBef>
                <a:spcPct val="0"/>
              </a:spcBef>
            </a:pPr>
            <a:r>
              <a:rPr lang="en-US" sz="3792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“Have fun making your own pizza and enjoy every bite”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52168" y="-798680"/>
            <a:ext cx="8664725" cy="8255120"/>
          </a:xfrm>
          <a:custGeom>
            <a:avLst/>
            <a:gdLst/>
            <a:ahLst/>
            <a:cxnLst/>
            <a:rect r="r" b="b" t="t" l="l"/>
            <a:pathLst>
              <a:path h="8255120" w="8664725">
                <a:moveTo>
                  <a:pt x="0" y="0"/>
                </a:moveTo>
                <a:lnTo>
                  <a:pt x="8664725" y="0"/>
                </a:lnTo>
                <a:lnTo>
                  <a:pt x="8664725" y="8255120"/>
                </a:lnTo>
                <a:lnTo>
                  <a:pt x="0" y="825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31782" y="5630057"/>
            <a:ext cx="3208467" cy="810864"/>
            <a:chOff x="0" y="0"/>
            <a:chExt cx="699488" cy="1767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9488" cy="176779"/>
            </a:xfrm>
            <a:custGeom>
              <a:avLst/>
              <a:gdLst/>
              <a:ahLst/>
              <a:cxnLst/>
              <a:rect r="r" b="b" t="t" l="l"/>
              <a:pathLst>
                <a:path h="176779" w="699488">
                  <a:moveTo>
                    <a:pt x="19304" y="0"/>
                  </a:moveTo>
                  <a:lnTo>
                    <a:pt x="680184" y="0"/>
                  </a:lnTo>
                  <a:cubicBezTo>
                    <a:pt x="690845" y="0"/>
                    <a:pt x="699488" y="8643"/>
                    <a:pt x="699488" y="19304"/>
                  </a:cubicBezTo>
                  <a:lnTo>
                    <a:pt x="699488" y="157475"/>
                  </a:lnTo>
                  <a:cubicBezTo>
                    <a:pt x="699488" y="162595"/>
                    <a:pt x="697454" y="167505"/>
                    <a:pt x="693834" y="171125"/>
                  </a:cubicBezTo>
                  <a:cubicBezTo>
                    <a:pt x="690214" y="174745"/>
                    <a:pt x="685304" y="176779"/>
                    <a:pt x="680184" y="176779"/>
                  </a:cubicBezTo>
                  <a:lnTo>
                    <a:pt x="19304" y="176779"/>
                  </a:lnTo>
                  <a:cubicBezTo>
                    <a:pt x="14184" y="176779"/>
                    <a:pt x="9274" y="174745"/>
                    <a:pt x="5654" y="171125"/>
                  </a:cubicBezTo>
                  <a:cubicBezTo>
                    <a:pt x="2034" y="167505"/>
                    <a:pt x="0" y="162595"/>
                    <a:pt x="0" y="157475"/>
                  </a:cubicBezTo>
                  <a:lnTo>
                    <a:pt x="0" y="19304"/>
                  </a:lnTo>
                  <a:cubicBezTo>
                    <a:pt x="0" y="14184"/>
                    <a:pt x="2034" y="9274"/>
                    <a:pt x="5654" y="5654"/>
                  </a:cubicBezTo>
                  <a:cubicBezTo>
                    <a:pt x="9274" y="2034"/>
                    <a:pt x="14184" y="0"/>
                    <a:pt x="1930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99488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56475" y="5630057"/>
            <a:ext cx="3208467" cy="810864"/>
            <a:chOff x="0" y="0"/>
            <a:chExt cx="699488" cy="1767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99488" cy="176779"/>
            </a:xfrm>
            <a:custGeom>
              <a:avLst/>
              <a:gdLst/>
              <a:ahLst/>
              <a:cxnLst/>
              <a:rect r="r" b="b" t="t" l="l"/>
              <a:pathLst>
                <a:path h="176779" w="699488">
                  <a:moveTo>
                    <a:pt x="19304" y="0"/>
                  </a:moveTo>
                  <a:lnTo>
                    <a:pt x="680184" y="0"/>
                  </a:lnTo>
                  <a:cubicBezTo>
                    <a:pt x="690845" y="0"/>
                    <a:pt x="699488" y="8643"/>
                    <a:pt x="699488" y="19304"/>
                  </a:cubicBezTo>
                  <a:lnTo>
                    <a:pt x="699488" y="157475"/>
                  </a:lnTo>
                  <a:cubicBezTo>
                    <a:pt x="699488" y="162595"/>
                    <a:pt x="697454" y="167505"/>
                    <a:pt x="693834" y="171125"/>
                  </a:cubicBezTo>
                  <a:cubicBezTo>
                    <a:pt x="690214" y="174745"/>
                    <a:pt x="685304" y="176779"/>
                    <a:pt x="680184" y="176779"/>
                  </a:cubicBezTo>
                  <a:lnTo>
                    <a:pt x="19304" y="176779"/>
                  </a:lnTo>
                  <a:cubicBezTo>
                    <a:pt x="14184" y="176779"/>
                    <a:pt x="9274" y="174745"/>
                    <a:pt x="5654" y="171125"/>
                  </a:cubicBezTo>
                  <a:cubicBezTo>
                    <a:pt x="2034" y="167505"/>
                    <a:pt x="0" y="162595"/>
                    <a:pt x="0" y="157475"/>
                  </a:cubicBezTo>
                  <a:lnTo>
                    <a:pt x="0" y="19304"/>
                  </a:lnTo>
                  <a:cubicBezTo>
                    <a:pt x="0" y="14184"/>
                    <a:pt x="2034" y="9274"/>
                    <a:pt x="5654" y="5654"/>
                  </a:cubicBezTo>
                  <a:cubicBezTo>
                    <a:pt x="9274" y="2034"/>
                    <a:pt x="14184" y="0"/>
                    <a:pt x="1930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699488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31782" y="6748030"/>
            <a:ext cx="3208467" cy="810864"/>
            <a:chOff x="0" y="0"/>
            <a:chExt cx="699488" cy="1767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99488" cy="176779"/>
            </a:xfrm>
            <a:custGeom>
              <a:avLst/>
              <a:gdLst/>
              <a:ahLst/>
              <a:cxnLst/>
              <a:rect r="r" b="b" t="t" l="l"/>
              <a:pathLst>
                <a:path h="176779" w="699488">
                  <a:moveTo>
                    <a:pt x="19304" y="0"/>
                  </a:moveTo>
                  <a:lnTo>
                    <a:pt x="680184" y="0"/>
                  </a:lnTo>
                  <a:cubicBezTo>
                    <a:pt x="690845" y="0"/>
                    <a:pt x="699488" y="8643"/>
                    <a:pt x="699488" y="19304"/>
                  </a:cubicBezTo>
                  <a:lnTo>
                    <a:pt x="699488" y="157475"/>
                  </a:lnTo>
                  <a:cubicBezTo>
                    <a:pt x="699488" y="162595"/>
                    <a:pt x="697454" y="167505"/>
                    <a:pt x="693834" y="171125"/>
                  </a:cubicBezTo>
                  <a:cubicBezTo>
                    <a:pt x="690214" y="174745"/>
                    <a:pt x="685304" y="176779"/>
                    <a:pt x="680184" y="176779"/>
                  </a:cubicBezTo>
                  <a:lnTo>
                    <a:pt x="19304" y="176779"/>
                  </a:lnTo>
                  <a:cubicBezTo>
                    <a:pt x="14184" y="176779"/>
                    <a:pt x="9274" y="174745"/>
                    <a:pt x="5654" y="171125"/>
                  </a:cubicBezTo>
                  <a:cubicBezTo>
                    <a:pt x="2034" y="167505"/>
                    <a:pt x="0" y="162595"/>
                    <a:pt x="0" y="157475"/>
                  </a:cubicBezTo>
                  <a:lnTo>
                    <a:pt x="0" y="19304"/>
                  </a:lnTo>
                  <a:cubicBezTo>
                    <a:pt x="0" y="14184"/>
                    <a:pt x="2034" y="9274"/>
                    <a:pt x="5654" y="5654"/>
                  </a:cubicBezTo>
                  <a:cubicBezTo>
                    <a:pt x="9274" y="2034"/>
                    <a:pt x="14184" y="0"/>
                    <a:pt x="1930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66675"/>
              <a:ext cx="699488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656475" y="6748030"/>
            <a:ext cx="3208467" cy="810864"/>
            <a:chOff x="0" y="0"/>
            <a:chExt cx="699488" cy="17677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99488" cy="176779"/>
            </a:xfrm>
            <a:custGeom>
              <a:avLst/>
              <a:gdLst/>
              <a:ahLst/>
              <a:cxnLst/>
              <a:rect r="r" b="b" t="t" l="l"/>
              <a:pathLst>
                <a:path h="176779" w="699488">
                  <a:moveTo>
                    <a:pt x="19304" y="0"/>
                  </a:moveTo>
                  <a:lnTo>
                    <a:pt x="680184" y="0"/>
                  </a:lnTo>
                  <a:cubicBezTo>
                    <a:pt x="690845" y="0"/>
                    <a:pt x="699488" y="8643"/>
                    <a:pt x="699488" y="19304"/>
                  </a:cubicBezTo>
                  <a:lnTo>
                    <a:pt x="699488" y="157475"/>
                  </a:lnTo>
                  <a:cubicBezTo>
                    <a:pt x="699488" y="162595"/>
                    <a:pt x="697454" y="167505"/>
                    <a:pt x="693834" y="171125"/>
                  </a:cubicBezTo>
                  <a:cubicBezTo>
                    <a:pt x="690214" y="174745"/>
                    <a:pt x="685304" y="176779"/>
                    <a:pt x="680184" y="176779"/>
                  </a:cubicBezTo>
                  <a:lnTo>
                    <a:pt x="19304" y="176779"/>
                  </a:lnTo>
                  <a:cubicBezTo>
                    <a:pt x="14184" y="176779"/>
                    <a:pt x="9274" y="174745"/>
                    <a:pt x="5654" y="171125"/>
                  </a:cubicBezTo>
                  <a:cubicBezTo>
                    <a:pt x="2034" y="167505"/>
                    <a:pt x="0" y="162595"/>
                    <a:pt x="0" y="157475"/>
                  </a:cubicBezTo>
                  <a:lnTo>
                    <a:pt x="0" y="19304"/>
                  </a:lnTo>
                  <a:cubicBezTo>
                    <a:pt x="0" y="14184"/>
                    <a:pt x="2034" y="9274"/>
                    <a:pt x="5654" y="5654"/>
                  </a:cubicBezTo>
                  <a:cubicBezTo>
                    <a:pt x="9274" y="2034"/>
                    <a:pt x="14184" y="0"/>
                    <a:pt x="1930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699488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526424" y="1251176"/>
            <a:ext cx="7335729" cy="9722051"/>
          </a:xfrm>
          <a:custGeom>
            <a:avLst/>
            <a:gdLst/>
            <a:ahLst/>
            <a:cxnLst/>
            <a:rect r="r" b="b" t="t" l="l"/>
            <a:pathLst>
              <a:path h="9722051" w="7335729">
                <a:moveTo>
                  <a:pt x="0" y="0"/>
                </a:moveTo>
                <a:lnTo>
                  <a:pt x="7335729" y="0"/>
                </a:lnTo>
                <a:lnTo>
                  <a:pt x="7335729" y="9722051"/>
                </a:lnTo>
                <a:lnTo>
                  <a:pt x="0" y="97220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194289" y="3859973"/>
            <a:ext cx="5597411" cy="7192935"/>
          </a:xfrm>
          <a:custGeom>
            <a:avLst/>
            <a:gdLst/>
            <a:ahLst/>
            <a:cxnLst/>
            <a:rect r="r" b="b" t="t" l="l"/>
            <a:pathLst>
              <a:path h="7192935" w="5597411">
                <a:moveTo>
                  <a:pt x="0" y="0"/>
                </a:moveTo>
                <a:lnTo>
                  <a:pt x="5597411" y="0"/>
                </a:lnTo>
                <a:lnTo>
                  <a:pt x="5597411" y="7192935"/>
                </a:lnTo>
                <a:lnTo>
                  <a:pt x="0" y="7192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535531" y="5786622"/>
            <a:ext cx="2200970" cy="43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Pizza_types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822052" y="5786622"/>
            <a:ext cx="2877313" cy="43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pizzas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35531" y="6904595"/>
            <a:ext cx="2200970" cy="43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160223" y="6904595"/>
            <a:ext cx="2200970" cy="431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  <a:spcBef>
                <a:spcPct val="0"/>
              </a:spcBef>
            </a:pPr>
            <a:r>
              <a:rPr lang="en-US" sz="2416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orderdetails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31782" y="2416580"/>
            <a:ext cx="7464470" cy="2847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64"/>
              </a:lnSpc>
            </a:pPr>
            <a:r>
              <a:rPr lang="en-US" sz="12094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List of Datasets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266846">
            <a:off x="8618614" y="1259904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2" y="0"/>
                </a:lnTo>
                <a:lnTo>
                  <a:pt x="1050772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110629">
            <a:off x="15835807" y="788032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-387305">
            <a:off x="15359033" y="90809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-387305">
            <a:off x="468963" y="4210695"/>
            <a:ext cx="1744110" cy="1325524"/>
          </a:xfrm>
          <a:custGeom>
            <a:avLst/>
            <a:gdLst/>
            <a:ahLst/>
            <a:cxnLst/>
            <a:rect r="r" b="b" t="t" l="l"/>
            <a:pathLst>
              <a:path h="1325524" w="1744110">
                <a:moveTo>
                  <a:pt x="0" y="0"/>
                </a:moveTo>
                <a:lnTo>
                  <a:pt x="1744110" y="0"/>
                </a:lnTo>
                <a:lnTo>
                  <a:pt x="1744110" y="1325523"/>
                </a:lnTo>
                <a:lnTo>
                  <a:pt x="0" y="13255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174027" y="-4364267"/>
            <a:ext cx="9752829" cy="9291786"/>
          </a:xfrm>
          <a:custGeom>
            <a:avLst/>
            <a:gdLst/>
            <a:ahLst/>
            <a:cxnLst/>
            <a:rect r="r" b="b" t="t" l="l"/>
            <a:pathLst>
              <a:path h="9291786" w="9752829">
                <a:moveTo>
                  <a:pt x="0" y="0"/>
                </a:moveTo>
                <a:lnTo>
                  <a:pt x="9752829" y="0"/>
                </a:lnTo>
                <a:lnTo>
                  <a:pt x="9752829" y="9291787"/>
                </a:lnTo>
                <a:lnTo>
                  <a:pt x="0" y="9291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60086" y="6192926"/>
            <a:ext cx="8289522" cy="782849"/>
            <a:chOff x="0" y="0"/>
            <a:chExt cx="1871897" cy="1767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1897" cy="176779"/>
            </a:xfrm>
            <a:custGeom>
              <a:avLst/>
              <a:gdLst/>
              <a:ahLst/>
              <a:cxnLst/>
              <a:rect r="r" b="b" t="t" l="l"/>
              <a:pathLst>
                <a:path h="176779" w="1871897">
                  <a:moveTo>
                    <a:pt x="7472" y="0"/>
                  </a:moveTo>
                  <a:lnTo>
                    <a:pt x="1864425" y="0"/>
                  </a:lnTo>
                  <a:cubicBezTo>
                    <a:pt x="1866407" y="0"/>
                    <a:pt x="1868307" y="787"/>
                    <a:pt x="1869708" y="2188"/>
                  </a:cubicBezTo>
                  <a:cubicBezTo>
                    <a:pt x="1871110" y="3590"/>
                    <a:pt x="1871897" y="5490"/>
                    <a:pt x="1871897" y="7472"/>
                  </a:cubicBezTo>
                  <a:lnTo>
                    <a:pt x="1871897" y="169307"/>
                  </a:lnTo>
                  <a:cubicBezTo>
                    <a:pt x="1871897" y="171289"/>
                    <a:pt x="1871110" y="173189"/>
                    <a:pt x="1869708" y="174590"/>
                  </a:cubicBezTo>
                  <a:cubicBezTo>
                    <a:pt x="1868307" y="175992"/>
                    <a:pt x="1866407" y="176779"/>
                    <a:pt x="1864425" y="176779"/>
                  </a:cubicBezTo>
                  <a:lnTo>
                    <a:pt x="7472" y="176779"/>
                  </a:lnTo>
                  <a:cubicBezTo>
                    <a:pt x="5490" y="176779"/>
                    <a:pt x="3590" y="175992"/>
                    <a:pt x="2188" y="174590"/>
                  </a:cubicBezTo>
                  <a:cubicBezTo>
                    <a:pt x="787" y="173189"/>
                    <a:pt x="0" y="171289"/>
                    <a:pt x="0" y="169307"/>
                  </a:cubicBezTo>
                  <a:lnTo>
                    <a:pt x="0" y="7472"/>
                  </a:lnTo>
                  <a:cubicBezTo>
                    <a:pt x="0" y="5490"/>
                    <a:pt x="787" y="3590"/>
                    <a:pt x="2188" y="2188"/>
                  </a:cubicBezTo>
                  <a:cubicBezTo>
                    <a:pt x="3590" y="787"/>
                    <a:pt x="5490" y="0"/>
                    <a:pt x="7472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871897" cy="243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009239" y="914457"/>
            <a:ext cx="9135758" cy="8625679"/>
          </a:xfrm>
          <a:custGeom>
            <a:avLst/>
            <a:gdLst/>
            <a:ahLst/>
            <a:cxnLst/>
            <a:rect r="r" b="b" t="t" l="l"/>
            <a:pathLst>
              <a:path h="8625679" w="9135758">
                <a:moveTo>
                  <a:pt x="0" y="0"/>
                </a:moveTo>
                <a:lnTo>
                  <a:pt x="9135758" y="0"/>
                </a:lnTo>
                <a:lnTo>
                  <a:pt x="9135758" y="8625679"/>
                </a:lnTo>
                <a:lnTo>
                  <a:pt x="0" y="8625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67885" y="4968880"/>
            <a:ext cx="9673923" cy="881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Pizza is a dish that originates from Italy and is one of the favorite foods of many people in various parts of the world.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9239" y="6322372"/>
            <a:ext cx="8411216" cy="447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66292B"/>
                </a:solidFill>
                <a:latin typeface="Poppins Bold"/>
                <a:ea typeface="Poppins Bold"/>
                <a:cs typeface="Poppins Bold"/>
                <a:sym typeface="Poppins Bold"/>
              </a:rPr>
              <a:t>Let's start our analysis in the world of pizza!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74027" y="3616025"/>
            <a:ext cx="9939947" cy="1311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4"/>
              </a:lnSpc>
            </a:pPr>
            <a:r>
              <a:rPr lang="en-US" sz="10611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Introduction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0">
            <a:off x="-4856997" y="699291"/>
            <a:ext cx="9414034" cy="8888417"/>
          </a:xfrm>
          <a:custGeom>
            <a:avLst/>
            <a:gdLst/>
            <a:ahLst/>
            <a:cxnLst/>
            <a:rect r="r" b="b" t="t" l="l"/>
            <a:pathLst>
              <a:path h="8888417" w="9414034">
                <a:moveTo>
                  <a:pt x="9414034" y="0"/>
                </a:moveTo>
                <a:lnTo>
                  <a:pt x="0" y="0"/>
                </a:lnTo>
                <a:lnTo>
                  <a:pt x="0" y="8888418"/>
                </a:lnTo>
                <a:lnTo>
                  <a:pt x="9414034" y="8888418"/>
                </a:lnTo>
                <a:lnTo>
                  <a:pt x="9414034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66846">
            <a:off x="13516422" y="1583301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110629">
            <a:off x="4190659" y="7335307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87305">
            <a:off x="7807451" y="388453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0" y="0"/>
                </a:lnTo>
                <a:lnTo>
                  <a:pt x="2485980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387305">
            <a:off x="8473931" y="7748703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8" y="0"/>
                </a:lnTo>
                <a:lnTo>
                  <a:pt x="1340138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060086" y="7528225"/>
            <a:ext cx="8479581" cy="8433329"/>
          </a:xfrm>
          <a:custGeom>
            <a:avLst/>
            <a:gdLst/>
            <a:ahLst/>
            <a:cxnLst/>
            <a:rect r="r" b="b" t="t" l="l"/>
            <a:pathLst>
              <a:path h="8433329" w="8479581">
                <a:moveTo>
                  <a:pt x="0" y="0"/>
                </a:moveTo>
                <a:lnTo>
                  <a:pt x="8479581" y="0"/>
                </a:lnTo>
                <a:lnTo>
                  <a:pt x="8479581" y="8433329"/>
                </a:lnTo>
                <a:lnTo>
                  <a:pt x="0" y="84333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066933" y="6890969"/>
            <a:ext cx="6888007" cy="8164663"/>
          </a:xfrm>
          <a:custGeom>
            <a:avLst/>
            <a:gdLst/>
            <a:ahLst/>
            <a:cxnLst/>
            <a:rect r="r" b="b" t="t" l="l"/>
            <a:pathLst>
              <a:path h="8164663" w="6888007">
                <a:moveTo>
                  <a:pt x="0" y="0"/>
                </a:moveTo>
                <a:lnTo>
                  <a:pt x="6888007" y="0"/>
                </a:lnTo>
                <a:lnTo>
                  <a:pt x="6888007" y="8164663"/>
                </a:lnTo>
                <a:lnTo>
                  <a:pt x="0" y="81646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616626" y="1107427"/>
            <a:ext cx="7642674" cy="3721751"/>
            <a:chOff x="0" y="0"/>
            <a:chExt cx="1387290" cy="67556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87290" cy="675568"/>
            </a:xfrm>
            <a:custGeom>
              <a:avLst/>
              <a:gdLst/>
              <a:ahLst/>
              <a:cxnLst/>
              <a:rect r="r" b="b" t="t" l="l"/>
              <a:pathLst>
                <a:path h="675568" w="1387290">
                  <a:moveTo>
                    <a:pt x="8104" y="0"/>
                  </a:moveTo>
                  <a:lnTo>
                    <a:pt x="1379186" y="0"/>
                  </a:lnTo>
                  <a:cubicBezTo>
                    <a:pt x="1381335" y="0"/>
                    <a:pt x="1383396" y="854"/>
                    <a:pt x="1384916" y="2374"/>
                  </a:cubicBezTo>
                  <a:cubicBezTo>
                    <a:pt x="1386436" y="3893"/>
                    <a:pt x="1387290" y="5955"/>
                    <a:pt x="1387290" y="8104"/>
                  </a:cubicBezTo>
                  <a:lnTo>
                    <a:pt x="1387290" y="667464"/>
                  </a:lnTo>
                  <a:cubicBezTo>
                    <a:pt x="1387290" y="669614"/>
                    <a:pt x="1386436" y="671675"/>
                    <a:pt x="1384916" y="673195"/>
                  </a:cubicBezTo>
                  <a:cubicBezTo>
                    <a:pt x="1383396" y="674714"/>
                    <a:pt x="1381335" y="675568"/>
                    <a:pt x="1379186" y="675568"/>
                  </a:cubicBezTo>
                  <a:lnTo>
                    <a:pt x="8104" y="675568"/>
                  </a:lnTo>
                  <a:cubicBezTo>
                    <a:pt x="3628" y="675568"/>
                    <a:pt x="0" y="671940"/>
                    <a:pt x="0" y="667464"/>
                  </a:cubicBezTo>
                  <a:lnTo>
                    <a:pt x="0" y="8104"/>
                  </a:lnTo>
                  <a:cubicBezTo>
                    <a:pt x="0" y="3628"/>
                    <a:pt x="3628" y="0"/>
                    <a:pt x="810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387290" cy="742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98759" y="5642752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1343025"/>
            <a:ext cx="8773477" cy="135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3"/>
              </a:lnSpc>
            </a:pPr>
            <a:r>
              <a:rPr lang="en-US" sz="11038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Analysis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1216535">
            <a:off x="14036401" y="3707381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66846">
            <a:off x="12266914" y="4956267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10629">
            <a:off x="3663545" y="531764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387305">
            <a:off x="1031004" y="4281463"/>
            <a:ext cx="1672749" cy="1271289"/>
          </a:xfrm>
          <a:custGeom>
            <a:avLst/>
            <a:gdLst/>
            <a:ahLst/>
            <a:cxnLst/>
            <a:rect r="r" b="b" t="t" l="l"/>
            <a:pathLst>
              <a:path h="1271289" w="1672749">
                <a:moveTo>
                  <a:pt x="0" y="0"/>
                </a:moveTo>
                <a:lnTo>
                  <a:pt x="1672749" y="0"/>
                </a:lnTo>
                <a:lnTo>
                  <a:pt x="1672749" y="1271289"/>
                </a:lnTo>
                <a:lnTo>
                  <a:pt x="0" y="127128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87305">
            <a:off x="16356040" y="7815330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7" y="0"/>
                </a:lnTo>
                <a:lnTo>
                  <a:pt x="1340137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762284" y="1005888"/>
            <a:ext cx="10748652" cy="7720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Basic: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Retrieve the total number of orders placed.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the total revenue generated from pizza sales.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the highest-priced pizza.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the most common pizza size ordered.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List the top 5 most ordered pizza types along with their quantities.</a:t>
            </a:r>
          </a:p>
          <a:p>
            <a:pPr algn="ctr">
              <a:lnSpc>
                <a:spcPts val="3385"/>
              </a:lnSpc>
              <a:spcBef>
                <a:spcPct val="0"/>
              </a:spcBef>
            </a:pPr>
          </a:p>
          <a:p>
            <a:pPr algn="ctr">
              <a:lnSpc>
                <a:spcPts val="3385"/>
              </a:lnSpc>
              <a:spcBef>
                <a:spcPct val="0"/>
              </a:spcBef>
            </a:pPr>
          </a:p>
          <a:p>
            <a:pPr algn="ctr">
              <a:lnSpc>
                <a:spcPts val="3385"/>
              </a:lnSpc>
              <a:spcBef>
                <a:spcPct val="0"/>
              </a:spcBef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Intermediate: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Join the necessary tables to find the total quantity of each pizza category ordered.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distribution of orders by hour of the day.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Join relevant tables to find the category-wise distribution of pizzas.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Group the orders by date and calculate the average number of pizzas ordered per day.</a:t>
            </a:r>
          </a:p>
          <a:p>
            <a:pPr algn="l" marL="522148" indent="-261074" lvl="1">
              <a:lnSpc>
                <a:spcPts val="3385"/>
              </a:lnSpc>
              <a:buFont typeface="Arial"/>
              <a:buChar char="•"/>
            </a:pPr>
            <a:r>
              <a:rPr lang="en-US" sz="241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top 3 most ordered pizza types based on revenue.</a:t>
            </a:r>
          </a:p>
          <a:p>
            <a:pPr algn="ctr">
              <a:lnSpc>
                <a:spcPts val="338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7865866" y="5019360"/>
            <a:ext cx="5718040" cy="5447733"/>
          </a:xfrm>
          <a:custGeom>
            <a:avLst/>
            <a:gdLst/>
            <a:ahLst/>
            <a:cxnLst/>
            <a:rect r="r" b="b" t="t" l="l"/>
            <a:pathLst>
              <a:path h="5447733" w="5718040">
                <a:moveTo>
                  <a:pt x="0" y="0"/>
                </a:moveTo>
                <a:lnTo>
                  <a:pt x="5718040" y="0"/>
                </a:lnTo>
                <a:lnTo>
                  <a:pt x="5718040" y="5447732"/>
                </a:lnTo>
                <a:lnTo>
                  <a:pt x="0" y="5447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24864" y="3528295"/>
            <a:ext cx="10578171" cy="12538780"/>
          </a:xfrm>
          <a:custGeom>
            <a:avLst/>
            <a:gdLst/>
            <a:ahLst/>
            <a:cxnLst/>
            <a:rect r="r" b="b" t="t" l="l"/>
            <a:pathLst>
              <a:path h="12538780" w="10578171">
                <a:moveTo>
                  <a:pt x="0" y="0"/>
                </a:moveTo>
                <a:lnTo>
                  <a:pt x="10578171" y="0"/>
                </a:lnTo>
                <a:lnTo>
                  <a:pt x="10578171" y="12538780"/>
                </a:lnTo>
                <a:lnTo>
                  <a:pt x="0" y="12538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616626" y="1107427"/>
            <a:ext cx="7642674" cy="3721751"/>
            <a:chOff x="0" y="0"/>
            <a:chExt cx="1387290" cy="6755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7290" cy="675568"/>
            </a:xfrm>
            <a:custGeom>
              <a:avLst/>
              <a:gdLst/>
              <a:ahLst/>
              <a:cxnLst/>
              <a:rect r="r" b="b" t="t" l="l"/>
              <a:pathLst>
                <a:path h="675568" w="1387290">
                  <a:moveTo>
                    <a:pt x="8104" y="0"/>
                  </a:moveTo>
                  <a:lnTo>
                    <a:pt x="1379186" y="0"/>
                  </a:lnTo>
                  <a:cubicBezTo>
                    <a:pt x="1381335" y="0"/>
                    <a:pt x="1383396" y="854"/>
                    <a:pt x="1384916" y="2374"/>
                  </a:cubicBezTo>
                  <a:cubicBezTo>
                    <a:pt x="1386436" y="3893"/>
                    <a:pt x="1387290" y="5955"/>
                    <a:pt x="1387290" y="8104"/>
                  </a:cubicBezTo>
                  <a:lnTo>
                    <a:pt x="1387290" y="667464"/>
                  </a:lnTo>
                  <a:cubicBezTo>
                    <a:pt x="1387290" y="669614"/>
                    <a:pt x="1386436" y="671675"/>
                    <a:pt x="1384916" y="673195"/>
                  </a:cubicBezTo>
                  <a:cubicBezTo>
                    <a:pt x="1383396" y="674714"/>
                    <a:pt x="1381335" y="675568"/>
                    <a:pt x="1379186" y="675568"/>
                  </a:cubicBezTo>
                  <a:lnTo>
                    <a:pt x="8104" y="675568"/>
                  </a:lnTo>
                  <a:cubicBezTo>
                    <a:pt x="3628" y="675568"/>
                    <a:pt x="0" y="671940"/>
                    <a:pt x="0" y="667464"/>
                  </a:cubicBezTo>
                  <a:lnTo>
                    <a:pt x="0" y="8104"/>
                  </a:lnTo>
                  <a:cubicBezTo>
                    <a:pt x="0" y="3628"/>
                    <a:pt x="3628" y="0"/>
                    <a:pt x="8104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387290" cy="7422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98759" y="5642752"/>
            <a:ext cx="6632879" cy="6054010"/>
          </a:xfrm>
          <a:custGeom>
            <a:avLst/>
            <a:gdLst/>
            <a:ahLst/>
            <a:cxnLst/>
            <a:rect r="r" b="b" t="t" l="l"/>
            <a:pathLst>
              <a:path h="6054010" w="6632879">
                <a:moveTo>
                  <a:pt x="0" y="0"/>
                </a:moveTo>
                <a:lnTo>
                  <a:pt x="6632879" y="0"/>
                </a:lnTo>
                <a:lnTo>
                  <a:pt x="6632879" y="6054010"/>
                </a:lnTo>
                <a:lnTo>
                  <a:pt x="0" y="60540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343025"/>
            <a:ext cx="8773477" cy="135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3"/>
              </a:lnSpc>
            </a:pPr>
            <a:r>
              <a:rPr lang="en-US" sz="11038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Analysis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1216535">
            <a:off x="14036401" y="3707381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0" y="0"/>
                </a:moveTo>
                <a:lnTo>
                  <a:pt x="5627462" y="0"/>
                </a:lnTo>
                <a:lnTo>
                  <a:pt x="56274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266846">
            <a:off x="12266914" y="4956267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10629">
            <a:off x="3663545" y="531764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87305">
            <a:off x="1031004" y="4281463"/>
            <a:ext cx="1672749" cy="1271289"/>
          </a:xfrm>
          <a:custGeom>
            <a:avLst/>
            <a:gdLst/>
            <a:ahLst/>
            <a:cxnLst/>
            <a:rect r="r" b="b" t="t" l="l"/>
            <a:pathLst>
              <a:path h="1271289" w="1672749">
                <a:moveTo>
                  <a:pt x="0" y="0"/>
                </a:moveTo>
                <a:lnTo>
                  <a:pt x="1672749" y="0"/>
                </a:lnTo>
                <a:lnTo>
                  <a:pt x="1672749" y="1271289"/>
                </a:lnTo>
                <a:lnTo>
                  <a:pt x="0" y="127128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87305">
            <a:off x="16356040" y="7815330"/>
            <a:ext cx="1340138" cy="1018505"/>
          </a:xfrm>
          <a:custGeom>
            <a:avLst/>
            <a:gdLst/>
            <a:ahLst/>
            <a:cxnLst/>
            <a:rect r="r" b="b" t="t" l="l"/>
            <a:pathLst>
              <a:path h="1018505" w="1340138">
                <a:moveTo>
                  <a:pt x="0" y="0"/>
                </a:moveTo>
                <a:lnTo>
                  <a:pt x="1340137" y="0"/>
                </a:lnTo>
                <a:lnTo>
                  <a:pt x="1340137" y="1018504"/>
                </a:lnTo>
                <a:lnTo>
                  <a:pt x="0" y="101850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182845" y="1064752"/>
            <a:ext cx="6667286" cy="4007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ctr">
              <a:lnSpc>
                <a:spcPts val="2070"/>
              </a:lnSpc>
              <a:spcBef>
                <a:spcPct val="0"/>
              </a:spcBef>
            </a:pPr>
          </a:p>
          <a:p>
            <a:pPr algn="ctr">
              <a:lnSpc>
                <a:spcPts val="3470"/>
              </a:lnSpc>
              <a:spcBef>
                <a:spcPct val="0"/>
              </a:spcBef>
            </a:pPr>
            <a:r>
              <a:rPr lang="en-US" sz="247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Advanced:</a:t>
            </a:r>
          </a:p>
          <a:p>
            <a:pPr algn="l" marL="535264" indent="-267632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the percentage contribution of each pizza type to total revenue.</a:t>
            </a:r>
          </a:p>
          <a:p>
            <a:pPr algn="l" marL="535264" indent="-267632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Analyze the cumulative revenue generated over time.</a:t>
            </a:r>
          </a:p>
          <a:p>
            <a:pPr algn="l" marL="535264" indent="-267632" lvl="1">
              <a:lnSpc>
                <a:spcPts val="3470"/>
              </a:lnSpc>
              <a:buFont typeface="Arial"/>
              <a:buChar char="•"/>
            </a:pPr>
            <a:r>
              <a:rPr lang="en-US" sz="247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9373887" y="6139289"/>
            <a:ext cx="5760506" cy="2625537"/>
          </a:xfrm>
          <a:custGeom>
            <a:avLst/>
            <a:gdLst/>
            <a:ahLst/>
            <a:cxnLst/>
            <a:rect r="r" b="b" t="t" l="l"/>
            <a:pathLst>
              <a:path h="2625537" w="5760506">
                <a:moveTo>
                  <a:pt x="0" y="0"/>
                </a:moveTo>
                <a:lnTo>
                  <a:pt x="5760506" y="0"/>
                </a:lnTo>
                <a:lnTo>
                  <a:pt x="5760506" y="2625536"/>
                </a:lnTo>
                <a:lnTo>
                  <a:pt x="0" y="26255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48664" y="6898338"/>
            <a:ext cx="5927530" cy="1499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282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 count(order_id)  as  total_orders from orders;</a:t>
            </a:r>
          </a:p>
          <a:p>
            <a:pPr algn="l">
              <a:lnSpc>
                <a:spcPts val="3955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863377" y="-1981492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43000" y="5717351"/>
            <a:ext cx="6439533" cy="130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4"/>
              </a:lnSpc>
            </a:pPr>
            <a:r>
              <a:rPr lang="en-US" sz="10611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2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652557" y="4047902"/>
            <a:ext cx="8606743" cy="4958365"/>
            <a:chOff x="0" y="0"/>
            <a:chExt cx="1562286" cy="90003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2286" cy="900037"/>
            </a:xfrm>
            <a:custGeom>
              <a:avLst/>
              <a:gdLst/>
              <a:ahLst/>
              <a:cxnLst/>
              <a:rect r="r" b="b" t="t" l="l"/>
              <a:pathLst>
                <a:path h="900037" w="1562286">
                  <a:moveTo>
                    <a:pt x="7196" y="0"/>
                  </a:moveTo>
                  <a:lnTo>
                    <a:pt x="1555090" y="0"/>
                  </a:lnTo>
                  <a:cubicBezTo>
                    <a:pt x="1556999" y="0"/>
                    <a:pt x="1558829" y="758"/>
                    <a:pt x="1560179" y="2108"/>
                  </a:cubicBezTo>
                  <a:cubicBezTo>
                    <a:pt x="1561528" y="3457"/>
                    <a:pt x="1562286" y="5288"/>
                    <a:pt x="1562286" y="7196"/>
                  </a:cubicBezTo>
                  <a:lnTo>
                    <a:pt x="1562286" y="892841"/>
                  </a:lnTo>
                  <a:cubicBezTo>
                    <a:pt x="1562286" y="894749"/>
                    <a:pt x="1561528" y="896580"/>
                    <a:pt x="1560179" y="897929"/>
                  </a:cubicBezTo>
                  <a:cubicBezTo>
                    <a:pt x="1558829" y="899279"/>
                    <a:pt x="1556999" y="900037"/>
                    <a:pt x="1555090" y="900037"/>
                  </a:cubicBezTo>
                  <a:lnTo>
                    <a:pt x="7196" y="900037"/>
                  </a:lnTo>
                  <a:cubicBezTo>
                    <a:pt x="5288" y="900037"/>
                    <a:pt x="3457" y="899279"/>
                    <a:pt x="2108" y="897929"/>
                  </a:cubicBezTo>
                  <a:cubicBezTo>
                    <a:pt x="758" y="896580"/>
                    <a:pt x="0" y="894749"/>
                    <a:pt x="0" y="892841"/>
                  </a:cubicBezTo>
                  <a:lnTo>
                    <a:pt x="0" y="7196"/>
                  </a:lnTo>
                  <a:cubicBezTo>
                    <a:pt x="0" y="5288"/>
                    <a:pt x="758" y="3457"/>
                    <a:pt x="2108" y="2108"/>
                  </a:cubicBezTo>
                  <a:cubicBezTo>
                    <a:pt x="3457" y="758"/>
                    <a:pt x="5288" y="0"/>
                    <a:pt x="7196" y="0"/>
                  </a:cubicBezTo>
                  <a:close/>
                </a:path>
              </a:pathLst>
            </a:custGeom>
            <a:solidFill>
              <a:srgbClr val="F8B31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562286" cy="966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-2468390">
            <a:off x="658869" y="821852"/>
            <a:ext cx="5627462" cy="4114800"/>
          </a:xfrm>
          <a:custGeom>
            <a:avLst/>
            <a:gdLst/>
            <a:ahLst/>
            <a:cxnLst/>
            <a:rect r="r" b="b" t="t" l="l"/>
            <a:pathLst>
              <a:path h="4114800" w="5627462">
                <a:moveTo>
                  <a:pt x="5627461" y="0"/>
                </a:moveTo>
                <a:lnTo>
                  <a:pt x="0" y="0"/>
                </a:lnTo>
                <a:lnTo>
                  <a:pt x="0" y="4114800"/>
                </a:lnTo>
                <a:lnTo>
                  <a:pt x="5627461" y="4114800"/>
                </a:lnTo>
                <a:lnTo>
                  <a:pt x="562746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92999">
            <a:off x="6222403" y="2213940"/>
            <a:ext cx="3776269" cy="2761208"/>
          </a:xfrm>
          <a:custGeom>
            <a:avLst/>
            <a:gdLst/>
            <a:ahLst/>
            <a:cxnLst/>
            <a:rect r="r" b="b" t="t" l="l"/>
            <a:pathLst>
              <a:path h="2761208" w="3776269">
                <a:moveTo>
                  <a:pt x="0" y="0"/>
                </a:moveTo>
                <a:lnTo>
                  <a:pt x="3776270" y="0"/>
                </a:lnTo>
                <a:lnTo>
                  <a:pt x="3776270" y="2761209"/>
                </a:lnTo>
                <a:lnTo>
                  <a:pt x="0" y="2761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99939" y="1028700"/>
            <a:ext cx="6442256" cy="4778983"/>
          </a:xfrm>
          <a:custGeom>
            <a:avLst/>
            <a:gdLst/>
            <a:ahLst/>
            <a:cxnLst/>
            <a:rect r="r" b="b" t="t" l="l"/>
            <a:pathLst>
              <a:path h="4778983" w="6442256">
                <a:moveTo>
                  <a:pt x="0" y="0"/>
                </a:moveTo>
                <a:lnTo>
                  <a:pt x="6442256" y="0"/>
                </a:lnTo>
                <a:lnTo>
                  <a:pt x="6442256" y="4778983"/>
                </a:lnTo>
                <a:lnTo>
                  <a:pt x="0" y="47789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266846">
            <a:off x="16169368" y="1167496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10629">
            <a:off x="7585152" y="521243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387305">
            <a:off x="6675319" y="6785217"/>
            <a:ext cx="1380614" cy="1049267"/>
          </a:xfrm>
          <a:custGeom>
            <a:avLst/>
            <a:gdLst/>
            <a:ahLst/>
            <a:cxnLst/>
            <a:rect r="r" b="b" t="t" l="l"/>
            <a:pathLst>
              <a:path h="1049267" w="1380614">
                <a:moveTo>
                  <a:pt x="0" y="0"/>
                </a:moveTo>
                <a:lnTo>
                  <a:pt x="1380614" y="0"/>
                </a:lnTo>
                <a:lnTo>
                  <a:pt x="1380614" y="1049266"/>
                </a:lnTo>
                <a:lnTo>
                  <a:pt x="0" y="104926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387305">
            <a:off x="9380334" y="975680"/>
            <a:ext cx="1405566" cy="1068230"/>
          </a:xfrm>
          <a:custGeom>
            <a:avLst/>
            <a:gdLst/>
            <a:ahLst/>
            <a:cxnLst/>
            <a:rect r="r" b="b" t="t" l="l"/>
            <a:pathLst>
              <a:path h="1068230" w="1405566">
                <a:moveTo>
                  <a:pt x="0" y="0"/>
                </a:moveTo>
                <a:lnTo>
                  <a:pt x="1405566" y="0"/>
                </a:lnTo>
                <a:lnTo>
                  <a:pt x="1405566" y="1068230"/>
                </a:lnTo>
                <a:lnTo>
                  <a:pt x="0" y="10682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585871" y="6710935"/>
            <a:ext cx="4021473" cy="2290375"/>
          </a:xfrm>
          <a:custGeom>
            <a:avLst/>
            <a:gdLst/>
            <a:ahLst/>
            <a:cxnLst/>
            <a:rect r="r" b="b" t="t" l="l"/>
            <a:pathLst>
              <a:path h="2290375" w="4021473">
                <a:moveTo>
                  <a:pt x="0" y="0"/>
                </a:moveTo>
                <a:lnTo>
                  <a:pt x="4021473" y="0"/>
                </a:lnTo>
                <a:lnTo>
                  <a:pt x="4021473" y="2290376"/>
                </a:lnTo>
                <a:lnTo>
                  <a:pt x="0" y="229037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26816" y="5420006"/>
            <a:ext cx="7397926" cy="974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7"/>
              </a:lnSpc>
              <a:spcBef>
                <a:spcPct val="0"/>
              </a:spcBef>
            </a:pPr>
            <a:r>
              <a:rPr lang="en-US" sz="278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Calculate the total revenue generated from pizza sales.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93464" y="4762503"/>
            <a:ext cx="7865836" cy="408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SELECT </a:t>
            </a:r>
          </a:p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ROUND(SUM(order_details.quantity * pizzas.price),</a:t>
            </a:r>
          </a:p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    2) AS total_sales</a:t>
            </a:r>
          </a:p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FROM</a:t>
            </a:r>
          </a:p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order_details</a:t>
            </a:r>
          </a:p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 JOIN</a:t>
            </a:r>
          </a:p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sz="261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pizzas ON pizzas.pizza_id = order_details.pizza_id;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5691668"/>
            <a:ext cx="10614526" cy="4033520"/>
          </a:xfrm>
          <a:custGeom>
            <a:avLst/>
            <a:gdLst/>
            <a:ahLst/>
            <a:cxnLst/>
            <a:rect r="r" b="b" t="t" l="l"/>
            <a:pathLst>
              <a:path h="4033520" w="10614526">
                <a:moveTo>
                  <a:pt x="0" y="0"/>
                </a:moveTo>
                <a:lnTo>
                  <a:pt x="10614526" y="0"/>
                </a:lnTo>
                <a:lnTo>
                  <a:pt x="10614526" y="4033520"/>
                </a:lnTo>
                <a:lnTo>
                  <a:pt x="0" y="403352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39224" y="4645293"/>
            <a:ext cx="5215652" cy="5091470"/>
          </a:xfrm>
          <a:custGeom>
            <a:avLst/>
            <a:gdLst/>
            <a:ahLst/>
            <a:cxnLst/>
            <a:rect r="r" b="b" t="t" l="l"/>
            <a:pathLst>
              <a:path h="5091470" w="5215652">
                <a:moveTo>
                  <a:pt x="0" y="0"/>
                </a:moveTo>
                <a:lnTo>
                  <a:pt x="5215652" y="0"/>
                </a:lnTo>
                <a:lnTo>
                  <a:pt x="5215652" y="5091470"/>
                </a:lnTo>
                <a:lnTo>
                  <a:pt x="0" y="509147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the highest-priced pizza.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B33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2936" y="-381649"/>
            <a:ext cx="18733873" cy="10421653"/>
            <a:chOff x="0" y="0"/>
            <a:chExt cx="24978497" cy="138955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1082960" y="0"/>
              <a:ext cx="13895537" cy="13895537"/>
            </a:xfrm>
            <a:custGeom>
              <a:avLst/>
              <a:gdLst/>
              <a:ahLst/>
              <a:cxnLst/>
              <a:rect r="r" b="b" t="t" l="l"/>
              <a:pathLst>
                <a:path h="13895537" w="13895537">
                  <a:moveTo>
                    <a:pt x="0" y="0"/>
                  </a:moveTo>
                  <a:lnTo>
                    <a:pt x="13895537" y="0"/>
                  </a:lnTo>
                  <a:lnTo>
                    <a:pt x="13895537" y="13895537"/>
                  </a:lnTo>
                  <a:lnTo>
                    <a:pt x="0" y="13895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924639" y="-4227621"/>
            <a:ext cx="8898496" cy="8477840"/>
          </a:xfrm>
          <a:custGeom>
            <a:avLst/>
            <a:gdLst/>
            <a:ahLst/>
            <a:cxnLst/>
            <a:rect r="r" b="b" t="t" l="l"/>
            <a:pathLst>
              <a:path h="8477840" w="8898496">
                <a:moveTo>
                  <a:pt x="0" y="0"/>
                </a:moveTo>
                <a:lnTo>
                  <a:pt x="8898496" y="0"/>
                </a:lnTo>
                <a:lnTo>
                  <a:pt x="8898496" y="8477840"/>
                </a:lnTo>
                <a:lnTo>
                  <a:pt x="0" y="84778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47050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875308" y="-3247149"/>
            <a:ext cx="8716258" cy="8229600"/>
          </a:xfrm>
          <a:custGeom>
            <a:avLst/>
            <a:gdLst/>
            <a:ahLst/>
            <a:cxnLst/>
            <a:rect r="r" b="b" t="t" l="l"/>
            <a:pathLst>
              <a:path h="8229600" w="8716258">
                <a:moveTo>
                  <a:pt x="0" y="0"/>
                </a:moveTo>
                <a:lnTo>
                  <a:pt x="8716258" y="0"/>
                </a:lnTo>
                <a:lnTo>
                  <a:pt x="87162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-2786939" y="9540136"/>
            <a:ext cx="23861879" cy="1715718"/>
            <a:chOff x="0" y="0"/>
            <a:chExt cx="6284610" cy="4518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4610" cy="451876"/>
            </a:xfrm>
            <a:custGeom>
              <a:avLst/>
              <a:gdLst/>
              <a:ahLst/>
              <a:cxnLst/>
              <a:rect r="r" b="b" t="t" l="l"/>
              <a:pathLst>
                <a:path h="451876" w="6284610">
                  <a:moveTo>
                    <a:pt x="3142305" y="0"/>
                  </a:moveTo>
                  <a:cubicBezTo>
                    <a:pt x="1406858" y="0"/>
                    <a:pt x="0" y="101156"/>
                    <a:pt x="0" y="225938"/>
                  </a:cubicBezTo>
                  <a:cubicBezTo>
                    <a:pt x="0" y="350720"/>
                    <a:pt x="1406858" y="451876"/>
                    <a:pt x="3142305" y="451876"/>
                  </a:cubicBezTo>
                  <a:cubicBezTo>
                    <a:pt x="4877752" y="451876"/>
                    <a:pt x="6284610" y="350720"/>
                    <a:pt x="6284610" y="225938"/>
                  </a:cubicBezTo>
                  <a:cubicBezTo>
                    <a:pt x="6284610" y="101156"/>
                    <a:pt x="4877752" y="0"/>
                    <a:pt x="314230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589182" y="-33837"/>
              <a:ext cx="5106246" cy="443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66846">
            <a:off x="16041684" y="5429808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10629">
            <a:off x="1326844" y="8239439"/>
            <a:ext cx="1050773" cy="1050773"/>
          </a:xfrm>
          <a:custGeom>
            <a:avLst/>
            <a:gdLst/>
            <a:ahLst/>
            <a:cxnLst/>
            <a:rect r="r" b="b" t="t" l="l"/>
            <a:pathLst>
              <a:path h="1050773" w="1050773">
                <a:moveTo>
                  <a:pt x="0" y="0"/>
                </a:moveTo>
                <a:lnTo>
                  <a:pt x="1050773" y="0"/>
                </a:lnTo>
                <a:lnTo>
                  <a:pt x="1050773" y="1050773"/>
                </a:lnTo>
                <a:lnTo>
                  <a:pt x="0" y="10507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387305">
            <a:off x="16562188" y="8374896"/>
            <a:ext cx="2485981" cy="1889345"/>
          </a:xfrm>
          <a:custGeom>
            <a:avLst/>
            <a:gdLst/>
            <a:ahLst/>
            <a:cxnLst/>
            <a:rect r="r" b="b" t="t" l="l"/>
            <a:pathLst>
              <a:path h="1889345" w="2485981">
                <a:moveTo>
                  <a:pt x="0" y="0"/>
                </a:moveTo>
                <a:lnTo>
                  <a:pt x="2485981" y="0"/>
                </a:lnTo>
                <a:lnTo>
                  <a:pt x="2485981" y="1889345"/>
                </a:lnTo>
                <a:lnTo>
                  <a:pt x="0" y="188934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387305">
            <a:off x="-853929" y="4775071"/>
            <a:ext cx="2412096" cy="1833193"/>
          </a:xfrm>
          <a:custGeom>
            <a:avLst/>
            <a:gdLst/>
            <a:ahLst/>
            <a:cxnLst/>
            <a:rect r="r" b="b" t="t" l="l"/>
            <a:pathLst>
              <a:path h="1833193" w="2412096">
                <a:moveTo>
                  <a:pt x="0" y="0"/>
                </a:moveTo>
                <a:lnTo>
                  <a:pt x="2412097" y="0"/>
                </a:lnTo>
                <a:lnTo>
                  <a:pt x="2412097" y="1833193"/>
                </a:lnTo>
                <a:lnTo>
                  <a:pt x="0" y="183319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0" y="5390649"/>
            <a:ext cx="9116650" cy="3916196"/>
          </a:xfrm>
          <a:custGeom>
            <a:avLst/>
            <a:gdLst/>
            <a:ahLst/>
            <a:cxnLst/>
            <a:rect r="r" b="b" t="t" l="l"/>
            <a:pathLst>
              <a:path h="3916196" w="9116650">
                <a:moveTo>
                  <a:pt x="0" y="0"/>
                </a:moveTo>
                <a:lnTo>
                  <a:pt x="9116650" y="0"/>
                </a:lnTo>
                <a:lnTo>
                  <a:pt x="9116650" y="3916195"/>
                </a:lnTo>
                <a:lnTo>
                  <a:pt x="0" y="391619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412233" y="4645293"/>
            <a:ext cx="7051631" cy="4713657"/>
          </a:xfrm>
          <a:custGeom>
            <a:avLst/>
            <a:gdLst/>
            <a:ahLst/>
            <a:cxnLst/>
            <a:rect r="r" b="b" t="t" l="l"/>
            <a:pathLst>
              <a:path h="4713657" w="7051631">
                <a:moveTo>
                  <a:pt x="0" y="0"/>
                </a:moveTo>
                <a:lnTo>
                  <a:pt x="7051631" y="0"/>
                </a:lnTo>
                <a:lnTo>
                  <a:pt x="7051631" y="4713657"/>
                </a:lnTo>
                <a:lnTo>
                  <a:pt x="0" y="471365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761137" y="1822502"/>
            <a:ext cx="5849891" cy="1811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0"/>
              </a:lnSpc>
            </a:pPr>
            <a:r>
              <a:rPr lang="en-US" sz="14719">
                <a:solidFill>
                  <a:srgbClr val="FFFFFF"/>
                </a:solidFill>
                <a:latin typeface="Kooperativ"/>
                <a:ea typeface="Kooperativ"/>
                <a:cs typeface="Kooperativ"/>
                <a:sym typeface="Kooperativ"/>
              </a:rPr>
              <a:t>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162754" y="3519875"/>
            <a:ext cx="7962493" cy="130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3"/>
              </a:lnSpc>
              <a:spcBef>
                <a:spcPct val="0"/>
              </a:spcBef>
            </a:pPr>
            <a:r>
              <a:rPr lang="en-US" sz="36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the most common pizza size ordered.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DAGPHtIED1U</dc:identifier>
  <dcterms:modified xsi:type="dcterms:W3CDTF">2011-08-01T06:04:30Z</dcterms:modified>
  <cp:revision>1</cp:revision>
  <dc:title>Red and Yellow Illustrative How To Make Pizza Presentation</dc:title>
</cp:coreProperties>
</file>