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7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30"/>
  </p:notesMasterIdLst>
  <p:sldIdLst>
    <p:sldId id="358" r:id="rId4"/>
    <p:sldId id="360" r:id="rId5"/>
    <p:sldId id="362" r:id="rId6"/>
    <p:sldId id="377" r:id="rId7"/>
    <p:sldId id="260" r:id="rId8"/>
    <p:sldId id="309" r:id="rId9"/>
    <p:sldId id="308" r:id="rId10"/>
    <p:sldId id="311" r:id="rId11"/>
    <p:sldId id="314" r:id="rId12"/>
    <p:sldId id="317" r:id="rId13"/>
    <p:sldId id="365" r:id="rId14"/>
    <p:sldId id="368" r:id="rId15"/>
    <p:sldId id="356" r:id="rId16"/>
    <p:sldId id="366" r:id="rId17"/>
    <p:sldId id="367" r:id="rId18"/>
    <p:sldId id="288" r:id="rId19"/>
    <p:sldId id="370" r:id="rId20"/>
    <p:sldId id="357" r:id="rId21"/>
    <p:sldId id="371" r:id="rId22"/>
    <p:sldId id="369" r:id="rId23"/>
    <p:sldId id="323" r:id="rId24"/>
    <p:sldId id="372" r:id="rId25"/>
    <p:sldId id="376" r:id="rId26"/>
    <p:sldId id="373" r:id="rId27"/>
    <p:sldId id="374" r:id="rId28"/>
    <p:sldId id="3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9C0"/>
    <a:srgbClr val="047CC5"/>
    <a:srgbClr val="057EC7"/>
    <a:srgbClr val="0465A0"/>
    <a:srgbClr val="FFC2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9" autoAdjust="0"/>
    <p:restoredTop sz="94291" autoAdjust="0"/>
  </p:normalViewPr>
  <p:slideViewPr>
    <p:cSldViewPr snapToGrid="0" showGuides="1">
      <p:cViewPr varScale="1">
        <p:scale>
          <a:sx n="69" d="100"/>
          <a:sy n="69" d="100"/>
        </p:scale>
        <p:origin x="492" y="6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BA3C2E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D6BD-4024-BAED-39271BD62A1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D6BD-4024-BAED-39271BD62A1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D6BD-4024-BAED-39271BD62A1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D6BD-4024-BAED-39271BD62A1A}"/>
              </c:ext>
            </c:extLst>
          </c:dPt>
          <c:cat>
            <c:strRef>
              <c:f>Sheet1!$A$2:$A$5</c:f>
              <c:strCache>
                <c:ptCount val="4"/>
                <c:pt idx="0">
                  <c:v>A 1</c:v>
                </c:pt>
                <c:pt idx="1">
                  <c:v>A 2</c:v>
                </c:pt>
                <c:pt idx="2">
                  <c:v>A 3</c:v>
                </c:pt>
                <c:pt idx="3">
                  <c:v>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6BD-4024-BAED-39271BD62A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A 1</c:v>
                </c:pt>
                <c:pt idx="1">
                  <c:v>A 2</c:v>
                </c:pt>
                <c:pt idx="2">
                  <c:v>A 3</c:v>
                </c:pt>
                <c:pt idx="3">
                  <c:v>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6BD-4024-BAED-39271BD62A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5464912"/>
        <c:axId val="225465304"/>
      </c:barChart>
      <c:catAx>
        <c:axId val="2254649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s-PE"/>
          </a:p>
        </c:txPr>
        <c:crossAx val="225465304"/>
        <c:crosses val="autoZero"/>
        <c:auto val="1"/>
        <c:lblAlgn val="ctr"/>
        <c:lblOffset val="100"/>
        <c:noMultiLvlLbl val="0"/>
      </c:catAx>
      <c:valAx>
        <c:axId val="22546530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s-PE"/>
          </a:p>
        </c:txPr>
        <c:crossAx val="225464912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100"/>
      </a:pPr>
      <a:endParaRPr lang="es-P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0465A0"/>
              </a:solidFill>
            </c:spPr>
            <c:extLst>
              <c:ext xmlns:c16="http://schemas.microsoft.com/office/drawing/2014/chart" uri="{C3380CC4-5D6E-409C-BE32-E72D297353CC}">
                <c16:uniqueId val="{00000001-E585-4912-8792-C5D4CE981C38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E585-4912-8792-C5D4CE981C38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E585-4912-8792-C5D4CE981C38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585-4912-8792-C5D4CE981C3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69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P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057EC7"/>
              </a:solidFill>
            </c:spPr>
            <c:extLst>
              <c:ext xmlns:c16="http://schemas.microsoft.com/office/drawing/2014/chart" uri="{C3380CC4-5D6E-409C-BE32-E72D297353CC}">
                <c16:uniqueId val="{00000001-4D4F-4223-8170-4B195DC78B52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4D4F-4223-8170-4B195DC78B52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4D4F-4223-8170-4B195DC78B52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D4F-4223-8170-4B195DC78B52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69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P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0465A0"/>
              </a:solidFill>
            </c:spPr>
            <c:extLst>
              <c:ext xmlns:c16="http://schemas.microsoft.com/office/drawing/2014/chart" uri="{C3380CC4-5D6E-409C-BE32-E72D297353CC}">
                <c16:uniqueId val="{00000001-194D-4647-B4A9-6A84D5C9E668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194D-4647-B4A9-6A84D5C9E668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194D-4647-B4A9-6A84D5C9E668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94D-4647-B4A9-6A84D5C9E668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69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PE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057EC7"/>
              </a:solidFill>
            </c:spPr>
            <c:extLst>
              <c:ext xmlns:c16="http://schemas.microsoft.com/office/drawing/2014/chart" uri="{C3380CC4-5D6E-409C-BE32-E72D297353CC}">
                <c16:uniqueId val="{00000001-8AE7-4AF0-A5C8-45E2AE926DD2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8AE7-4AF0-A5C8-45E2AE926DD2}"/>
              </c:ext>
            </c:extLst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5-8AE7-4AF0-A5C8-45E2AE926DD2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AE7-4AF0-A5C8-45E2AE926DD2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69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s-PE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Text</c:v>
                </c:pt>
              </c:strCache>
            </c:strRef>
          </c:tx>
          <c:dPt>
            <c:idx val="0"/>
            <c:bubble3D val="0"/>
            <c:spPr>
              <a:solidFill>
                <a:srgbClr val="057EC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664-46CF-8186-9C6D11E9B467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664-46CF-8186-9C6D11E9B467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64-46CF-8186-9C6D11E9B4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Text</c:v>
                </c:pt>
              </c:strCache>
            </c:strRef>
          </c:tx>
          <c:dPt>
            <c:idx val="0"/>
            <c:bubble3D val="0"/>
            <c:spPr>
              <a:solidFill>
                <a:srgbClr val="0465A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6F6-42B2-B138-3C9FE604C1E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6F6-42B2-B138-3C9FE604C1E4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F6-42B2-B138-3C9FE604C1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slidesppt.net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36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slidesppt.net</a:t>
            </a:r>
            <a:endParaRPr lang="es-PE" dirty="0"/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4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slidesppt.net</a:t>
            </a:r>
            <a:endParaRPr lang="es-PE" dirty="0"/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64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slidesppt.net</a:t>
            </a:r>
            <a:endParaRPr lang="es-PE" dirty="0"/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48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slidesppt.net</a:t>
            </a:r>
            <a:endParaRPr lang="es-PE" dirty="0"/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31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slidesppt.net</a:t>
            </a:r>
            <a:endParaRPr lang="es-PE" dirty="0"/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87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slidesppt.net</a:t>
            </a:r>
            <a:endParaRPr lang="es-PE" dirty="0"/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62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slidesppt.net</a:t>
            </a:r>
            <a:endParaRPr lang="es-PE" dirty="0"/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84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slidesppt.net</a:t>
            </a:r>
            <a:endParaRPr lang="es-PE" dirty="0"/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50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slidesppt.net</a:t>
            </a:r>
            <a:endParaRPr lang="es-PE" dirty="0"/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32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slidesppt.net</a:t>
            </a:r>
            <a:endParaRPr lang="es-PE" dirty="0"/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13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slidesppt.net</a:t>
            </a:r>
            <a:endParaRPr lang="es-PE" dirty="0"/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11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slidesppt.net</a:t>
            </a:r>
            <a:endParaRPr lang="es-PE" dirty="0"/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07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slidesppt.net</a:t>
            </a:r>
            <a:endParaRPr lang="es-PE" dirty="0"/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8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546DB-B6C9-A42B-5DDE-A244BD9BF4B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3" y="1124744"/>
            <a:ext cx="7055584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2DE5B7-8C78-3C95-37B1-2AAE7F615DD6}"/>
              </a:ext>
            </a:extLst>
          </p:cNvPr>
          <p:cNvSpPr/>
          <p:nvPr userDrawn="1"/>
        </p:nvSpPr>
        <p:spPr>
          <a:xfrm>
            <a:off x="7056106" y="1124744"/>
            <a:ext cx="2112235" cy="5798570"/>
          </a:xfrm>
          <a:prstGeom prst="rect">
            <a:avLst/>
          </a:prstGeom>
          <a:solidFill>
            <a:srgbClr val="057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D90EDB-022E-5E98-9F93-DBA46C827BEF}"/>
              </a:ext>
            </a:extLst>
          </p:cNvPr>
          <p:cNvSpPr/>
          <p:nvPr userDrawn="1"/>
        </p:nvSpPr>
        <p:spPr>
          <a:xfrm>
            <a:off x="9168341" y="1124745"/>
            <a:ext cx="3023659" cy="1632181"/>
          </a:xfrm>
          <a:prstGeom prst="rect">
            <a:avLst/>
          </a:prstGeom>
          <a:solidFill>
            <a:srgbClr val="057E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430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4">
            <a:extLst>
              <a:ext uri="{FF2B5EF4-FFF2-40B4-BE49-F238E27FC236}">
                <a16:creationId xmlns:a16="http://schemas.microsoft.com/office/drawing/2014/main" id="{5F479589-8A0E-5A39-4FA3-0957184D138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0" y="0"/>
            <a:ext cx="12192000" cy="44694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787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B55B03-2AD5-47F1-9DB6-84D4C5430D5C}"/>
              </a:ext>
            </a:extLst>
          </p:cNvPr>
          <p:cNvSpPr/>
          <p:nvPr userDrawn="1"/>
        </p:nvSpPr>
        <p:spPr>
          <a:xfrm>
            <a:off x="0" y="1570009"/>
            <a:ext cx="12192000" cy="194956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9AFB6764-C60D-4150-B586-3BD8B928072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7684" y="2721115"/>
            <a:ext cx="2304256" cy="15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7E06D7E-6841-4959-B8DE-3F59F7CC4F7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38404" y="2721115"/>
            <a:ext cx="2304256" cy="15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532D84A8-2E6A-4339-8D10-172129386D0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49124" y="2721115"/>
            <a:ext cx="2304256" cy="15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그림 개체 틀 2">
            <a:extLst>
              <a:ext uri="{FF2B5EF4-FFF2-40B4-BE49-F238E27FC236}">
                <a16:creationId xmlns:a16="http://schemas.microsoft.com/office/drawing/2014/main" id="{0AC6C735-0E24-47B6-9C8C-93DBC13BDF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159844" y="2721115"/>
            <a:ext cx="2304256" cy="15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0BCB2B99-9A01-484A-BFF4-CFC31BB6717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312000" y="0"/>
            <a:ext cx="2880000" cy="46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2984A-66F1-4308-8BFD-B5A3A264BC5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096000" y="2178000"/>
            <a:ext cx="2880000" cy="46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Oval 65">
            <a:extLst>
              <a:ext uri="{FF2B5EF4-FFF2-40B4-BE49-F238E27FC236}">
                <a16:creationId xmlns:a16="http://schemas.microsoft.com/office/drawing/2014/main" id="{FBD0708C-ECF4-4056-951B-F953FDFA2F92}"/>
              </a:ext>
            </a:extLst>
          </p:cNvPr>
          <p:cNvSpPr/>
          <p:nvPr userDrawn="1"/>
        </p:nvSpPr>
        <p:spPr>
          <a:xfrm>
            <a:off x="4141489" y="3075389"/>
            <a:ext cx="3960001" cy="40113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61FFD45-86E5-4164-9F94-080F3824C6DC}"/>
              </a:ext>
            </a:extLst>
          </p:cNvPr>
          <p:cNvSpPr/>
          <p:nvPr userDrawn="1"/>
        </p:nvSpPr>
        <p:spPr>
          <a:xfrm>
            <a:off x="5296195" y="2664661"/>
            <a:ext cx="4434586" cy="44920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FC722FF-80D1-44CB-B2C5-E42865360128}"/>
              </a:ext>
            </a:extLst>
          </p:cNvPr>
          <p:cNvSpPr/>
          <p:nvPr userDrawn="1"/>
        </p:nvSpPr>
        <p:spPr>
          <a:xfrm>
            <a:off x="2480718" y="2718783"/>
            <a:ext cx="4218052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F8D9D4-2991-48AF-A8F0-FC6FEB1D2061}"/>
              </a:ext>
            </a:extLst>
          </p:cNvPr>
          <p:cNvGrpSpPr/>
          <p:nvPr userDrawn="1"/>
        </p:nvGrpSpPr>
        <p:grpSpPr>
          <a:xfrm>
            <a:off x="5985240" y="1330275"/>
            <a:ext cx="2865724" cy="1574521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08EBDF4-2046-4954-8E40-A25BAAF0FBF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F3EF80F-A667-4956-85F0-9FA25E979833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C674F7A-574D-4F6D-82C6-B0CFFBF8B78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E794F69-AE6D-4F14-8AAB-5A5899FA360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ADFF094-E7AF-45BF-AE35-9A55DADA7A25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7E5E9D-13A5-41B8-B596-7894869380C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588B949-0398-45A9-8C3E-134D205AA41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A62A09C-8FA6-4C98-B3DF-527A292384F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9750DD-33F2-43B2-94A1-EC540B87E80C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B0A2961-9A19-4350-AF6C-0A9C359EB83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80DCDAB-B599-46E1-B14E-9CB874D6C636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D974ED3-193A-4E6A-84FE-DD702B68343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5" name="Graphic 14">
            <a:extLst>
              <a:ext uri="{FF2B5EF4-FFF2-40B4-BE49-F238E27FC236}">
                <a16:creationId xmlns:a16="http://schemas.microsoft.com/office/drawing/2014/main" id="{8A848864-2A39-447D-B6BF-CC8044BC2A7E}"/>
              </a:ext>
            </a:extLst>
          </p:cNvPr>
          <p:cNvGrpSpPr/>
          <p:nvPr userDrawn="1"/>
        </p:nvGrpSpPr>
        <p:grpSpPr>
          <a:xfrm>
            <a:off x="3197852" y="589080"/>
            <a:ext cx="2976015" cy="2340686"/>
            <a:chOff x="2444748" y="555045"/>
            <a:chExt cx="7282048" cy="572745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61CD-EFAB-4459-A091-5B3D944A1C27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898E678-7BBC-48E9-BE5B-2FC07087B2B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DBF6F4-F4E1-42CE-918E-46EBB68FF95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D39435E-2DCE-4E65-B8DB-B8A01FC6E01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86D12B-FF42-4F37-A3FD-228C31675D4B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79AF04E-5C59-470A-813A-91E8CB2EB35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C9C9ACC-2E7D-44B0-BCC0-AF573A66E89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E452942-6998-424B-BA1A-EFCCA6713E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3" name="그림 개체 틀 2">
            <a:extLst>
              <a:ext uri="{FF2B5EF4-FFF2-40B4-BE49-F238E27FC236}">
                <a16:creationId xmlns:a16="http://schemas.microsoft.com/office/drawing/2014/main" id="{161051AD-0D58-4407-BB68-236DEFCA959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73004" y="1430123"/>
            <a:ext cx="2101955" cy="12500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2" name="그림 개체 틀 2">
            <a:extLst>
              <a:ext uri="{FF2B5EF4-FFF2-40B4-BE49-F238E27FC236}">
                <a16:creationId xmlns:a16="http://schemas.microsoft.com/office/drawing/2014/main" id="{29B598C8-35C5-41B6-83FC-3FBDB5D8403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305977" y="698806"/>
            <a:ext cx="2755721" cy="158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0E287AF0-FA95-4762-B8E2-671D58550EB9}"/>
              </a:ext>
            </a:extLst>
          </p:cNvPr>
          <p:cNvSpPr/>
          <p:nvPr userDrawn="1"/>
        </p:nvSpPr>
        <p:spPr>
          <a:xfrm rot="5400000">
            <a:off x="-1449000" y="1449000"/>
            <a:ext cx="6858000" cy="3960000"/>
          </a:xfrm>
          <a:prstGeom prst="triangle">
            <a:avLst>
              <a:gd name="adj" fmla="val 49861"/>
            </a:avLst>
          </a:prstGeom>
          <a:solidFill>
            <a:srgbClr val="057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E8F9923B-6C89-4D4B-A044-7011CD744BA4}"/>
              </a:ext>
            </a:extLst>
          </p:cNvPr>
          <p:cNvSpPr/>
          <p:nvPr userDrawn="1"/>
        </p:nvSpPr>
        <p:spPr>
          <a:xfrm rot="16200000">
            <a:off x="6783000" y="1449001"/>
            <a:ext cx="6858000" cy="3960000"/>
          </a:xfrm>
          <a:prstGeom prst="triangle">
            <a:avLst>
              <a:gd name="adj" fmla="val 49861"/>
            </a:avLst>
          </a:pr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4" name="그림 개체 틀 2">
            <a:extLst>
              <a:ext uri="{FF2B5EF4-FFF2-40B4-BE49-F238E27FC236}">
                <a16:creationId xmlns:a16="http://schemas.microsoft.com/office/drawing/2014/main" id="{3F019F7B-C14A-4CD4-939C-889E86ECF9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07411" y="1901771"/>
            <a:ext cx="793286" cy="1216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009B150-532D-45FE-A6D6-8A190897518A}"/>
              </a:ext>
            </a:extLst>
          </p:cNvPr>
          <p:cNvSpPr>
            <a:spLocks noGrp="1"/>
          </p:cNvSpPr>
          <p:nvPr userDrawn="1">
            <p:ph type="pic" idx="1" hasCustomPrompt="1"/>
          </p:nvPr>
        </p:nvSpPr>
        <p:spPr>
          <a:xfrm>
            <a:off x="0" y="0"/>
            <a:ext cx="7865615" cy="6858000"/>
          </a:xfrm>
          <a:custGeom>
            <a:avLst/>
            <a:gdLst>
              <a:gd name="connsiteX0" fmla="*/ 0 w 7865615"/>
              <a:gd name="connsiteY0" fmla="*/ 0 h 6858000"/>
              <a:gd name="connsiteX1" fmla="*/ 2246577 w 7865615"/>
              <a:gd name="connsiteY1" fmla="*/ 0 h 6858000"/>
              <a:gd name="connsiteX2" fmla="*/ 3408550 w 7865615"/>
              <a:gd name="connsiteY2" fmla="*/ 0 h 6858000"/>
              <a:gd name="connsiteX3" fmla="*/ 4510701 w 7865615"/>
              <a:gd name="connsiteY3" fmla="*/ 0 h 6858000"/>
              <a:gd name="connsiteX4" fmla="*/ 7804883 w 7865615"/>
              <a:gd name="connsiteY4" fmla="*/ 3294183 h 6858000"/>
              <a:gd name="connsiteX5" fmla="*/ 7804883 w 7865615"/>
              <a:gd name="connsiteY5" fmla="*/ 3587426 h 6858000"/>
              <a:gd name="connsiteX6" fmla="*/ 4534309 w 7865615"/>
              <a:gd name="connsiteY6" fmla="*/ 6858000 h 6858000"/>
              <a:gd name="connsiteX7" fmla="*/ 3384942 w 7865615"/>
              <a:gd name="connsiteY7" fmla="*/ 6858000 h 6858000"/>
              <a:gd name="connsiteX8" fmla="*/ 653352 w 7865615"/>
              <a:gd name="connsiteY8" fmla="*/ 6858000 h 6858000"/>
              <a:gd name="connsiteX9" fmla="*/ 0 w 786561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65615" h="6858000">
                <a:moveTo>
                  <a:pt x="0" y="0"/>
                </a:moveTo>
                <a:lnTo>
                  <a:pt x="2246577" y="0"/>
                </a:lnTo>
                <a:lnTo>
                  <a:pt x="3408550" y="0"/>
                </a:lnTo>
                <a:lnTo>
                  <a:pt x="4510701" y="0"/>
                </a:lnTo>
                <a:lnTo>
                  <a:pt x="7804883" y="3294183"/>
                </a:lnTo>
                <a:cubicBezTo>
                  <a:pt x="7885860" y="3375159"/>
                  <a:pt x="7885860" y="3506449"/>
                  <a:pt x="7804883" y="3587426"/>
                </a:cubicBezTo>
                <a:lnTo>
                  <a:pt x="4534309" y="6858000"/>
                </a:lnTo>
                <a:lnTo>
                  <a:pt x="3384942" y="6858000"/>
                </a:lnTo>
                <a:lnTo>
                  <a:pt x="6533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B3E2BDC-790D-4A9E-9558-CA4C10A1FB05}"/>
              </a:ext>
            </a:extLst>
          </p:cNvPr>
          <p:cNvSpPr>
            <a:spLocks noGrp="1"/>
          </p:cNvSpPr>
          <p:nvPr userDrawn="1"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B6F2E21-3216-4F90-A6E2-E51A550D522D}"/>
              </a:ext>
            </a:extLst>
          </p:cNvPr>
          <p:cNvSpPr>
            <a:spLocks noGrp="1"/>
          </p:cNvSpPr>
          <p:nvPr userDrawn="1"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228B4EE-0DCA-498B-BE6D-C126351A4694}"/>
              </a:ext>
            </a:extLst>
          </p:cNvPr>
          <p:cNvSpPr>
            <a:spLocks noGrp="1"/>
          </p:cNvSpPr>
          <p:nvPr userDrawn="1"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2021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91885E6-71E1-4B29-B5D5-E0A96B7D5D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950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95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CAAF271-59E1-4FF8-861D-66BF0AB0C20C}"/>
              </a:ext>
            </a:extLst>
          </p:cNvPr>
          <p:cNvGrpSpPr/>
          <p:nvPr userDrawn="1"/>
        </p:nvGrpSpPr>
        <p:grpSpPr>
          <a:xfrm>
            <a:off x="707906" y="1724831"/>
            <a:ext cx="3114079" cy="4200810"/>
            <a:chOff x="5745956" y="3501865"/>
            <a:chExt cx="2146216" cy="289518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4C438D-502C-4184-A640-9D416688BF31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4665005-6515-4CC9-86A2-F3269A2D2AEF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094E96A-A335-49D6-9D89-A017242E6D52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86E7C9-5140-49C6-8E1B-54058234FF96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4FE4203-6FE6-438F-AD63-0390034E13A3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636E384-D851-434A-AB8A-FE09F43D7073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6103816-681F-4F21-A286-C8B21595F8DE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5FBA3E9-F56F-483D-AD9C-DDC05D08B8DB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2F938-D2ED-47FE-8547-C4F10CA5D9CB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0192348-B627-4894-9224-7073FE72892E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5" name="그림 개체 틀 2">
            <a:extLst>
              <a:ext uri="{FF2B5EF4-FFF2-40B4-BE49-F238E27FC236}">
                <a16:creationId xmlns:a16="http://schemas.microsoft.com/office/drawing/2014/main" id="{C3D720D4-ECB3-4075-B591-AE539DCDA2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85992" y="2025648"/>
            <a:ext cx="2767037" cy="3546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C806DB-48AE-486A-9E8B-160DA86EFC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274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6E12C841-2179-1047-2F1C-9E3E128BA12D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5353050" cy="6857999"/>
          </a:xfrm>
          <a:prstGeom prst="flowChartInputOutput">
            <a:avLst/>
          </a:prstGeom>
          <a:solidFill>
            <a:srgbClr val="057EC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552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855C6A3-1900-0A05-8FBA-289754E4F1D8}"/>
              </a:ext>
            </a:extLst>
          </p:cNvPr>
          <p:cNvSpPr/>
          <p:nvPr userDrawn="1"/>
        </p:nvSpPr>
        <p:spPr>
          <a:xfrm>
            <a:off x="354011" y="1131593"/>
            <a:ext cx="3560767" cy="5402561"/>
          </a:xfrm>
          <a:prstGeom prst="roundRect">
            <a:avLst>
              <a:gd name="adj" fmla="val 3968"/>
            </a:avLst>
          </a:prstGeom>
          <a:solidFill>
            <a:srgbClr val="057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lang="ko-KR" altLang="en-US" sz="1351">
              <a:solidFill>
                <a:srgbClr val="5E4028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F98768-E890-6A1F-45C1-0D97F9197BA0}"/>
              </a:ext>
            </a:extLst>
          </p:cNvPr>
          <p:cNvSpPr/>
          <p:nvPr userDrawn="1"/>
        </p:nvSpPr>
        <p:spPr>
          <a:xfrm>
            <a:off x="456477" y="1296674"/>
            <a:ext cx="130875" cy="4265764"/>
          </a:xfrm>
          <a:prstGeom prst="roundRect">
            <a:avLst>
              <a:gd name="adj" fmla="val 50000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10C6CC00-8BEE-AD50-8011-412CF7E48F28}"/>
              </a:ext>
            </a:extLst>
          </p:cNvPr>
          <p:cNvGrpSpPr/>
          <p:nvPr userDrawn="1"/>
        </p:nvGrpSpPr>
        <p:grpSpPr>
          <a:xfrm>
            <a:off x="1396049" y="1837559"/>
            <a:ext cx="2232248" cy="1861364"/>
            <a:chOff x="1476865" y="1876875"/>
            <a:chExt cx="2232248" cy="1316119"/>
          </a:xfrm>
        </p:grpSpPr>
        <p:sp>
          <p:nvSpPr>
            <p:cNvPr id="6" name="TextBox 57">
              <a:extLst>
                <a:ext uri="{FF2B5EF4-FFF2-40B4-BE49-F238E27FC236}">
                  <a16:creationId xmlns:a16="http://schemas.microsoft.com/office/drawing/2014/main" id="{95F818E2-4EBB-63EC-1581-D714B2189FE9}"/>
                </a:ext>
              </a:extLst>
            </p:cNvPr>
            <p:cNvSpPr txBox="1"/>
            <p:nvPr userDrawn="1"/>
          </p:nvSpPr>
          <p:spPr>
            <a:xfrm>
              <a:off x="1476865" y="1876875"/>
              <a:ext cx="2232248" cy="7181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/>
            </a:lstStyle>
            <a:p>
              <a:pPr algn="r"/>
              <a:r>
                <a:rPr lang="en-US" altLang="ko-KR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 can Resize without losing quality</a:t>
              </a:r>
              <a:endParaRPr lang="ko-KR" altLang="en-US"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58">
              <a:extLst>
                <a:ext uri="{FF2B5EF4-FFF2-40B4-BE49-F238E27FC236}">
                  <a16:creationId xmlns:a16="http://schemas.microsoft.com/office/drawing/2014/main" id="{EE07BC35-5317-977B-DEB7-80B3BACCA021}"/>
                </a:ext>
              </a:extLst>
            </p:cNvPr>
            <p:cNvSpPr txBox="1"/>
            <p:nvPr userDrawn="1"/>
          </p:nvSpPr>
          <p:spPr>
            <a:xfrm>
              <a:off x="1476865" y="2474847"/>
              <a:ext cx="2232248" cy="71814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/>
            </a:lstStyle>
            <a:p>
              <a:pPr algn="r"/>
              <a:r>
                <a:rPr lang="en-US" altLang="ko-KR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You can Change Fill Color &amp;</a:t>
              </a:r>
            </a:p>
            <a:p>
              <a:pPr algn="r"/>
              <a:r>
                <a:rPr lang="en-US" altLang="ko-KR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 Color</a:t>
              </a:r>
              <a:endParaRPr lang="ko-KR" alt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extBox 59">
            <a:extLst>
              <a:ext uri="{FF2B5EF4-FFF2-40B4-BE49-F238E27FC236}">
                <a16:creationId xmlns:a16="http://schemas.microsoft.com/office/drawing/2014/main" id="{ABD99346-613A-9B75-1B58-FE24A565D1E5}"/>
              </a:ext>
            </a:extLst>
          </p:cNvPr>
          <p:cNvSpPr txBox="1"/>
          <p:nvPr userDrawn="1"/>
        </p:nvSpPr>
        <p:spPr>
          <a:xfrm>
            <a:off x="1613193" y="5849287"/>
            <a:ext cx="2232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/>
          </a:lstStyle>
          <a:p>
            <a:r>
              <a:rPr lang="en-US" altLang="ko-KR"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www.slidesppt.net</a:t>
            </a:r>
            <a:endParaRPr lang="ko-KR" altLang="en-US" sz="18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60">
            <a:extLst>
              <a:ext uri="{FF2B5EF4-FFF2-40B4-BE49-F238E27FC236}">
                <a16:creationId xmlns:a16="http://schemas.microsoft.com/office/drawing/2014/main" id="{CC798348-A0E1-7B29-81CE-70C9D14F97E0}"/>
              </a:ext>
            </a:extLst>
          </p:cNvPr>
          <p:cNvSpPr txBox="1"/>
          <p:nvPr userDrawn="1"/>
        </p:nvSpPr>
        <p:spPr>
          <a:xfrm>
            <a:off x="911001" y="4221968"/>
            <a:ext cx="2717296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/>
          </a:lstStyle>
          <a:p>
            <a:pPr algn="r"/>
            <a:r>
              <a:rPr lang="en-US" altLang="ko-KR" sz="2400" b="1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GOOGLE </a:t>
            </a:r>
            <a:r>
              <a:rPr lang="en-US" altLang="ko-KR" sz="2400" b="1" baseline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SLIDES AND </a:t>
            </a:r>
            <a:r>
              <a:rPr lang="en-US" altLang="ko-KR" sz="2400" b="1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FREE </a:t>
            </a:r>
          </a:p>
          <a:p>
            <a:pPr algn="r"/>
            <a:r>
              <a:rPr lang="en-US" altLang="ko-KR" sz="2400" b="1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PPT </a:t>
            </a:r>
          </a:p>
          <a:p>
            <a:pPr algn="r"/>
            <a:r>
              <a:rPr lang="en-US" altLang="ko-KR" sz="2400" b="1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TEMPLATES  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B652589-1C88-965B-1D72-AA215713620D}"/>
              </a:ext>
            </a:extLst>
          </p:cNvPr>
          <p:cNvGrpSpPr/>
          <p:nvPr userDrawn="1"/>
        </p:nvGrpSpPr>
        <p:grpSpPr>
          <a:xfrm>
            <a:off x="567159" y="5403426"/>
            <a:ext cx="976455" cy="976455"/>
            <a:chOff x="732029" y="4897834"/>
            <a:chExt cx="1307592" cy="1307592"/>
          </a:xfrm>
        </p:grpSpPr>
        <p:sp>
          <p:nvSpPr>
            <p:cNvPr id="11" name="Lágrima 10">
              <a:extLst>
                <a:ext uri="{FF2B5EF4-FFF2-40B4-BE49-F238E27FC236}">
                  <a16:creationId xmlns:a16="http://schemas.microsoft.com/office/drawing/2014/main" id="{38609DD4-7596-E99A-B346-A0EB1722165A}"/>
                </a:ext>
              </a:extLst>
            </p:cNvPr>
            <p:cNvSpPr/>
            <p:nvPr userDrawn="1"/>
          </p:nvSpPr>
          <p:spPr>
            <a:xfrm rot="10800000">
              <a:off x="732029" y="4897834"/>
              <a:ext cx="1307592" cy="1307592"/>
            </a:xfrm>
            <a:prstGeom prst="teardrop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/>
            </a:lstStyle>
            <a:p>
              <a:pPr algn="ctr"/>
              <a:endParaRPr lang="en-US" sz="1400"/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52B997F7-D296-74DD-9960-63BABDE8EDD5}"/>
                </a:ext>
              </a:extLst>
            </p:cNvPr>
            <p:cNvGrpSpPr/>
            <p:nvPr userDrawn="1"/>
          </p:nvGrpSpPr>
          <p:grpSpPr>
            <a:xfrm>
              <a:off x="958579" y="5110772"/>
              <a:ext cx="887548" cy="859140"/>
              <a:chOff x="5915025" y="2417763"/>
              <a:chExt cx="3471863" cy="3360738"/>
            </a:xfrm>
          </p:grpSpPr>
          <p:sp>
            <p:nvSpPr>
              <p:cNvPr id="13" name="Freeform 14">
                <a:extLst>
                  <a:ext uri="{FF2B5EF4-FFF2-40B4-BE49-F238E27FC236}">
                    <a16:creationId xmlns:a16="http://schemas.microsoft.com/office/drawing/2014/main" id="{AD91010D-7DEE-D311-C951-6C24A06CBAD4}"/>
                  </a:ext>
                </a:extLst>
              </p:cNvPr>
              <p:cNvSpPr/>
              <p:nvPr userDrawn="1"/>
            </p:nvSpPr>
            <p:spPr bwMode="auto">
              <a:xfrm>
                <a:off x="5915025" y="2417763"/>
                <a:ext cx="2009775" cy="3360738"/>
              </a:xfrm>
              <a:custGeom>
                <a:avLst/>
                <a:gdLst>
                  <a:gd name="T0" fmla="*/ 0 w 669"/>
                  <a:gd name="T1" fmla="*/ 112 h 1118"/>
                  <a:gd name="T2" fmla="*/ 0 w 669"/>
                  <a:gd name="T3" fmla="*/ 1005 h 1118"/>
                  <a:gd name="T4" fmla="*/ 669 w 669"/>
                  <a:gd name="T5" fmla="*/ 1118 h 1118"/>
                  <a:gd name="T6" fmla="*/ 669 w 669"/>
                  <a:gd name="T7" fmla="*/ 0 h 1118"/>
                  <a:gd name="T8" fmla="*/ 0 w 669"/>
                  <a:gd name="T9" fmla="*/ 112 h 1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9" h="1118">
                    <a:moveTo>
                      <a:pt x="0" y="112"/>
                    </a:moveTo>
                    <a:cubicBezTo>
                      <a:pt x="0" y="410"/>
                      <a:pt x="0" y="707"/>
                      <a:pt x="0" y="1005"/>
                    </a:cubicBezTo>
                    <a:cubicBezTo>
                      <a:pt x="223" y="1043"/>
                      <a:pt x="446" y="1080"/>
                      <a:pt x="669" y="1118"/>
                    </a:cubicBezTo>
                    <a:cubicBezTo>
                      <a:pt x="669" y="745"/>
                      <a:pt x="669" y="372"/>
                      <a:pt x="669" y="0"/>
                    </a:cubicBezTo>
                    <a:cubicBezTo>
                      <a:pt x="446" y="37"/>
                      <a:pt x="223" y="74"/>
                      <a:pt x="0" y="11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/>
              </a:lstStyle>
              <a:p>
                <a:endParaRPr lang="en-US" sz="1400"/>
              </a:p>
            </p:txBody>
          </p:sp>
          <p:sp>
            <p:nvSpPr>
              <p:cNvPr id="14" name="Freeform 15">
                <a:extLst>
                  <a:ext uri="{FF2B5EF4-FFF2-40B4-BE49-F238E27FC236}">
                    <a16:creationId xmlns:a16="http://schemas.microsoft.com/office/drawing/2014/main" id="{F654EACA-4657-6217-8FA1-66189A5F3FF3}"/>
                  </a:ext>
                </a:extLst>
              </p:cNvPr>
              <p:cNvSpPr/>
              <p:nvPr userDrawn="1"/>
            </p:nvSpPr>
            <p:spPr bwMode="auto">
              <a:xfrm>
                <a:off x="8004175" y="3059113"/>
                <a:ext cx="1382713" cy="1671638"/>
              </a:xfrm>
              <a:custGeom>
                <a:avLst/>
                <a:gdLst>
                  <a:gd name="T0" fmla="*/ 0 w 460"/>
                  <a:gd name="T1" fmla="*/ 0 h 556"/>
                  <a:gd name="T2" fmla="*/ 0 w 460"/>
                  <a:gd name="T3" fmla="*/ 53 h 556"/>
                  <a:gd name="T4" fmla="*/ 406 w 460"/>
                  <a:gd name="T5" fmla="*/ 53 h 556"/>
                  <a:gd name="T6" fmla="*/ 406 w 460"/>
                  <a:gd name="T7" fmla="*/ 556 h 556"/>
                  <a:gd name="T8" fmla="*/ 460 w 460"/>
                  <a:gd name="T9" fmla="*/ 556 h 556"/>
                  <a:gd name="T10" fmla="*/ 460 w 460"/>
                  <a:gd name="T11" fmla="*/ 0 h 556"/>
                  <a:gd name="T12" fmla="*/ 0 w 460"/>
                  <a:gd name="T13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0" h="556">
                    <a:moveTo>
                      <a:pt x="0" y="0"/>
                    </a:moveTo>
                    <a:cubicBezTo>
                      <a:pt x="0" y="17"/>
                      <a:pt x="0" y="35"/>
                      <a:pt x="0" y="53"/>
                    </a:cubicBezTo>
                    <a:cubicBezTo>
                      <a:pt x="135" y="53"/>
                      <a:pt x="270" y="53"/>
                      <a:pt x="406" y="53"/>
                    </a:cubicBezTo>
                    <a:cubicBezTo>
                      <a:pt x="406" y="221"/>
                      <a:pt x="406" y="388"/>
                      <a:pt x="406" y="556"/>
                    </a:cubicBezTo>
                    <a:cubicBezTo>
                      <a:pt x="424" y="556"/>
                      <a:pt x="442" y="556"/>
                      <a:pt x="460" y="556"/>
                    </a:cubicBezTo>
                    <a:cubicBezTo>
                      <a:pt x="460" y="370"/>
                      <a:pt x="460" y="185"/>
                      <a:pt x="460" y="0"/>
                    </a:cubicBezTo>
                    <a:cubicBezTo>
                      <a:pt x="307" y="0"/>
                      <a:pt x="153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/>
              </a:lstStyle>
              <a:p>
                <a:endParaRPr lang="en-US" sz="1400"/>
              </a:p>
            </p:txBody>
          </p:sp>
          <p:sp>
            <p:nvSpPr>
              <p:cNvPr id="15" name="Freeform 16">
                <a:extLst>
                  <a:ext uri="{FF2B5EF4-FFF2-40B4-BE49-F238E27FC236}">
                    <a16:creationId xmlns:a16="http://schemas.microsoft.com/office/drawing/2014/main" id="{9393BB84-6820-BF14-3B96-500B8C63CD65}"/>
                  </a:ext>
                </a:extLst>
              </p:cNvPr>
              <p:cNvSpPr/>
              <p:nvPr userDrawn="1"/>
            </p:nvSpPr>
            <p:spPr bwMode="auto">
              <a:xfrm>
                <a:off x="8004175" y="3298826"/>
                <a:ext cx="1135063" cy="1822450"/>
              </a:xfrm>
              <a:custGeom>
                <a:avLst/>
                <a:gdLst>
                  <a:gd name="T0" fmla="*/ 0 w 378"/>
                  <a:gd name="T1" fmla="*/ 0 h 606"/>
                  <a:gd name="T2" fmla="*/ 0 w 378"/>
                  <a:gd name="T3" fmla="*/ 70 h 606"/>
                  <a:gd name="T4" fmla="*/ 26 w 378"/>
                  <a:gd name="T5" fmla="*/ 67 h 606"/>
                  <a:gd name="T6" fmla="*/ 51 w 378"/>
                  <a:gd name="T7" fmla="*/ 65 h 606"/>
                  <a:gd name="T8" fmla="*/ 51 w 378"/>
                  <a:gd name="T9" fmla="*/ 208 h 606"/>
                  <a:gd name="T10" fmla="*/ 198 w 378"/>
                  <a:gd name="T11" fmla="*/ 208 h 606"/>
                  <a:gd name="T12" fmla="*/ 173 w 378"/>
                  <a:gd name="T13" fmla="*/ 289 h 606"/>
                  <a:gd name="T14" fmla="*/ 101 w 378"/>
                  <a:gd name="T15" fmla="*/ 340 h 606"/>
                  <a:gd name="T16" fmla="*/ 41 w 378"/>
                  <a:gd name="T17" fmla="*/ 347 h 606"/>
                  <a:gd name="T18" fmla="*/ 0 w 378"/>
                  <a:gd name="T19" fmla="*/ 342 h 606"/>
                  <a:gd name="T20" fmla="*/ 0 w 378"/>
                  <a:gd name="T21" fmla="*/ 395 h 606"/>
                  <a:gd name="T22" fmla="*/ 262 w 378"/>
                  <a:gd name="T23" fmla="*/ 395 h 606"/>
                  <a:gd name="T24" fmla="*/ 262 w 378"/>
                  <a:gd name="T25" fmla="*/ 445 h 606"/>
                  <a:gd name="T26" fmla="*/ 0 w 378"/>
                  <a:gd name="T27" fmla="*/ 445 h 606"/>
                  <a:gd name="T28" fmla="*/ 0 w 378"/>
                  <a:gd name="T29" fmla="*/ 492 h 606"/>
                  <a:gd name="T30" fmla="*/ 261 w 378"/>
                  <a:gd name="T31" fmla="*/ 492 h 606"/>
                  <a:gd name="T32" fmla="*/ 261 w 378"/>
                  <a:gd name="T33" fmla="*/ 545 h 606"/>
                  <a:gd name="T34" fmla="*/ 0 w 378"/>
                  <a:gd name="T35" fmla="*/ 545 h 606"/>
                  <a:gd name="T36" fmla="*/ 0 w 378"/>
                  <a:gd name="T37" fmla="*/ 606 h 606"/>
                  <a:gd name="T38" fmla="*/ 378 w 378"/>
                  <a:gd name="T39" fmla="*/ 606 h 606"/>
                  <a:gd name="T40" fmla="*/ 378 w 378"/>
                  <a:gd name="T41" fmla="*/ 0 h 606"/>
                  <a:gd name="T42" fmla="*/ 0 w 378"/>
                  <a:gd name="T43" fmla="*/ 0 h 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8" h="606">
                    <a:moveTo>
                      <a:pt x="0" y="0"/>
                    </a:moveTo>
                    <a:cubicBezTo>
                      <a:pt x="0" y="23"/>
                      <a:pt x="0" y="47"/>
                      <a:pt x="0" y="70"/>
                    </a:cubicBezTo>
                    <a:cubicBezTo>
                      <a:pt x="4" y="69"/>
                      <a:pt x="16" y="68"/>
                      <a:pt x="26" y="67"/>
                    </a:cubicBezTo>
                    <a:cubicBezTo>
                      <a:pt x="37" y="66"/>
                      <a:pt x="47" y="65"/>
                      <a:pt x="51" y="65"/>
                    </a:cubicBezTo>
                    <a:cubicBezTo>
                      <a:pt x="51" y="113"/>
                      <a:pt x="51" y="160"/>
                      <a:pt x="51" y="208"/>
                    </a:cubicBezTo>
                    <a:cubicBezTo>
                      <a:pt x="100" y="208"/>
                      <a:pt x="149" y="208"/>
                      <a:pt x="198" y="208"/>
                    </a:cubicBezTo>
                    <a:cubicBezTo>
                      <a:pt x="198" y="221"/>
                      <a:pt x="197" y="255"/>
                      <a:pt x="173" y="289"/>
                    </a:cubicBezTo>
                    <a:cubicBezTo>
                      <a:pt x="170" y="293"/>
                      <a:pt x="146" y="326"/>
                      <a:pt x="101" y="340"/>
                    </a:cubicBezTo>
                    <a:cubicBezTo>
                      <a:pt x="78" y="347"/>
                      <a:pt x="57" y="347"/>
                      <a:pt x="41" y="347"/>
                    </a:cubicBezTo>
                    <a:cubicBezTo>
                      <a:pt x="24" y="346"/>
                      <a:pt x="10" y="344"/>
                      <a:pt x="0" y="342"/>
                    </a:cubicBezTo>
                    <a:cubicBezTo>
                      <a:pt x="0" y="360"/>
                      <a:pt x="0" y="377"/>
                      <a:pt x="0" y="395"/>
                    </a:cubicBezTo>
                    <a:cubicBezTo>
                      <a:pt x="87" y="395"/>
                      <a:pt x="175" y="395"/>
                      <a:pt x="262" y="395"/>
                    </a:cubicBezTo>
                    <a:cubicBezTo>
                      <a:pt x="262" y="412"/>
                      <a:pt x="262" y="428"/>
                      <a:pt x="262" y="445"/>
                    </a:cubicBezTo>
                    <a:cubicBezTo>
                      <a:pt x="175" y="445"/>
                      <a:pt x="87" y="445"/>
                      <a:pt x="0" y="445"/>
                    </a:cubicBezTo>
                    <a:cubicBezTo>
                      <a:pt x="0" y="461"/>
                      <a:pt x="0" y="476"/>
                      <a:pt x="0" y="492"/>
                    </a:cubicBezTo>
                    <a:cubicBezTo>
                      <a:pt x="87" y="492"/>
                      <a:pt x="174" y="492"/>
                      <a:pt x="261" y="492"/>
                    </a:cubicBezTo>
                    <a:cubicBezTo>
                      <a:pt x="261" y="509"/>
                      <a:pt x="261" y="527"/>
                      <a:pt x="261" y="545"/>
                    </a:cubicBezTo>
                    <a:cubicBezTo>
                      <a:pt x="174" y="545"/>
                      <a:pt x="87" y="545"/>
                      <a:pt x="0" y="545"/>
                    </a:cubicBezTo>
                    <a:cubicBezTo>
                      <a:pt x="0" y="565"/>
                      <a:pt x="0" y="586"/>
                      <a:pt x="0" y="606"/>
                    </a:cubicBezTo>
                    <a:cubicBezTo>
                      <a:pt x="126" y="606"/>
                      <a:pt x="252" y="606"/>
                      <a:pt x="378" y="606"/>
                    </a:cubicBezTo>
                    <a:cubicBezTo>
                      <a:pt x="378" y="404"/>
                      <a:pt x="378" y="202"/>
                      <a:pt x="378" y="0"/>
                    </a:cubicBezTo>
                    <a:cubicBezTo>
                      <a:pt x="252" y="0"/>
                      <a:pt x="126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/>
              </a:lstStyle>
              <a:p>
                <a:endParaRPr lang="en-US" sz="1400"/>
              </a:p>
            </p:txBody>
          </p:sp>
        </p:grpSp>
      </p:grp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78C68CEB-F48B-63B4-ACF2-49D03820D238}"/>
              </a:ext>
            </a:extLst>
          </p:cNvPr>
          <p:cNvSpPr/>
          <p:nvPr userDrawn="1"/>
        </p:nvSpPr>
        <p:spPr>
          <a:xfrm rot="5400000">
            <a:off x="2598574" y="5216745"/>
            <a:ext cx="101647" cy="2224625"/>
          </a:xfrm>
          <a:prstGeom prst="roundRect">
            <a:avLst>
              <a:gd name="adj" fmla="val 50000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F3A735F-8F5D-B914-9B19-8141CA3FEA57}"/>
              </a:ext>
            </a:extLst>
          </p:cNvPr>
          <p:cNvGrpSpPr/>
          <p:nvPr userDrawn="1"/>
        </p:nvGrpSpPr>
        <p:grpSpPr>
          <a:xfrm>
            <a:off x="2855934" y="1296674"/>
            <a:ext cx="905777" cy="910369"/>
            <a:chOff x="2844390" y="1337313"/>
            <a:chExt cx="905777" cy="910369"/>
          </a:xfrm>
          <a:solidFill>
            <a:schemeClr val="bg1">
              <a:alpha val="78000"/>
            </a:schemeClr>
          </a:solidFill>
        </p:grpSpPr>
        <p:sp>
          <p:nvSpPr>
            <p:cNvPr id="18" name="Rounded Rectangle 3">
              <a:extLst>
                <a:ext uri="{FF2B5EF4-FFF2-40B4-BE49-F238E27FC236}">
                  <a16:creationId xmlns:a16="http://schemas.microsoft.com/office/drawing/2014/main" id="{C08D812D-7342-1472-730E-2525FDB70F17}"/>
                </a:ext>
              </a:extLst>
            </p:cNvPr>
            <p:cNvSpPr/>
            <p:nvPr userDrawn="1"/>
          </p:nvSpPr>
          <p:spPr>
            <a:xfrm rot="10800000">
              <a:off x="3620828" y="1341905"/>
              <a:ext cx="129339" cy="90577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endParaRPr lang="ko-KR" altLang="en-US" sz="1351">
                <a:solidFill>
                  <a:schemeClr val="bg1"/>
                </a:solidFill>
              </a:endParaRPr>
            </a:p>
          </p:txBody>
        </p:sp>
        <p:sp>
          <p:nvSpPr>
            <p:cNvPr id="19" name="Rounded Rectangle 3">
              <a:extLst>
                <a:ext uri="{FF2B5EF4-FFF2-40B4-BE49-F238E27FC236}">
                  <a16:creationId xmlns:a16="http://schemas.microsoft.com/office/drawing/2014/main" id="{FA8A52EE-B95F-93E8-B941-20CC24433C46}"/>
                </a:ext>
              </a:extLst>
            </p:cNvPr>
            <p:cNvSpPr/>
            <p:nvPr userDrawn="1"/>
          </p:nvSpPr>
          <p:spPr>
            <a:xfrm rot="5400000">
              <a:off x="3232609" y="949094"/>
              <a:ext cx="129339" cy="905777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endParaRPr lang="ko-KR" altLang="en-US" sz="1351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áfico 10">
            <a:extLst>
              <a:ext uri="{FF2B5EF4-FFF2-40B4-BE49-F238E27FC236}">
                <a16:creationId xmlns:a16="http://schemas.microsoft.com/office/drawing/2014/main" id="{BC41FF0A-56C4-A4C0-6DEC-314B631E04E3}"/>
              </a:ext>
            </a:extLst>
          </p:cNvPr>
          <p:cNvGrpSpPr/>
          <p:nvPr userDrawn="1"/>
        </p:nvGrpSpPr>
        <p:grpSpPr>
          <a:xfrm>
            <a:off x="627238" y="5458035"/>
            <a:ext cx="849367" cy="849367"/>
            <a:chOff x="627235" y="5458033"/>
            <a:chExt cx="849367" cy="849367"/>
          </a:xfrm>
          <a:solidFill>
            <a:srgbClr val="00BFF3"/>
          </a:solidFill>
        </p:grpSpPr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50D872C3-4196-F5A3-A75B-47B3EF0B1ABD}"/>
                </a:ext>
              </a:extLst>
            </p:cNvPr>
            <p:cNvSpPr/>
            <p:nvPr userDrawn="1"/>
          </p:nvSpPr>
          <p:spPr>
            <a:xfrm>
              <a:off x="627235" y="5458033"/>
              <a:ext cx="849367" cy="849367"/>
            </a:xfrm>
            <a:custGeom>
              <a:avLst/>
              <a:gdLst>
                <a:gd name="connsiteX0" fmla="*/ 849367 w 849367"/>
                <a:gd name="connsiteY0" fmla="*/ 424684 h 849367"/>
                <a:gd name="connsiteX1" fmla="*/ 424684 w 849367"/>
                <a:gd name="connsiteY1" fmla="*/ 849367 h 849367"/>
                <a:gd name="connsiteX2" fmla="*/ 0 w 849367"/>
                <a:gd name="connsiteY2" fmla="*/ 424684 h 849367"/>
                <a:gd name="connsiteX3" fmla="*/ 424684 w 849367"/>
                <a:gd name="connsiteY3" fmla="*/ 0 h 849367"/>
                <a:gd name="connsiteX4" fmla="*/ 849367 w 849367"/>
                <a:gd name="connsiteY4" fmla="*/ 424684 h 84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367" h="849367">
                  <a:moveTo>
                    <a:pt x="849367" y="424684"/>
                  </a:moveTo>
                  <a:cubicBezTo>
                    <a:pt x="849367" y="659230"/>
                    <a:pt x="659230" y="849367"/>
                    <a:pt x="424684" y="849367"/>
                  </a:cubicBezTo>
                  <a:cubicBezTo>
                    <a:pt x="190137" y="849367"/>
                    <a:pt x="0" y="659230"/>
                    <a:pt x="0" y="424684"/>
                  </a:cubicBezTo>
                  <a:cubicBezTo>
                    <a:pt x="0" y="190137"/>
                    <a:pt x="190137" y="0"/>
                    <a:pt x="424684" y="0"/>
                  </a:cubicBezTo>
                  <a:cubicBezTo>
                    <a:pt x="659230" y="0"/>
                    <a:pt x="849367" y="190137"/>
                    <a:pt x="849367" y="424684"/>
                  </a:cubicBezTo>
                  <a:close/>
                </a:path>
              </a:pathLst>
            </a:custGeom>
            <a:solidFill>
              <a:srgbClr val="057EC7"/>
            </a:solidFill>
            <a:ln w="2285" cap="flat">
              <a:noFill/>
              <a:prstDash val="solid"/>
              <a:miter/>
            </a:ln>
          </p:spPr>
          <p:txBody>
            <a:bodyPr rtlCol="0" anchor="ctr"/>
            <a:lstStyle>
              <a:defPPr/>
            </a:lstStyle>
            <a:p>
              <a:endParaRPr lang="es-PE" sz="140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0C7F8159-E62E-E415-E2D3-7198A142C8A4}"/>
                </a:ext>
              </a:extLst>
            </p:cNvPr>
            <p:cNvSpPr/>
            <p:nvPr/>
          </p:nvSpPr>
          <p:spPr>
            <a:xfrm>
              <a:off x="736500" y="5562370"/>
              <a:ext cx="662009" cy="640647"/>
            </a:xfrm>
            <a:custGeom>
              <a:avLst/>
              <a:gdLst>
                <a:gd name="connsiteX0" fmla="*/ 398577 w 662009"/>
                <a:gd name="connsiteY0" fmla="*/ 121941 h 640647"/>
                <a:gd name="connsiteX1" fmla="*/ 398577 w 662009"/>
                <a:gd name="connsiteY1" fmla="*/ 121941 h 640647"/>
                <a:gd name="connsiteX2" fmla="*/ 383196 w 662009"/>
                <a:gd name="connsiteY2" fmla="*/ 121941 h 640647"/>
                <a:gd name="connsiteX3" fmla="*/ 383219 w 662009"/>
                <a:gd name="connsiteY3" fmla="*/ 0 h 640647"/>
                <a:gd name="connsiteX4" fmla="*/ 0 w 662009"/>
                <a:gd name="connsiteY4" fmla="*/ 64133 h 640647"/>
                <a:gd name="connsiteX5" fmla="*/ 0 w 662009"/>
                <a:gd name="connsiteY5" fmla="*/ 576124 h 640647"/>
                <a:gd name="connsiteX6" fmla="*/ 383128 w 662009"/>
                <a:gd name="connsiteY6" fmla="*/ 640647 h 640647"/>
                <a:gd name="connsiteX7" fmla="*/ 383219 w 662009"/>
                <a:gd name="connsiteY7" fmla="*/ 122514 h 640647"/>
                <a:gd name="connsiteX8" fmla="*/ 398072 w 662009"/>
                <a:gd name="connsiteY8" fmla="*/ 122514 h 640647"/>
                <a:gd name="connsiteX9" fmla="*/ 398049 w 662009"/>
                <a:gd name="connsiteY9" fmla="*/ 152655 h 640647"/>
                <a:gd name="connsiteX10" fmla="*/ 630608 w 662009"/>
                <a:gd name="connsiteY10" fmla="*/ 152655 h 640647"/>
                <a:gd name="connsiteX11" fmla="*/ 630608 w 662009"/>
                <a:gd name="connsiteY11" fmla="*/ 440087 h 640647"/>
                <a:gd name="connsiteX12" fmla="*/ 614907 w 662009"/>
                <a:gd name="connsiteY12" fmla="*/ 440087 h 640647"/>
                <a:gd name="connsiteX13" fmla="*/ 614907 w 662009"/>
                <a:gd name="connsiteY13" fmla="*/ 168264 h 640647"/>
                <a:gd name="connsiteX14" fmla="*/ 397958 w 662009"/>
                <a:gd name="connsiteY14" fmla="*/ 168242 h 640647"/>
                <a:gd name="connsiteX15" fmla="*/ 397958 w 662009"/>
                <a:gd name="connsiteY15" fmla="*/ 208010 h 640647"/>
                <a:gd name="connsiteX16" fmla="*/ 413177 w 662009"/>
                <a:gd name="connsiteY16" fmla="*/ 206337 h 640647"/>
                <a:gd name="connsiteX17" fmla="*/ 427457 w 662009"/>
                <a:gd name="connsiteY17" fmla="*/ 205236 h 640647"/>
                <a:gd name="connsiteX18" fmla="*/ 427457 w 662009"/>
                <a:gd name="connsiteY18" fmla="*/ 287340 h 640647"/>
                <a:gd name="connsiteX19" fmla="*/ 511509 w 662009"/>
                <a:gd name="connsiteY19" fmla="*/ 287340 h 640647"/>
                <a:gd name="connsiteX20" fmla="*/ 497298 w 662009"/>
                <a:gd name="connsiteY20" fmla="*/ 333435 h 640647"/>
                <a:gd name="connsiteX21" fmla="*/ 455879 w 662009"/>
                <a:gd name="connsiteY21" fmla="*/ 363003 h 640647"/>
                <a:gd name="connsiteX22" fmla="*/ 421933 w 662009"/>
                <a:gd name="connsiteY22" fmla="*/ 366624 h 640647"/>
                <a:gd name="connsiteX23" fmla="*/ 397958 w 662009"/>
                <a:gd name="connsiteY23" fmla="*/ 363988 h 640647"/>
                <a:gd name="connsiteX24" fmla="*/ 397958 w 662009"/>
                <a:gd name="connsiteY24" fmla="*/ 394428 h 640647"/>
                <a:gd name="connsiteX25" fmla="*/ 548412 w 662009"/>
                <a:gd name="connsiteY25" fmla="*/ 394428 h 640647"/>
                <a:gd name="connsiteX26" fmla="*/ 548412 w 662009"/>
                <a:gd name="connsiteY26" fmla="*/ 423079 h 640647"/>
                <a:gd name="connsiteX27" fmla="*/ 397935 w 662009"/>
                <a:gd name="connsiteY27" fmla="*/ 423079 h 640647"/>
                <a:gd name="connsiteX28" fmla="*/ 397935 w 662009"/>
                <a:gd name="connsiteY28" fmla="*/ 449851 h 640647"/>
                <a:gd name="connsiteX29" fmla="*/ 547518 w 662009"/>
                <a:gd name="connsiteY29" fmla="*/ 449851 h 640647"/>
                <a:gd name="connsiteX30" fmla="*/ 547518 w 662009"/>
                <a:gd name="connsiteY30" fmla="*/ 480313 h 640647"/>
                <a:gd name="connsiteX31" fmla="*/ 397912 w 662009"/>
                <a:gd name="connsiteY31" fmla="*/ 480313 h 640647"/>
                <a:gd name="connsiteX32" fmla="*/ 397912 w 662009"/>
                <a:gd name="connsiteY32" fmla="*/ 515406 h 640647"/>
                <a:gd name="connsiteX33" fmla="*/ 614907 w 662009"/>
                <a:gd name="connsiteY33" fmla="*/ 515406 h 640647"/>
                <a:gd name="connsiteX34" fmla="*/ 614907 w 662009"/>
                <a:gd name="connsiteY34" fmla="*/ 440591 h 640647"/>
                <a:gd name="connsiteX35" fmla="*/ 630608 w 662009"/>
                <a:gd name="connsiteY35" fmla="*/ 440591 h 640647"/>
                <a:gd name="connsiteX36" fmla="*/ 630608 w 662009"/>
                <a:gd name="connsiteY36" fmla="*/ 440591 h 640647"/>
                <a:gd name="connsiteX37" fmla="*/ 662010 w 662009"/>
                <a:gd name="connsiteY37" fmla="*/ 440591 h 640647"/>
                <a:gd name="connsiteX38" fmla="*/ 662010 w 662009"/>
                <a:gd name="connsiteY38" fmla="*/ 122101 h 640647"/>
                <a:gd name="connsiteX39" fmla="*/ 398577 w 662009"/>
                <a:gd name="connsiteY39" fmla="*/ 121941 h 640647"/>
                <a:gd name="connsiteX40" fmla="*/ 267834 w 662009"/>
                <a:gd name="connsiteY40" fmla="*/ 452946 h 640647"/>
                <a:gd name="connsiteX41" fmla="*/ 177387 w 662009"/>
                <a:gd name="connsiteY41" fmla="*/ 482743 h 640647"/>
                <a:gd name="connsiteX42" fmla="*/ 90470 w 662009"/>
                <a:gd name="connsiteY42" fmla="*/ 460808 h 640647"/>
                <a:gd name="connsiteX43" fmla="*/ 86230 w 662009"/>
                <a:gd name="connsiteY43" fmla="*/ 457988 h 640647"/>
                <a:gd name="connsiteX44" fmla="*/ 100899 w 662009"/>
                <a:gd name="connsiteY44" fmla="*/ 409281 h 640647"/>
                <a:gd name="connsiteX45" fmla="*/ 108509 w 662009"/>
                <a:gd name="connsiteY45" fmla="*/ 413957 h 640647"/>
                <a:gd name="connsiteX46" fmla="*/ 180275 w 662009"/>
                <a:gd name="connsiteY46" fmla="*/ 434196 h 640647"/>
                <a:gd name="connsiteX47" fmla="*/ 241521 w 662009"/>
                <a:gd name="connsiteY47" fmla="*/ 385511 h 640647"/>
                <a:gd name="connsiteX48" fmla="*/ 184561 w 662009"/>
                <a:gd name="connsiteY48" fmla="*/ 327177 h 640647"/>
                <a:gd name="connsiteX49" fmla="*/ 94160 w 662009"/>
                <a:gd name="connsiteY49" fmla="*/ 228478 h 640647"/>
                <a:gd name="connsiteX50" fmla="*/ 206359 w 662009"/>
                <a:gd name="connsiteY50" fmla="*/ 133195 h 640647"/>
                <a:gd name="connsiteX51" fmla="*/ 281747 w 662009"/>
                <a:gd name="connsiteY51" fmla="*/ 150042 h 640647"/>
                <a:gd name="connsiteX52" fmla="*/ 286698 w 662009"/>
                <a:gd name="connsiteY52" fmla="*/ 152838 h 640647"/>
                <a:gd name="connsiteX53" fmla="*/ 270653 w 662009"/>
                <a:gd name="connsiteY53" fmla="*/ 200285 h 640647"/>
                <a:gd name="connsiteX54" fmla="*/ 263479 w 662009"/>
                <a:gd name="connsiteY54" fmla="*/ 196366 h 640647"/>
                <a:gd name="connsiteX55" fmla="*/ 204938 w 662009"/>
                <a:gd name="connsiteY55" fmla="*/ 181742 h 640647"/>
                <a:gd name="connsiteX56" fmla="*/ 150455 w 662009"/>
                <a:gd name="connsiteY56" fmla="*/ 223665 h 640647"/>
                <a:gd name="connsiteX57" fmla="*/ 210806 w 662009"/>
                <a:gd name="connsiteY57" fmla="*/ 280051 h 640647"/>
                <a:gd name="connsiteX58" fmla="*/ 298296 w 662009"/>
                <a:gd name="connsiteY58" fmla="*/ 382119 h 640647"/>
                <a:gd name="connsiteX59" fmla="*/ 267834 w 662009"/>
                <a:gd name="connsiteY59" fmla="*/ 452946 h 64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62009" h="640647">
                  <a:moveTo>
                    <a:pt x="398577" y="121941"/>
                  </a:moveTo>
                  <a:lnTo>
                    <a:pt x="398577" y="121941"/>
                  </a:lnTo>
                  <a:lnTo>
                    <a:pt x="383196" y="121941"/>
                  </a:lnTo>
                  <a:cubicBezTo>
                    <a:pt x="383196" y="81301"/>
                    <a:pt x="383219" y="40662"/>
                    <a:pt x="383219" y="0"/>
                  </a:cubicBezTo>
                  <a:cubicBezTo>
                    <a:pt x="255480" y="21385"/>
                    <a:pt x="127740" y="42748"/>
                    <a:pt x="0" y="64133"/>
                  </a:cubicBezTo>
                  <a:cubicBezTo>
                    <a:pt x="0" y="234805"/>
                    <a:pt x="0" y="405476"/>
                    <a:pt x="0" y="576124"/>
                  </a:cubicBezTo>
                  <a:cubicBezTo>
                    <a:pt x="127717" y="597624"/>
                    <a:pt x="255411" y="619147"/>
                    <a:pt x="383128" y="640647"/>
                  </a:cubicBezTo>
                  <a:cubicBezTo>
                    <a:pt x="383151" y="467982"/>
                    <a:pt x="383196" y="295179"/>
                    <a:pt x="383219" y="122514"/>
                  </a:cubicBezTo>
                  <a:lnTo>
                    <a:pt x="398072" y="122514"/>
                  </a:lnTo>
                  <a:cubicBezTo>
                    <a:pt x="398072" y="132530"/>
                    <a:pt x="398049" y="142639"/>
                    <a:pt x="398049" y="152655"/>
                  </a:cubicBezTo>
                  <a:cubicBezTo>
                    <a:pt x="475569" y="152655"/>
                    <a:pt x="553088" y="152655"/>
                    <a:pt x="630608" y="152655"/>
                  </a:cubicBezTo>
                  <a:cubicBezTo>
                    <a:pt x="630608" y="248397"/>
                    <a:pt x="630608" y="344322"/>
                    <a:pt x="630608" y="440087"/>
                  </a:cubicBezTo>
                  <a:lnTo>
                    <a:pt x="614907" y="440087"/>
                  </a:lnTo>
                  <a:cubicBezTo>
                    <a:pt x="614907" y="349548"/>
                    <a:pt x="614907" y="258803"/>
                    <a:pt x="614907" y="168264"/>
                  </a:cubicBezTo>
                  <a:cubicBezTo>
                    <a:pt x="542590" y="168264"/>
                    <a:pt x="470274" y="168242"/>
                    <a:pt x="397958" y="168242"/>
                  </a:cubicBezTo>
                  <a:cubicBezTo>
                    <a:pt x="397958" y="181490"/>
                    <a:pt x="397958" y="194761"/>
                    <a:pt x="397958" y="208010"/>
                  </a:cubicBezTo>
                  <a:cubicBezTo>
                    <a:pt x="400296" y="207781"/>
                    <a:pt x="407149" y="206910"/>
                    <a:pt x="413177" y="206337"/>
                  </a:cubicBezTo>
                  <a:cubicBezTo>
                    <a:pt x="419435" y="205741"/>
                    <a:pt x="424890" y="205488"/>
                    <a:pt x="427457" y="205236"/>
                  </a:cubicBezTo>
                  <a:cubicBezTo>
                    <a:pt x="427457" y="232604"/>
                    <a:pt x="427457" y="259972"/>
                    <a:pt x="427457" y="287340"/>
                  </a:cubicBezTo>
                  <a:cubicBezTo>
                    <a:pt x="455467" y="287340"/>
                    <a:pt x="483499" y="287340"/>
                    <a:pt x="511509" y="287340"/>
                  </a:cubicBezTo>
                  <a:cubicBezTo>
                    <a:pt x="511601" y="294491"/>
                    <a:pt x="510867" y="314272"/>
                    <a:pt x="497298" y="333435"/>
                  </a:cubicBezTo>
                  <a:cubicBezTo>
                    <a:pt x="495648" y="335772"/>
                    <a:pt x="481551" y="355118"/>
                    <a:pt x="455879" y="363003"/>
                  </a:cubicBezTo>
                  <a:cubicBezTo>
                    <a:pt x="442677" y="367060"/>
                    <a:pt x="430597" y="366808"/>
                    <a:pt x="421933" y="366624"/>
                  </a:cubicBezTo>
                  <a:cubicBezTo>
                    <a:pt x="412100" y="366418"/>
                    <a:pt x="403894" y="365180"/>
                    <a:pt x="397958" y="363988"/>
                  </a:cubicBezTo>
                  <a:cubicBezTo>
                    <a:pt x="397958" y="374143"/>
                    <a:pt x="397958" y="384274"/>
                    <a:pt x="397958" y="394428"/>
                  </a:cubicBezTo>
                  <a:cubicBezTo>
                    <a:pt x="448109" y="394428"/>
                    <a:pt x="498261" y="394428"/>
                    <a:pt x="548412" y="394428"/>
                  </a:cubicBezTo>
                  <a:cubicBezTo>
                    <a:pt x="548412" y="403986"/>
                    <a:pt x="548412" y="413521"/>
                    <a:pt x="548412" y="423079"/>
                  </a:cubicBezTo>
                  <a:cubicBezTo>
                    <a:pt x="498261" y="423079"/>
                    <a:pt x="448086" y="423079"/>
                    <a:pt x="397935" y="423079"/>
                  </a:cubicBezTo>
                  <a:cubicBezTo>
                    <a:pt x="397935" y="431996"/>
                    <a:pt x="397935" y="440935"/>
                    <a:pt x="397935" y="449851"/>
                  </a:cubicBezTo>
                  <a:cubicBezTo>
                    <a:pt x="447788" y="449851"/>
                    <a:pt x="497665" y="449851"/>
                    <a:pt x="547518" y="449851"/>
                  </a:cubicBezTo>
                  <a:cubicBezTo>
                    <a:pt x="547518" y="460005"/>
                    <a:pt x="547518" y="470159"/>
                    <a:pt x="547518" y="480313"/>
                  </a:cubicBezTo>
                  <a:cubicBezTo>
                    <a:pt x="497642" y="480313"/>
                    <a:pt x="447765" y="480313"/>
                    <a:pt x="397912" y="480313"/>
                  </a:cubicBezTo>
                  <a:cubicBezTo>
                    <a:pt x="397912" y="492003"/>
                    <a:pt x="397912" y="503693"/>
                    <a:pt x="397912" y="515406"/>
                  </a:cubicBezTo>
                  <a:cubicBezTo>
                    <a:pt x="470251" y="515406"/>
                    <a:pt x="542567" y="515406"/>
                    <a:pt x="614907" y="515406"/>
                  </a:cubicBezTo>
                  <a:cubicBezTo>
                    <a:pt x="614907" y="490468"/>
                    <a:pt x="614907" y="465529"/>
                    <a:pt x="614907" y="440591"/>
                  </a:cubicBezTo>
                  <a:lnTo>
                    <a:pt x="630608" y="440591"/>
                  </a:lnTo>
                  <a:cubicBezTo>
                    <a:pt x="630608" y="440591"/>
                    <a:pt x="630608" y="440591"/>
                    <a:pt x="630608" y="440591"/>
                  </a:cubicBezTo>
                  <a:cubicBezTo>
                    <a:pt x="641083" y="440591"/>
                    <a:pt x="651535" y="440591"/>
                    <a:pt x="662010" y="440591"/>
                  </a:cubicBezTo>
                  <a:cubicBezTo>
                    <a:pt x="662010" y="334420"/>
                    <a:pt x="662010" y="228249"/>
                    <a:pt x="662010" y="122101"/>
                  </a:cubicBezTo>
                  <a:cubicBezTo>
                    <a:pt x="574199" y="122032"/>
                    <a:pt x="486388" y="121987"/>
                    <a:pt x="398577" y="121941"/>
                  </a:cubicBezTo>
                  <a:close/>
                  <a:moveTo>
                    <a:pt x="267834" y="452946"/>
                  </a:moveTo>
                  <a:cubicBezTo>
                    <a:pt x="246334" y="472451"/>
                    <a:pt x="215070" y="482743"/>
                    <a:pt x="177387" y="482743"/>
                  </a:cubicBezTo>
                  <a:cubicBezTo>
                    <a:pt x="145572" y="482743"/>
                    <a:pt x="109838" y="473735"/>
                    <a:pt x="90470" y="460808"/>
                  </a:cubicBezTo>
                  <a:lnTo>
                    <a:pt x="86230" y="457988"/>
                  </a:lnTo>
                  <a:lnTo>
                    <a:pt x="100899" y="409281"/>
                  </a:lnTo>
                  <a:lnTo>
                    <a:pt x="108509" y="413957"/>
                  </a:lnTo>
                  <a:cubicBezTo>
                    <a:pt x="129092" y="426632"/>
                    <a:pt x="155933" y="434196"/>
                    <a:pt x="180275" y="434196"/>
                  </a:cubicBezTo>
                  <a:cubicBezTo>
                    <a:pt x="218049" y="434196"/>
                    <a:pt x="241521" y="415538"/>
                    <a:pt x="241521" y="385511"/>
                  </a:cubicBezTo>
                  <a:cubicBezTo>
                    <a:pt x="241521" y="358625"/>
                    <a:pt x="226622" y="343359"/>
                    <a:pt x="184561" y="327177"/>
                  </a:cubicBezTo>
                  <a:cubicBezTo>
                    <a:pt x="122926" y="305333"/>
                    <a:pt x="94160" y="273954"/>
                    <a:pt x="94160" y="228478"/>
                  </a:cubicBezTo>
                  <a:cubicBezTo>
                    <a:pt x="94160" y="172367"/>
                    <a:pt x="140301" y="133195"/>
                    <a:pt x="206359" y="133195"/>
                  </a:cubicBezTo>
                  <a:cubicBezTo>
                    <a:pt x="246082" y="133195"/>
                    <a:pt x="270630" y="143739"/>
                    <a:pt x="281747" y="150042"/>
                  </a:cubicBezTo>
                  <a:lnTo>
                    <a:pt x="286698" y="152838"/>
                  </a:lnTo>
                  <a:lnTo>
                    <a:pt x="270653" y="200285"/>
                  </a:lnTo>
                  <a:lnTo>
                    <a:pt x="263479" y="196366"/>
                  </a:lnTo>
                  <a:cubicBezTo>
                    <a:pt x="251262" y="189696"/>
                    <a:pt x="231160" y="181742"/>
                    <a:pt x="204938" y="181742"/>
                  </a:cubicBezTo>
                  <a:cubicBezTo>
                    <a:pt x="167302" y="181742"/>
                    <a:pt x="150455" y="202807"/>
                    <a:pt x="150455" y="223665"/>
                  </a:cubicBezTo>
                  <a:cubicBezTo>
                    <a:pt x="150455" y="248672"/>
                    <a:pt x="165124" y="262379"/>
                    <a:pt x="210806" y="280051"/>
                  </a:cubicBezTo>
                  <a:cubicBezTo>
                    <a:pt x="272143" y="303729"/>
                    <a:pt x="298296" y="334260"/>
                    <a:pt x="298296" y="382119"/>
                  </a:cubicBezTo>
                  <a:cubicBezTo>
                    <a:pt x="298296" y="409968"/>
                    <a:pt x="287478" y="435113"/>
                    <a:pt x="267834" y="452946"/>
                  </a:cubicBezTo>
                  <a:close/>
                </a:path>
              </a:pathLst>
            </a:custGeom>
            <a:solidFill>
              <a:schemeClr val="bg1"/>
            </a:solidFill>
            <a:ln w="2285" cap="flat">
              <a:noFill/>
              <a:prstDash val="solid"/>
              <a:miter/>
            </a:ln>
          </p:spPr>
          <p:txBody>
            <a:bodyPr rtlCol="0" anchor="ctr"/>
            <a:lstStyle>
              <a:defPPr/>
            </a:lstStyle>
            <a:p>
              <a:endParaRPr lang="es-PE" sz="1400"/>
            </a:p>
          </p:txBody>
        </p:sp>
      </p:grpSp>
    </p:spTree>
    <p:extLst>
      <p:ext uri="{BB962C8B-B14F-4D97-AF65-F5344CB8AC3E}">
        <p14:creationId xmlns:p14="http://schemas.microsoft.com/office/powerpoint/2010/main" val="20327550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87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FC4567A-F4ED-82C1-EAC6-36ECC23D003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2" y="1358432"/>
            <a:ext cx="12191477" cy="29054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53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>
            <a:extLst>
              <a:ext uri="{FF2B5EF4-FFF2-40B4-BE49-F238E27FC236}">
                <a16:creationId xmlns:a16="http://schemas.microsoft.com/office/drawing/2014/main" id="{EC1420CB-B36B-2DE0-9E1C-EC744F688D87}"/>
              </a:ext>
            </a:extLst>
          </p:cNvPr>
          <p:cNvSpPr/>
          <p:nvPr userDrawn="1"/>
        </p:nvSpPr>
        <p:spPr>
          <a:xfrm>
            <a:off x="0" y="1263175"/>
            <a:ext cx="6546079" cy="5131750"/>
          </a:xfrm>
          <a:prstGeom prst="rect">
            <a:avLst/>
          </a:prstGeom>
          <a:solidFill>
            <a:srgbClr val="057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2F2F72F2-6F9E-ED35-8F35-29ACC23271DA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49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9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98" r:id="rId4"/>
    <p:sldLayoutId id="2147483697" r:id="rId5"/>
    <p:sldLayoutId id="2147483695" r:id="rId6"/>
    <p:sldLayoutId id="2147483693" r:id="rId7"/>
    <p:sldLayoutId id="214748369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90" r:id="rId15"/>
    <p:sldLayoutId id="2147483682" r:id="rId16"/>
    <p:sldLayoutId id="2147483691" r:id="rId17"/>
    <p:sldLayoutId id="2147483684" r:id="rId18"/>
    <p:sldLayoutId id="2147483685" r:id="rId19"/>
    <p:sldLayoutId id="2147483686" r:id="rId20"/>
    <p:sldLayoutId id="2147483692" r:id="rId21"/>
    <p:sldLayoutId id="2147483696" r:id="rId22"/>
    <p:sldLayoutId id="2147483687" r:id="rId23"/>
    <p:sldLayoutId id="2147483688" r:id="rId24"/>
    <p:sldLayoutId id="2147483671" r:id="rId25"/>
    <p:sldLayoutId id="2147483672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5" Type="http://schemas.microsoft.com/office/2007/relationships/hdphoto" Target="../media/hdphoto4.wdp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34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microsoft.com/office/2007/relationships/hdphoto" Target="../media/hdphoto6.wdp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microsoft.com/office/2007/relationships/hdphoto" Target="../media/hdphoto3.wdp"/><Relationship Id="rId5" Type="http://schemas.openxmlformats.org/officeDocument/2006/relationships/image" Target="../media/image23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3B08EE1D-E2B7-9D63-5581-0E93CA673B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93"/>
          <a:stretch/>
        </p:blipFill>
        <p:spPr>
          <a:xfrm>
            <a:off x="3492909" y="1"/>
            <a:ext cx="8699091" cy="6857999"/>
          </a:xfrm>
          <a:prstGeom prst="rect">
            <a:avLst/>
          </a:prstGeom>
        </p:spPr>
      </p:pic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CE6B03C9-9F0B-AAF4-8C82-32ACD49F980E}"/>
              </a:ext>
            </a:extLst>
          </p:cNvPr>
          <p:cNvSpPr/>
          <p:nvPr/>
        </p:nvSpPr>
        <p:spPr>
          <a:xfrm>
            <a:off x="704849" y="1"/>
            <a:ext cx="6270965" cy="6857999"/>
          </a:xfrm>
          <a:custGeom>
            <a:avLst/>
            <a:gdLst>
              <a:gd name="connsiteX0" fmla="*/ 2 w 6270965"/>
              <a:gd name="connsiteY0" fmla="*/ 0 h 6857999"/>
              <a:gd name="connsiteX1" fmla="*/ 3955619 w 6270965"/>
              <a:gd name="connsiteY1" fmla="*/ 0 h 6857999"/>
              <a:gd name="connsiteX2" fmla="*/ 6270965 w 6270965"/>
              <a:gd name="connsiteY2" fmla="*/ 4833257 h 6857999"/>
              <a:gd name="connsiteX3" fmla="*/ 6270963 w 6270965"/>
              <a:gd name="connsiteY3" fmla="*/ 4833257 h 6857999"/>
              <a:gd name="connsiteX4" fmla="*/ 4877533 w 6270965"/>
              <a:gd name="connsiteY4" fmla="*/ 6857999 h 6857999"/>
              <a:gd name="connsiteX5" fmla="*/ 0 w 6270965"/>
              <a:gd name="connsiteY5" fmla="*/ 6857999 h 6857999"/>
              <a:gd name="connsiteX6" fmla="*/ 0 w 6270965"/>
              <a:gd name="connsiteY6" fmla="*/ 4833257 h 6857999"/>
              <a:gd name="connsiteX7" fmla="*/ 2 w 6270965"/>
              <a:gd name="connsiteY7" fmla="*/ 483325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70965" h="6857999">
                <a:moveTo>
                  <a:pt x="2" y="0"/>
                </a:moveTo>
                <a:lnTo>
                  <a:pt x="3955619" y="0"/>
                </a:lnTo>
                <a:lnTo>
                  <a:pt x="6270965" y="4833257"/>
                </a:lnTo>
                <a:lnTo>
                  <a:pt x="6270963" y="4833257"/>
                </a:lnTo>
                <a:lnTo>
                  <a:pt x="4877533" y="6857999"/>
                </a:lnTo>
                <a:lnTo>
                  <a:pt x="0" y="6857999"/>
                </a:lnTo>
                <a:lnTo>
                  <a:pt x="0" y="4833257"/>
                </a:lnTo>
                <a:lnTo>
                  <a:pt x="2" y="4833257"/>
                </a:lnTo>
                <a:close/>
              </a:path>
            </a:pathLst>
          </a:custGeom>
          <a:solidFill>
            <a:srgbClr val="057EC7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9E56472F-4489-9BA9-AC2F-E146417248FC}"/>
              </a:ext>
            </a:extLst>
          </p:cNvPr>
          <p:cNvSpPr/>
          <p:nvPr/>
        </p:nvSpPr>
        <p:spPr>
          <a:xfrm>
            <a:off x="0" y="1"/>
            <a:ext cx="6270965" cy="6857999"/>
          </a:xfrm>
          <a:custGeom>
            <a:avLst/>
            <a:gdLst>
              <a:gd name="connsiteX0" fmla="*/ 2 w 6270965"/>
              <a:gd name="connsiteY0" fmla="*/ 0 h 6857999"/>
              <a:gd name="connsiteX1" fmla="*/ 3955619 w 6270965"/>
              <a:gd name="connsiteY1" fmla="*/ 0 h 6857999"/>
              <a:gd name="connsiteX2" fmla="*/ 6270965 w 6270965"/>
              <a:gd name="connsiteY2" fmla="*/ 4833257 h 6857999"/>
              <a:gd name="connsiteX3" fmla="*/ 6270963 w 6270965"/>
              <a:gd name="connsiteY3" fmla="*/ 4833257 h 6857999"/>
              <a:gd name="connsiteX4" fmla="*/ 4877533 w 6270965"/>
              <a:gd name="connsiteY4" fmla="*/ 6857999 h 6857999"/>
              <a:gd name="connsiteX5" fmla="*/ 0 w 6270965"/>
              <a:gd name="connsiteY5" fmla="*/ 6857999 h 6857999"/>
              <a:gd name="connsiteX6" fmla="*/ 0 w 6270965"/>
              <a:gd name="connsiteY6" fmla="*/ 4833257 h 6857999"/>
              <a:gd name="connsiteX7" fmla="*/ 2 w 6270965"/>
              <a:gd name="connsiteY7" fmla="*/ 483325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70965" h="6857999">
                <a:moveTo>
                  <a:pt x="2" y="0"/>
                </a:moveTo>
                <a:lnTo>
                  <a:pt x="3955619" y="0"/>
                </a:lnTo>
                <a:lnTo>
                  <a:pt x="6270965" y="4833257"/>
                </a:lnTo>
                <a:lnTo>
                  <a:pt x="6270963" y="4833257"/>
                </a:lnTo>
                <a:lnTo>
                  <a:pt x="4877533" y="6857999"/>
                </a:lnTo>
                <a:lnTo>
                  <a:pt x="0" y="6857999"/>
                </a:lnTo>
                <a:lnTo>
                  <a:pt x="0" y="4833257"/>
                </a:lnTo>
                <a:lnTo>
                  <a:pt x="2" y="4833257"/>
                </a:lnTo>
                <a:close/>
              </a:path>
            </a:pathLst>
          </a:custGeom>
          <a:solidFill>
            <a:srgbClr val="057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PE" dirty="0"/>
          </a:p>
        </p:txBody>
      </p:sp>
      <p:sp>
        <p:nvSpPr>
          <p:cNvPr id="20" name="Freeform: Shape 3">
            <a:extLst>
              <a:ext uri="{FF2B5EF4-FFF2-40B4-BE49-F238E27FC236}">
                <a16:creationId xmlns:a16="http://schemas.microsoft.com/office/drawing/2014/main" id="{FC19841B-5D56-7DDE-20A0-1D2DC386B0B1}"/>
              </a:ext>
            </a:extLst>
          </p:cNvPr>
          <p:cNvSpPr/>
          <p:nvPr/>
        </p:nvSpPr>
        <p:spPr>
          <a:xfrm rot="18917560">
            <a:off x="6539652" y="5140297"/>
            <a:ext cx="2184922" cy="719634"/>
          </a:xfrm>
          <a:custGeom>
            <a:avLst/>
            <a:gdLst>
              <a:gd name="connsiteX0" fmla="*/ 212221 w 2598991"/>
              <a:gd name="connsiteY0" fmla="*/ 705872 h 856013"/>
              <a:gd name="connsiteX1" fmla="*/ 212221 w 2598991"/>
              <a:gd name="connsiteY1" fmla="*/ 705873 h 856013"/>
              <a:gd name="connsiteX2" fmla="*/ 212221 w 2598991"/>
              <a:gd name="connsiteY2" fmla="*/ 705873 h 856013"/>
              <a:gd name="connsiteX3" fmla="*/ 0 w 2598991"/>
              <a:gd name="connsiteY3" fmla="*/ 150139 h 856013"/>
              <a:gd name="connsiteX4" fmla="*/ 0 w 2598991"/>
              <a:gd name="connsiteY4" fmla="*/ 150139 h 856013"/>
              <a:gd name="connsiteX5" fmla="*/ 0 w 2598991"/>
              <a:gd name="connsiteY5" fmla="*/ 150140 h 856013"/>
              <a:gd name="connsiteX6" fmla="*/ 150140 w 2598991"/>
              <a:gd name="connsiteY6" fmla="*/ 0 h 856013"/>
              <a:gd name="connsiteX7" fmla="*/ 1824103 w 2598991"/>
              <a:gd name="connsiteY7" fmla="*/ 0 h 856013"/>
              <a:gd name="connsiteX8" fmla="*/ 1974243 w 2598991"/>
              <a:gd name="connsiteY8" fmla="*/ 150140 h 856013"/>
              <a:gd name="connsiteX9" fmla="*/ 1974242 w 2598991"/>
              <a:gd name="connsiteY9" fmla="*/ 150140 h 856013"/>
              <a:gd name="connsiteX10" fmla="*/ 1930267 w 2598991"/>
              <a:gd name="connsiteY10" fmla="*/ 256305 h 856013"/>
              <a:gd name="connsiteX11" fmla="*/ 1894334 w 2598991"/>
              <a:gd name="connsiteY11" fmla="*/ 280532 h 856013"/>
              <a:gd name="connsiteX12" fmla="*/ 2457031 w 2598991"/>
              <a:gd name="connsiteY12" fmla="*/ 280532 h 856013"/>
              <a:gd name="connsiteX13" fmla="*/ 2598991 w 2598991"/>
              <a:gd name="connsiteY13" fmla="*/ 422492 h 856013"/>
              <a:gd name="connsiteX14" fmla="*/ 2598990 w 2598991"/>
              <a:gd name="connsiteY14" fmla="*/ 422492 h 856013"/>
              <a:gd name="connsiteX15" fmla="*/ 2457030 w 2598991"/>
              <a:gd name="connsiteY15" fmla="*/ 564452 h 856013"/>
              <a:gd name="connsiteX16" fmla="*/ 2079510 w 2598991"/>
              <a:gd name="connsiteY16" fmla="*/ 564452 h 856013"/>
              <a:gd name="connsiteX17" fmla="*/ 2094765 w 2598991"/>
              <a:gd name="connsiteY17" fmla="*/ 567532 h 856013"/>
              <a:gd name="connsiteX18" fmla="*/ 2186464 w 2598991"/>
              <a:gd name="connsiteY18" fmla="*/ 705873 h 856013"/>
              <a:gd name="connsiteX19" fmla="*/ 2186463 w 2598991"/>
              <a:gd name="connsiteY19" fmla="*/ 705873 h 856013"/>
              <a:gd name="connsiteX20" fmla="*/ 2036323 w 2598991"/>
              <a:gd name="connsiteY20" fmla="*/ 856013 h 856013"/>
              <a:gd name="connsiteX21" fmla="*/ 362361 w 2598991"/>
              <a:gd name="connsiteY21" fmla="*/ 856012 h 856013"/>
              <a:gd name="connsiteX22" fmla="*/ 224020 w 2598991"/>
              <a:gd name="connsiteY22" fmla="*/ 764313 h 856013"/>
              <a:gd name="connsiteX23" fmla="*/ 212221 w 2598991"/>
              <a:gd name="connsiteY23" fmla="*/ 705873 h 856013"/>
              <a:gd name="connsiteX24" fmla="*/ 224020 w 2598991"/>
              <a:gd name="connsiteY24" fmla="*/ 647432 h 856013"/>
              <a:gd name="connsiteX25" fmla="*/ 362361 w 2598991"/>
              <a:gd name="connsiteY25" fmla="*/ 555733 h 856013"/>
              <a:gd name="connsiteX26" fmla="*/ 469765 w 2598991"/>
              <a:gd name="connsiteY26" fmla="*/ 555733 h 856013"/>
              <a:gd name="connsiteX27" fmla="*/ 480117 w 2598991"/>
              <a:gd name="connsiteY27" fmla="*/ 553643 h 856013"/>
              <a:gd name="connsiteX28" fmla="*/ 566820 w 2598991"/>
              <a:gd name="connsiteY28" fmla="*/ 422839 h 856013"/>
              <a:gd name="connsiteX29" fmla="*/ 566821 w 2598991"/>
              <a:gd name="connsiteY29" fmla="*/ 422839 h 856013"/>
              <a:gd name="connsiteX30" fmla="*/ 515161 w 2598991"/>
              <a:gd name="connsiteY30" fmla="*/ 313296 h 856013"/>
              <a:gd name="connsiteX31" fmla="*/ 493706 w 2598991"/>
              <a:gd name="connsiteY31" fmla="*/ 300279 h 856013"/>
              <a:gd name="connsiteX32" fmla="*/ 150140 w 2598991"/>
              <a:gd name="connsiteY32" fmla="*/ 300279 h 856013"/>
              <a:gd name="connsiteX33" fmla="*/ 11799 w 2598991"/>
              <a:gd name="connsiteY33" fmla="*/ 208580 h 856013"/>
              <a:gd name="connsiteX34" fmla="*/ 0 w 2598991"/>
              <a:gd name="connsiteY34" fmla="*/ 150139 h 856013"/>
              <a:gd name="connsiteX35" fmla="*/ 11799 w 2598991"/>
              <a:gd name="connsiteY35" fmla="*/ 91699 h 856013"/>
              <a:gd name="connsiteX36" fmla="*/ 150140 w 2598991"/>
              <a:gd name="connsiteY36" fmla="*/ 0 h 85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598991" h="856013">
                <a:moveTo>
                  <a:pt x="212221" y="705872"/>
                </a:moveTo>
                <a:lnTo>
                  <a:pt x="212221" y="705873"/>
                </a:lnTo>
                <a:lnTo>
                  <a:pt x="212221" y="705873"/>
                </a:lnTo>
                <a:close/>
                <a:moveTo>
                  <a:pt x="0" y="150139"/>
                </a:moveTo>
                <a:lnTo>
                  <a:pt x="0" y="150139"/>
                </a:lnTo>
                <a:lnTo>
                  <a:pt x="0" y="150140"/>
                </a:lnTo>
                <a:close/>
                <a:moveTo>
                  <a:pt x="150140" y="0"/>
                </a:moveTo>
                <a:lnTo>
                  <a:pt x="1824103" y="0"/>
                </a:lnTo>
                <a:cubicBezTo>
                  <a:pt x="1907023" y="0"/>
                  <a:pt x="1974243" y="67220"/>
                  <a:pt x="1974243" y="150140"/>
                </a:cubicBezTo>
                <a:lnTo>
                  <a:pt x="1974242" y="150140"/>
                </a:lnTo>
                <a:cubicBezTo>
                  <a:pt x="1974242" y="191600"/>
                  <a:pt x="1957437" y="229135"/>
                  <a:pt x="1930267" y="256305"/>
                </a:cubicBezTo>
                <a:lnTo>
                  <a:pt x="1894334" y="280532"/>
                </a:lnTo>
                <a:lnTo>
                  <a:pt x="2457031" y="280532"/>
                </a:lnTo>
                <a:cubicBezTo>
                  <a:pt x="2535433" y="280532"/>
                  <a:pt x="2598991" y="344090"/>
                  <a:pt x="2598991" y="422492"/>
                </a:cubicBezTo>
                <a:lnTo>
                  <a:pt x="2598990" y="422492"/>
                </a:lnTo>
                <a:cubicBezTo>
                  <a:pt x="2598990" y="500894"/>
                  <a:pt x="2535432" y="564452"/>
                  <a:pt x="2457030" y="564452"/>
                </a:cubicBezTo>
                <a:lnTo>
                  <a:pt x="2079510" y="564452"/>
                </a:lnTo>
                <a:lnTo>
                  <a:pt x="2094765" y="567532"/>
                </a:lnTo>
                <a:cubicBezTo>
                  <a:pt x="2148653" y="590324"/>
                  <a:pt x="2186464" y="643683"/>
                  <a:pt x="2186464" y="705873"/>
                </a:cubicBezTo>
                <a:lnTo>
                  <a:pt x="2186463" y="705873"/>
                </a:lnTo>
                <a:cubicBezTo>
                  <a:pt x="2186463" y="788793"/>
                  <a:pt x="2119243" y="856013"/>
                  <a:pt x="2036323" y="856013"/>
                </a:cubicBezTo>
                <a:lnTo>
                  <a:pt x="362361" y="856012"/>
                </a:lnTo>
                <a:cubicBezTo>
                  <a:pt x="300171" y="856012"/>
                  <a:pt x="246812" y="818201"/>
                  <a:pt x="224020" y="764313"/>
                </a:cubicBezTo>
                <a:lnTo>
                  <a:pt x="212221" y="705873"/>
                </a:lnTo>
                <a:lnTo>
                  <a:pt x="224020" y="647432"/>
                </a:lnTo>
                <a:cubicBezTo>
                  <a:pt x="246812" y="593544"/>
                  <a:pt x="300171" y="555733"/>
                  <a:pt x="362361" y="555733"/>
                </a:cubicBezTo>
                <a:lnTo>
                  <a:pt x="469765" y="555733"/>
                </a:lnTo>
                <a:lnTo>
                  <a:pt x="480117" y="553643"/>
                </a:lnTo>
                <a:cubicBezTo>
                  <a:pt x="531069" y="532092"/>
                  <a:pt x="566820" y="481641"/>
                  <a:pt x="566820" y="422839"/>
                </a:cubicBezTo>
                <a:lnTo>
                  <a:pt x="566821" y="422839"/>
                </a:lnTo>
                <a:cubicBezTo>
                  <a:pt x="566821" y="378738"/>
                  <a:pt x="546711" y="339334"/>
                  <a:pt x="515161" y="313296"/>
                </a:cubicBezTo>
                <a:lnTo>
                  <a:pt x="493706" y="300279"/>
                </a:lnTo>
                <a:lnTo>
                  <a:pt x="150140" y="300279"/>
                </a:lnTo>
                <a:cubicBezTo>
                  <a:pt x="87950" y="300279"/>
                  <a:pt x="34591" y="262468"/>
                  <a:pt x="11799" y="208580"/>
                </a:cubicBezTo>
                <a:lnTo>
                  <a:pt x="0" y="150139"/>
                </a:lnTo>
                <a:lnTo>
                  <a:pt x="11799" y="91699"/>
                </a:lnTo>
                <a:cubicBezTo>
                  <a:pt x="34591" y="37811"/>
                  <a:pt x="87950" y="0"/>
                  <a:pt x="150140" y="0"/>
                </a:cubicBezTo>
                <a:close/>
              </a:path>
            </a:pathLst>
          </a:custGeom>
          <a:solidFill>
            <a:srgbClr val="1788C2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7">
            <a:extLst>
              <a:ext uri="{FF2B5EF4-FFF2-40B4-BE49-F238E27FC236}">
                <a16:creationId xmlns:a16="http://schemas.microsoft.com/office/drawing/2014/main" id="{712DC6CE-E8A6-9742-78B6-24ADB171F77D}"/>
              </a:ext>
            </a:extLst>
          </p:cNvPr>
          <p:cNvSpPr/>
          <p:nvPr/>
        </p:nvSpPr>
        <p:spPr>
          <a:xfrm>
            <a:off x="3369548" y="6094630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8">
            <a:extLst>
              <a:ext uri="{FF2B5EF4-FFF2-40B4-BE49-F238E27FC236}">
                <a16:creationId xmlns:a16="http://schemas.microsoft.com/office/drawing/2014/main" id="{2D905DC0-7F3E-5F75-7BB9-EA856FB4BF2F}"/>
              </a:ext>
            </a:extLst>
          </p:cNvPr>
          <p:cNvSpPr/>
          <p:nvPr/>
        </p:nvSpPr>
        <p:spPr>
          <a:xfrm rot="1642289">
            <a:off x="1858543" y="5849269"/>
            <a:ext cx="296040" cy="296040"/>
          </a:xfrm>
          <a:prstGeom prst="plus">
            <a:avLst>
              <a:gd name="adj" fmla="val 437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9">
            <a:extLst>
              <a:ext uri="{FF2B5EF4-FFF2-40B4-BE49-F238E27FC236}">
                <a16:creationId xmlns:a16="http://schemas.microsoft.com/office/drawing/2014/main" id="{8675B37B-5967-B65F-D2E1-2BCEA867F40E}"/>
              </a:ext>
            </a:extLst>
          </p:cNvPr>
          <p:cNvSpPr/>
          <p:nvPr/>
        </p:nvSpPr>
        <p:spPr>
          <a:xfrm rot="12056913">
            <a:off x="471130" y="6436831"/>
            <a:ext cx="251202" cy="216553"/>
          </a:xfrm>
          <a:prstGeom prst="triangl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14D2C3F5-11E2-6D56-F2CC-76EC2DD21780}"/>
              </a:ext>
            </a:extLst>
          </p:cNvPr>
          <p:cNvSpPr txBox="1"/>
          <p:nvPr/>
        </p:nvSpPr>
        <p:spPr>
          <a:xfrm>
            <a:off x="1139858" y="2547877"/>
            <a:ext cx="298228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s-MX" altLang="ko-KR" sz="28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FREE TEMPLATE</a:t>
            </a:r>
            <a:endParaRPr lang="ko-KR" altLang="en-US" sz="2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5CD7424D-C5A7-9F35-97DD-B0AC3ADB726B}"/>
              </a:ext>
            </a:extLst>
          </p:cNvPr>
          <p:cNvCxnSpPr/>
          <p:nvPr/>
        </p:nvCxnSpPr>
        <p:spPr>
          <a:xfrm>
            <a:off x="6790994" y="5594301"/>
            <a:ext cx="29146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EE1DE1A-8381-CEEA-E9B5-6D97970D260D}"/>
              </a:ext>
            </a:extLst>
          </p:cNvPr>
          <p:cNvCxnSpPr/>
          <p:nvPr/>
        </p:nvCxnSpPr>
        <p:spPr>
          <a:xfrm>
            <a:off x="2933369" y="5580615"/>
            <a:ext cx="291465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áfico 10">
            <a:extLst>
              <a:ext uri="{FF2B5EF4-FFF2-40B4-BE49-F238E27FC236}">
                <a16:creationId xmlns:a16="http://schemas.microsoft.com/office/drawing/2014/main" id="{6A14FD5A-9677-1B13-2FD9-E2D4D8E97256}"/>
              </a:ext>
            </a:extLst>
          </p:cNvPr>
          <p:cNvGrpSpPr/>
          <p:nvPr/>
        </p:nvGrpSpPr>
        <p:grpSpPr>
          <a:xfrm>
            <a:off x="5944907" y="5299168"/>
            <a:ext cx="703395" cy="703395"/>
            <a:chOff x="627235" y="5458033"/>
            <a:chExt cx="849367" cy="849367"/>
          </a:xfrm>
          <a:solidFill>
            <a:srgbClr val="00BFF3"/>
          </a:solidFill>
        </p:grpSpPr>
        <p:sp>
          <p:nvSpPr>
            <p:cNvPr id="30" name="Forma libre: forma 30">
              <a:extLst>
                <a:ext uri="{FF2B5EF4-FFF2-40B4-BE49-F238E27FC236}">
                  <a16:creationId xmlns:a16="http://schemas.microsoft.com/office/drawing/2014/main" id="{2030C995-179C-5AB3-DBEA-09E914036877}"/>
                </a:ext>
              </a:extLst>
            </p:cNvPr>
            <p:cNvSpPr/>
            <p:nvPr userDrawn="1"/>
          </p:nvSpPr>
          <p:spPr>
            <a:xfrm>
              <a:off x="627235" y="5458033"/>
              <a:ext cx="849367" cy="849367"/>
            </a:xfrm>
            <a:custGeom>
              <a:avLst/>
              <a:gdLst>
                <a:gd name="connsiteX0" fmla="*/ 849367 w 849367"/>
                <a:gd name="connsiteY0" fmla="*/ 424684 h 849367"/>
                <a:gd name="connsiteX1" fmla="*/ 424684 w 849367"/>
                <a:gd name="connsiteY1" fmla="*/ 849367 h 849367"/>
                <a:gd name="connsiteX2" fmla="*/ 0 w 849367"/>
                <a:gd name="connsiteY2" fmla="*/ 424684 h 849367"/>
                <a:gd name="connsiteX3" fmla="*/ 424684 w 849367"/>
                <a:gd name="connsiteY3" fmla="*/ 0 h 849367"/>
                <a:gd name="connsiteX4" fmla="*/ 849367 w 849367"/>
                <a:gd name="connsiteY4" fmla="*/ 424684 h 84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367" h="849367">
                  <a:moveTo>
                    <a:pt x="849367" y="424684"/>
                  </a:moveTo>
                  <a:cubicBezTo>
                    <a:pt x="849367" y="659230"/>
                    <a:pt x="659230" y="849367"/>
                    <a:pt x="424684" y="849367"/>
                  </a:cubicBezTo>
                  <a:cubicBezTo>
                    <a:pt x="190137" y="849367"/>
                    <a:pt x="0" y="659230"/>
                    <a:pt x="0" y="424684"/>
                  </a:cubicBezTo>
                  <a:cubicBezTo>
                    <a:pt x="0" y="190137"/>
                    <a:pt x="190137" y="0"/>
                    <a:pt x="424684" y="0"/>
                  </a:cubicBezTo>
                  <a:cubicBezTo>
                    <a:pt x="659230" y="0"/>
                    <a:pt x="849367" y="190137"/>
                    <a:pt x="849367" y="424684"/>
                  </a:cubicBezTo>
                  <a:close/>
                </a:path>
              </a:pathLst>
            </a:custGeom>
            <a:solidFill>
              <a:srgbClr val="057EC7"/>
            </a:solidFill>
            <a:ln w="2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 sz="1400"/>
            </a:p>
          </p:txBody>
        </p:sp>
        <p:sp>
          <p:nvSpPr>
            <p:cNvPr id="31" name="Forma libre: forma 31">
              <a:extLst>
                <a:ext uri="{FF2B5EF4-FFF2-40B4-BE49-F238E27FC236}">
                  <a16:creationId xmlns:a16="http://schemas.microsoft.com/office/drawing/2014/main" id="{4CA32FF1-5E68-969A-4455-96E0A5F32359}"/>
                </a:ext>
              </a:extLst>
            </p:cNvPr>
            <p:cNvSpPr/>
            <p:nvPr/>
          </p:nvSpPr>
          <p:spPr>
            <a:xfrm>
              <a:off x="736500" y="5562370"/>
              <a:ext cx="662009" cy="640647"/>
            </a:xfrm>
            <a:custGeom>
              <a:avLst/>
              <a:gdLst>
                <a:gd name="connsiteX0" fmla="*/ 398577 w 662009"/>
                <a:gd name="connsiteY0" fmla="*/ 121941 h 640647"/>
                <a:gd name="connsiteX1" fmla="*/ 398577 w 662009"/>
                <a:gd name="connsiteY1" fmla="*/ 121941 h 640647"/>
                <a:gd name="connsiteX2" fmla="*/ 383196 w 662009"/>
                <a:gd name="connsiteY2" fmla="*/ 121941 h 640647"/>
                <a:gd name="connsiteX3" fmla="*/ 383219 w 662009"/>
                <a:gd name="connsiteY3" fmla="*/ 0 h 640647"/>
                <a:gd name="connsiteX4" fmla="*/ 0 w 662009"/>
                <a:gd name="connsiteY4" fmla="*/ 64133 h 640647"/>
                <a:gd name="connsiteX5" fmla="*/ 0 w 662009"/>
                <a:gd name="connsiteY5" fmla="*/ 576124 h 640647"/>
                <a:gd name="connsiteX6" fmla="*/ 383128 w 662009"/>
                <a:gd name="connsiteY6" fmla="*/ 640647 h 640647"/>
                <a:gd name="connsiteX7" fmla="*/ 383219 w 662009"/>
                <a:gd name="connsiteY7" fmla="*/ 122514 h 640647"/>
                <a:gd name="connsiteX8" fmla="*/ 398072 w 662009"/>
                <a:gd name="connsiteY8" fmla="*/ 122514 h 640647"/>
                <a:gd name="connsiteX9" fmla="*/ 398049 w 662009"/>
                <a:gd name="connsiteY9" fmla="*/ 152655 h 640647"/>
                <a:gd name="connsiteX10" fmla="*/ 630608 w 662009"/>
                <a:gd name="connsiteY10" fmla="*/ 152655 h 640647"/>
                <a:gd name="connsiteX11" fmla="*/ 630608 w 662009"/>
                <a:gd name="connsiteY11" fmla="*/ 440087 h 640647"/>
                <a:gd name="connsiteX12" fmla="*/ 614907 w 662009"/>
                <a:gd name="connsiteY12" fmla="*/ 440087 h 640647"/>
                <a:gd name="connsiteX13" fmla="*/ 614907 w 662009"/>
                <a:gd name="connsiteY13" fmla="*/ 168264 h 640647"/>
                <a:gd name="connsiteX14" fmla="*/ 397958 w 662009"/>
                <a:gd name="connsiteY14" fmla="*/ 168242 h 640647"/>
                <a:gd name="connsiteX15" fmla="*/ 397958 w 662009"/>
                <a:gd name="connsiteY15" fmla="*/ 208010 h 640647"/>
                <a:gd name="connsiteX16" fmla="*/ 413177 w 662009"/>
                <a:gd name="connsiteY16" fmla="*/ 206337 h 640647"/>
                <a:gd name="connsiteX17" fmla="*/ 427457 w 662009"/>
                <a:gd name="connsiteY17" fmla="*/ 205236 h 640647"/>
                <a:gd name="connsiteX18" fmla="*/ 427457 w 662009"/>
                <a:gd name="connsiteY18" fmla="*/ 287340 h 640647"/>
                <a:gd name="connsiteX19" fmla="*/ 511509 w 662009"/>
                <a:gd name="connsiteY19" fmla="*/ 287340 h 640647"/>
                <a:gd name="connsiteX20" fmla="*/ 497298 w 662009"/>
                <a:gd name="connsiteY20" fmla="*/ 333435 h 640647"/>
                <a:gd name="connsiteX21" fmla="*/ 455879 w 662009"/>
                <a:gd name="connsiteY21" fmla="*/ 363003 h 640647"/>
                <a:gd name="connsiteX22" fmla="*/ 421933 w 662009"/>
                <a:gd name="connsiteY22" fmla="*/ 366624 h 640647"/>
                <a:gd name="connsiteX23" fmla="*/ 397958 w 662009"/>
                <a:gd name="connsiteY23" fmla="*/ 363988 h 640647"/>
                <a:gd name="connsiteX24" fmla="*/ 397958 w 662009"/>
                <a:gd name="connsiteY24" fmla="*/ 394428 h 640647"/>
                <a:gd name="connsiteX25" fmla="*/ 548412 w 662009"/>
                <a:gd name="connsiteY25" fmla="*/ 394428 h 640647"/>
                <a:gd name="connsiteX26" fmla="*/ 548412 w 662009"/>
                <a:gd name="connsiteY26" fmla="*/ 423079 h 640647"/>
                <a:gd name="connsiteX27" fmla="*/ 397935 w 662009"/>
                <a:gd name="connsiteY27" fmla="*/ 423079 h 640647"/>
                <a:gd name="connsiteX28" fmla="*/ 397935 w 662009"/>
                <a:gd name="connsiteY28" fmla="*/ 449851 h 640647"/>
                <a:gd name="connsiteX29" fmla="*/ 547518 w 662009"/>
                <a:gd name="connsiteY29" fmla="*/ 449851 h 640647"/>
                <a:gd name="connsiteX30" fmla="*/ 547518 w 662009"/>
                <a:gd name="connsiteY30" fmla="*/ 480313 h 640647"/>
                <a:gd name="connsiteX31" fmla="*/ 397912 w 662009"/>
                <a:gd name="connsiteY31" fmla="*/ 480313 h 640647"/>
                <a:gd name="connsiteX32" fmla="*/ 397912 w 662009"/>
                <a:gd name="connsiteY32" fmla="*/ 515406 h 640647"/>
                <a:gd name="connsiteX33" fmla="*/ 614907 w 662009"/>
                <a:gd name="connsiteY33" fmla="*/ 515406 h 640647"/>
                <a:gd name="connsiteX34" fmla="*/ 614907 w 662009"/>
                <a:gd name="connsiteY34" fmla="*/ 440591 h 640647"/>
                <a:gd name="connsiteX35" fmla="*/ 630608 w 662009"/>
                <a:gd name="connsiteY35" fmla="*/ 440591 h 640647"/>
                <a:gd name="connsiteX36" fmla="*/ 630608 w 662009"/>
                <a:gd name="connsiteY36" fmla="*/ 440591 h 640647"/>
                <a:gd name="connsiteX37" fmla="*/ 662010 w 662009"/>
                <a:gd name="connsiteY37" fmla="*/ 440591 h 640647"/>
                <a:gd name="connsiteX38" fmla="*/ 662010 w 662009"/>
                <a:gd name="connsiteY38" fmla="*/ 122101 h 640647"/>
                <a:gd name="connsiteX39" fmla="*/ 398577 w 662009"/>
                <a:gd name="connsiteY39" fmla="*/ 121941 h 640647"/>
                <a:gd name="connsiteX40" fmla="*/ 267834 w 662009"/>
                <a:gd name="connsiteY40" fmla="*/ 452946 h 640647"/>
                <a:gd name="connsiteX41" fmla="*/ 177387 w 662009"/>
                <a:gd name="connsiteY41" fmla="*/ 482743 h 640647"/>
                <a:gd name="connsiteX42" fmla="*/ 90470 w 662009"/>
                <a:gd name="connsiteY42" fmla="*/ 460808 h 640647"/>
                <a:gd name="connsiteX43" fmla="*/ 86230 w 662009"/>
                <a:gd name="connsiteY43" fmla="*/ 457988 h 640647"/>
                <a:gd name="connsiteX44" fmla="*/ 100899 w 662009"/>
                <a:gd name="connsiteY44" fmla="*/ 409281 h 640647"/>
                <a:gd name="connsiteX45" fmla="*/ 108509 w 662009"/>
                <a:gd name="connsiteY45" fmla="*/ 413957 h 640647"/>
                <a:gd name="connsiteX46" fmla="*/ 180275 w 662009"/>
                <a:gd name="connsiteY46" fmla="*/ 434196 h 640647"/>
                <a:gd name="connsiteX47" fmla="*/ 241521 w 662009"/>
                <a:gd name="connsiteY47" fmla="*/ 385511 h 640647"/>
                <a:gd name="connsiteX48" fmla="*/ 184561 w 662009"/>
                <a:gd name="connsiteY48" fmla="*/ 327177 h 640647"/>
                <a:gd name="connsiteX49" fmla="*/ 94160 w 662009"/>
                <a:gd name="connsiteY49" fmla="*/ 228478 h 640647"/>
                <a:gd name="connsiteX50" fmla="*/ 206359 w 662009"/>
                <a:gd name="connsiteY50" fmla="*/ 133195 h 640647"/>
                <a:gd name="connsiteX51" fmla="*/ 281747 w 662009"/>
                <a:gd name="connsiteY51" fmla="*/ 150042 h 640647"/>
                <a:gd name="connsiteX52" fmla="*/ 286698 w 662009"/>
                <a:gd name="connsiteY52" fmla="*/ 152838 h 640647"/>
                <a:gd name="connsiteX53" fmla="*/ 270653 w 662009"/>
                <a:gd name="connsiteY53" fmla="*/ 200285 h 640647"/>
                <a:gd name="connsiteX54" fmla="*/ 263479 w 662009"/>
                <a:gd name="connsiteY54" fmla="*/ 196366 h 640647"/>
                <a:gd name="connsiteX55" fmla="*/ 204938 w 662009"/>
                <a:gd name="connsiteY55" fmla="*/ 181742 h 640647"/>
                <a:gd name="connsiteX56" fmla="*/ 150455 w 662009"/>
                <a:gd name="connsiteY56" fmla="*/ 223665 h 640647"/>
                <a:gd name="connsiteX57" fmla="*/ 210806 w 662009"/>
                <a:gd name="connsiteY57" fmla="*/ 280051 h 640647"/>
                <a:gd name="connsiteX58" fmla="*/ 298296 w 662009"/>
                <a:gd name="connsiteY58" fmla="*/ 382119 h 640647"/>
                <a:gd name="connsiteX59" fmla="*/ 267834 w 662009"/>
                <a:gd name="connsiteY59" fmla="*/ 452946 h 64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62009" h="640647">
                  <a:moveTo>
                    <a:pt x="398577" y="121941"/>
                  </a:moveTo>
                  <a:lnTo>
                    <a:pt x="398577" y="121941"/>
                  </a:lnTo>
                  <a:lnTo>
                    <a:pt x="383196" y="121941"/>
                  </a:lnTo>
                  <a:cubicBezTo>
                    <a:pt x="383196" y="81301"/>
                    <a:pt x="383219" y="40662"/>
                    <a:pt x="383219" y="0"/>
                  </a:cubicBezTo>
                  <a:cubicBezTo>
                    <a:pt x="255480" y="21385"/>
                    <a:pt x="127740" y="42748"/>
                    <a:pt x="0" y="64133"/>
                  </a:cubicBezTo>
                  <a:cubicBezTo>
                    <a:pt x="0" y="234805"/>
                    <a:pt x="0" y="405476"/>
                    <a:pt x="0" y="576124"/>
                  </a:cubicBezTo>
                  <a:cubicBezTo>
                    <a:pt x="127717" y="597624"/>
                    <a:pt x="255411" y="619147"/>
                    <a:pt x="383128" y="640647"/>
                  </a:cubicBezTo>
                  <a:cubicBezTo>
                    <a:pt x="383151" y="467982"/>
                    <a:pt x="383196" y="295179"/>
                    <a:pt x="383219" y="122514"/>
                  </a:cubicBezTo>
                  <a:lnTo>
                    <a:pt x="398072" y="122514"/>
                  </a:lnTo>
                  <a:cubicBezTo>
                    <a:pt x="398072" y="132530"/>
                    <a:pt x="398049" y="142639"/>
                    <a:pt x="398049" y="152655"/>
                  </a:cubicBezTo>
                  <a:cubicBezTo>
                    <a:pt x="475569" y="152655"/>
                    <a:pt x="553088" y="152655"/>
                    <a:pt x="630608" y="152655"/>
                  </a:cubicBezTo>
                  <a:cubicBezTo>
                    <a:pt x="630608" y="248397"/>
                    <a:pt x="630608" y="344322"/>
                    <a:pt x="630608" y="440087"/>
                  </a:cubicBezTo>
                  <a:lnTo>
                    <a:pt x="614907" y="440087"/>
                  </a:lnTo>
                  <a:cubicBezTo>
                    <a:pt x="614907" y="349548"/>
                    <a:pt x="614907" y="258803"/>
                    <a:pt x="614907" y="168264"/>
                  </a:cubicBezTo>
                  <a:cubicBezTo>
                    <a:pt x="542590" y="168264"/>
                    <a:pt x="470274" y="168242"/>
                    <a:pt x="397958" y="168242"/>
                  </a:cubicBezTo>
                  <a:cubicBezTo>
                    <a:pt x="397958" y="181490"/>
                    <a:pt x="397958" y="194761"/>
                    <a:pt x="397958" y="208010"/>
                  </a:cubicBezTo>
                  <a:cubicBezTo>
                    <a:pt x="400296" y="207781"/>
                    <a:pt x="407149" y="206910"/>
                    <a:pt x="413177" y="206337"/>
                  </a:cubicBezTo>
                  <a:cubicBezTo>
                    <a:pt x="419435" y="205741"/>
                    <a:pt x="424890" y="205488"/>
                    <a:pt x="427457" y="205236"/>
                  </a:cubicBezTo>
                  <a:cubicBezTo>
                    <a:pt x="427457" y="232604"/>
                    <a:pt x="427457" y="259972"/>
                    <a:pt x="427457" y="287340"/>
                  </a:cubicBezTo>
                  <a:cubicBezTo>
                    <a:pt x="455467" y="287340"/>
                    <a:pt x="483499" y="287340"/>
                    <a:pt x="511509" y="287340"/>
                  </a:cubicBezTo>
                  <a:cubicBezTo>
                    <a:pt x="511601" y="294491"/>
                    <a:pt x="510867" y="314272"/>
                    <a:pt x="497298" y="333435"/>
                  </a:cubicBezTo>
                  <a:cubicBezTo>
                    <a:pt x="495648" y="335772"/>
                    <a:pt x="481551" y="355118"/>
                    <a:pt x="455879" y="363003"/>
                  </a:cubicBezTo>
                  <a:cubicBezTo>
                    <a:pt x="442677" y="367060"/>
                    <a:pt x="430597" y="366808"/>
                    <a:pt x="421933" y="366624"/>
                  </a:cubicBezTo>
                  <a:cubicBezTo>
                    <a:pt x="412100" y="366418"/>
                    <a:pt x="403894" y="365180"/>
                    <a:pt x="397958" y="363988"/>
                  </a:cubicBezTo>
                  <a:cubicBezTo>
                    <a:pt x="397958" y="374143"/>
                    <a:pt x="397958" y="384274"/>
                    <a:pt x="397958" y="394428"/>
                  </a:cubicBezTo>
                  <a:cubicBezTo>
                    <a:pt x="448109" y="394428"/>
                    <a:pt x="498261" y="394428"/>
                    <a:pt x="548412" y="394428"/>
                  </a:cubicBezTo>
                  <a:cubicBezTo>
                    <a:pt x="548412" y="403986"/>
                    <a:pt x="548412" y="413521"/>
                    <a:pt x="548412" y="423079"/>
                  </a:cubicBezTo>
                  <a:cubicBezTo>
                    <a:pt x="498261" y="423079"/>
                    <a:pt x="448086" y="423079"/>
                    <a:pt x="397935" y="423079"/>
                  </a:cubicBezTo>
                  <a:cubicBezTo>
                    <a:pt x="397935" y="431996"/>
                    <a:pt x="397935" y="440935"/>
                    <a:pt x="397935" y="449851"/>
                  </a:cubicBezTo>
                  <a:cubicBezTo>
                    <a:pt x="447788" y="449851"/>
                    <a:pt x="497665" y="449851"/>
                    <a:pt x="547518" y="449851"/>
                  </a:cubicBezTo>
                  <a:cubicBezTo>
                    <a:pt x="547518" y="460005"/>
                    <a:pt x="547518" y="470159"/>
                    <a:pt x="547518" y="480313"/>
                  </a:cubicBezTo>
                  <a:cubicBezTo>
                    <a:pt x="497642" y="480313"/>
                    <a:pt x="447765" y="480313"/>
                    <a:pt x="397912" y="480313"/>
                  </a:cubicBezTo>
                  <a:cubicBezTo>
                    <a:pt x="397912" y="492003"/>
                    <a:pt x="397912" y="503693"/>
                    <a:pt x="397912" y="515406"/>
                  </a:cubicBezTo>
                  <a:cubicBezTo>
                    <a:pt x="470251" y="515406"/>
                    <a:pt x="542567" y="515406"/>
                    <a:pt x="614907" y="515406"/>
                  </a:cubicBezTo>
                  <a:cubicBezTo>
                    <a:pt x="614907" y="490468"/>
                    <a:pt x="614907" y="465529"/>
                    <a:pt x="614907" y="440591"/>
                  </a:cubicBezTo>
                  <a:lnTo>
                    <a:pt x="630608" y="440591"/>
                  </a:lnTo>
                  <a:cubicBezTo>
                    <a:pt x="630608" y="440591"/>
                    <a:pt x="630608" y="440591"/>
                    <a:pt x="630608" y="440591"/>
                  </a:cubicBezTo>
                  <a:cubicBezTo>
                    <a:pt x="641083" y="440591"/>
                    <a:pt x="651535" y="440591"/>
                    <a:pt x="662010" y="440591"/>
                  </a:cubicBezTo>
                  <a:cubicBezTo>
                    <a:pt x="662010" y="334420"/>
                    <a:pt x="662010" y="228249"/>
                    <a:pt x="662010" y="122101"/>
                  </a:cubicBezTo>
                  <a:cubicBezTo>
                    <a:pt x="574199" y="122032"/>
                    <a:pt x="486388" y="121987"/>
                    <a:pt x="398577" y="121941"/>
                  </a:cubicBezTo>
                  <a:close/>
                  <a:moveTo>
                    <a:pt x="267834" y="452946"/>
                  </a:moveTo>
                  <a:cubicBezTo>
                    <a:pt x="246334" y="472451"/>
                    <a:pt x="215070" y="482743"/>
                    <a:pt x="177387" y="482743"/>
                  </a:cubicBezTo>
                  <a:cubicBezTo>
                    <a:pt x="145572" y="482743"/>
                    <a:pt x="109838" y="473735"/>
                    <a:pt x="90470" y="460808"/>
                  </a:cubicBezTo>
                  <a:lnTo>
                    <a:pt x="86230" y="457988"/>
                  </a:lnTo>
                  <a:lnTo>
                    <a:pt x="100899" y="409281"/>
                  </a:lnTo>
                  <a:lnTo>
                    <a:pt x="108509" y="413957"/>
                  </a:lnTo>
                  <a:cubicBezTo>
                    <a:pt x="129092" y="426632"/>
                    <a:pt x="155933" y="434196"/>
                    <a:pt x="180275" y="434196"/>
                  </a:cubicBezTo>
                  <a:cubicBezTo>
                    <a:pt x="218049" y="434196"/>
                    <a:pt x="241521" y="415538"/>
                    <a:pt x="241521" y="385511"/>
                  </a:cubicBezTo>
                  <a:cubicBezTo>
                    <a:pt x="241521" y="358625"/>
                    <a:pt x="226622" y="343359"/>
                    <a:pt x="184561" y="327177"/>
                  </a:cubicBezTo>
                  <a:cubicBezTo>
                    <a:pt x="122926" y="305333"/>
                    <a:pt x="94160" y="273954"/>
                    <a:pt x="94160" y="228478"/>
                  </a:cubicBezTo>
                  <a:cubicBezTo>
                    <a:pt x="94160" y="172367"/>
                    <a:pt x="140301" y="133195"/>
                    <a:pt x="206359" y="133195"/>
                  </a:cubicBezTo>
                  <a:cubicBezTo>
                    <a:pt x="246082" y="133195"/>
                    <a:pt x="270630" y="143739"/>
                    <a:pt x="281747" y="150042"/>
                  </a:cubicBezTo>
                  <a:lnTo>
                    <a:pt x="286698" y="152838"/>
                  </a:lnTo>
                  <a:lnTo>
                    <a:pt x="270653" y="200285"/>
                  </a:lnTo>
                  <a:lnTo>
                    <a:pt x="263479" y="196366"/>
                  </a:lnTo>
                  <a:cubicBezTo>
                    <a:pt x="251262" y="189696"/>
                    <a:pt x="231160" y="181742"/>
                    <a:pt x="204938" y="181742"/>
                  </a:cubicBezTo>
                  <a:cubicBezTo>
                    <a:pt x="167302" y="181742"/>
                    <a:pt x="150455" y="202807"/>
                    <a:pt x="150455" y="223665"/>
                  </a:cubicBezTo>
                  <a:cubicBezTo>
                    <a:pt x="150455" y="248672"/>
                    <a:pt x="165124" y="262379"/>
                    <a:pt x="210806" y="280051"/>
                  </a:cubicBezTo>
                  <a:cubicBezTo>
                    <a:pt x="272143" y="303729"/>
                    <a:pt x="298296" y="334260"/>
                    <a:pt x="298296" y="382119"/>
                  </a:cubicBezTo>
                  <a:cubicBezTo>
                    <a:pt x="298296" y="409968"/>
                    <a:pt x="287478" y="435113"/>
                    <a:pt x="267834" y="452946"/>
                  </a:cubicBezTo>
                  <a:close/>
                </a:path>
              </a:pathLst>
            </a:custGeom>
            <a:solidFill>
              <a:srgbClr val="FFFFFF"/>
            </a:solidFill>
            <a:ln w="2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PE" sz="1400"/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696C3DED-7903-F41F-364C-5DFF4F9CEC94}"/>
              </a:ext>
            </a:extLst>
          </p:cNvPr>
          <p:cNvGrpSpPr/>
          <p:nvPr/>
        </p:nvGrpSpPr>
        <p:grpSpPr>
          <a:xfrm>
            <a:off x="1234910" y="4822889"/>
            <a:ext cx="2468122" cy="355392"/>
            <a:chOff x="359484" y="5996664"/>
            <a:chExt cx="4327937" cy="623192"/>
          </a:xfrm>
          <a:solidFill>
            <a:schemeClr val="bg1"/>
          </a:solidFill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34" name="Rounded Rectangle 2">
              <a:extLst>
                <a:ext uri="{FF2B5EF4-FFF2-40B4-BE49-F238E27FC236}">
                  <a16:creationId xmlns:a16="http://schemas.microsoft.com/office/drawing/2014/main" id="{14984B6A-FA25-9EDB-B508-48EA6867ABA6}"/>
                </a:ext>
              </a:extLst>
            </p:cNvPr>
            <p:cNvSpPr/>
            <p:nvPr/>
          </p:nvSpPr>
          <p:spPr>
            <a:xfrm>
              <a:off x="1294284" y="6009071"/>
              <a:ext cx="573085" cy="610785"/>
            </a:xfrm>
            <a:custGeom>
              <a:avLst/>
              <a:gdLst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328015 w 3960440"/>
                <a:gd name="connsiteY3" fmla="*/ 1812920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27" fmla="*/ 436907 w 3960440"/>
                <a:gd name="connsiteY27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60440" h="3960000">
                  <a:moveTo>
                    <a:pt x="1979373" y="472350"/>
                  </a:moveTo>
                  <a:cubicBezTo>
                    <a:pt x="1228307" y="485871"/>
                    <a:pt x="850011" y="1078219"/>
                    <a:pt x="813783" y="1434034"/>
                  </a:cubicBezTo>
                  <a:cubicBezTo>
                    <a:pt x="787561" y="1781828"/>
                    <a:pt x="889690" y="2005359"/>
                    <a:pt x="1119009" y="2222584"/>
                  </a:cubicBezTo>
                  <a:cubicBezTo>
                    <a:pt x="1178964" y="2123026"/>
                    <a:pt x="1260199" y="1908547"/>
                    <a:pt x="1328015" y="1812920"/>
                  </a:cubicBezTo>
                  <a:cubicBezTo>
                    <a:pt x="1222115" y="1647651"/>
                    <a:pt x="1255483" y="1756375"/>
                    <a:pt x="1234998" y="1431771"/>
                  </a:cubicBezTo>
                  <a:cubicBezTo>
                    <a:pt x="1331609" y="922504"/>
                    <a:pt x="1719145" y="812633"/>
                    <a:pt x="2217373" y="891303"/>
                  </a:cubicBezTo>
                  <a:cubicBezTo>
                    <a:pt x="2693518" y="1016895"/>
                    <a:pt x="2787642" y="1344599"/>
                    <a:pt x="2783502" y="1606823"/>
                  </a:cubicBezTo>
                  <a:cubicBezTo>
                    <a:pt x="2771081" y="1743454"/>
                    <a:pt x="2679609" y="2064482"/>
                    <a:pt x="2456028" y="2225955"/>
                  </a:cubicBezTo>
                  <a:cubicBezTo>
                    <a:pt x="2192422" y="2399851"/>
                    <a:pt x="2004893" y="2209395"/>
                    <a:pt x="2026974" y="2018938"/>
                  </a:cubicBezTo>
                  <a:cubicBezTo>
                    <a:pt x="2072519" y="1810540"/>
                    <a:pt x="2086043" y="1754994"/>
                    <a:pt x="2135727" y="1554876"/>
                  </a:cubicBezTo>
                  <a:cubicBezTo>
                    <a:pt x="2195073" y="1382360"/>
                    <a:pt x="2084273" y="1259912"/>
                    <a:pt x="1915898" y="1219889"/>
                  </a:cubicBezTo>
                  <a:cubicBezTo>
                    <a:pt x="1750283" y="1186766"/>
                    <a:pt x="1626460" y="1331294"/>
                    <a:pt x="1589196" y="1434803"/>
                  </a:cubicBezTo>
                  <a:cubicBezTo>
                    <a:pt x="1499489" y="1732912"/>
                    <a:pt x="1614533" y="1824000"/>
                    <a:pt x="1574511" y="1939931"/>
                  </a:cubicBezTo>
                  <a:cubicBezTo>
                    <a:pt x="1332991" y="2671400"/>
                    <a:pt x="1220920" y="3468343"/>
                    <a:pt x="1339611" y="3487664"/>
                  </a:cubicBezTo>
                  <a:cubicBezTo>
                    <a:pt x="1434840" y="3497327"/>
                    <a:pt x="1730357" y="3129057"/>
                    <a:pt x="1887692" y="2422431"/>
                  </a:cubicBezTo>
                  <a:cubicBezTo>
                    <a:pt x="1985681" y="2531460"/>
                    <a:pt x="2093439" y="2747804"/>
                    <a:pt x="2336342" y="2720202"/>
                  </a:cubicBezTo>
                  <a:cubicBezTo>
                    <a:pt x="2693796" y="2666377"/>
                    <a:pt x="3092265" y="2401394"/>
                    <a:pt x="3176454" y="1627140"/>
                  </a:cubicBezTo>
                  <a:cubicBezTo>
                    <a:pt x="3254038" y="999456"/>
                    <a:pt x="2816023" y="430731"/>
                    <a:pt x="1979373" y="472350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8">
              <a:extLst>
                <a:ext uri="{FF2B5EF4-FFF2-40B4-BE49-F238E27FC236}">
                  <a16:creationId xmlns:a16="http://schemas.microsoft.com/office/drawing/2014/main" id="{005EFFB7-18E7-1737-482D-49F6CAEB9D85}"/>
                </a:ext>
              </a:extLst>
            </p:cNvPr>
            <p:cNvSpPr/>
            <p:nvPr/>
          </p:nvSpPr>
          <p:spPr>
            <a:xfrm>
              <a:off x="359484" y="6009071"/>
              <a:ext cx="573149" cy="610785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31" fmla="*/ 333511 w 3888432"/>
                <a:gd name="connsiteY31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6" name="Rounded Rectangle 2">
              <a:extLst>
                <a:ext uri="{FF2B5EF4-FFF2-40B4-BE49-F238E27FC236}">
                  <a16:creationId xmlns:a16="http://schemas.microsoft.com/office/drawing/2014/main" id="{E6EDD1A5-82CF-D7AD-1F79-F48154904CD3}"/>
                </a:ext>
              </a:extLst>
            </p:cNvPr>
            <p:cNvSpPr/>
            <p:nvPr/>
          </p:nvSpPr>
          <p:spPr>
            <a:xfrm>
              <a:off x="3157215" y="6009071"/>
              <a:ext cx="573085" cy="610785"/>
            </a:xfrm>
            <a:custGeom>
              <a:avLst/>
              <a:gdLst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30" fmla="*/ 308009 w 3960000"/>
                <a:gd name="connsiteY30" fmla="*/ 0 h 3960000"/>
                <a:gd name="connsiteX31" fmla="*/ 308009 w 3960000"/>
                <a:gd name="connsiteY31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60000" h="3960000">
                  <a:moveTo>
                    <a:pt x="3160999" y="1374274"/>
                  </a:moveTo>
                  <a:lnTo>
                    <a:pt x="3155132" y="1419362"/>
                  </a:lnTo>
                  <a:lnTo>
                    <a:pt x="3160999" y="1374274"/>
                  </a:lnTo>
                  <a:close/>
                  <a:moveTo>
                    <a:pt x="2496208" y="770986"/>
                  </a:moveTo>
                  <a:cubicBezTo>
                    <a:pt x="2113414" y="770986"/>
                    <a:pt x="1929581" y="1106902"/>
                    <a:pt x="1921633" y="1292845"/>
                  </a:cubicBezTo>
                  <a:cubicBezTo>
                    <a:pt x="1914712" y="1454769"/>
                    <a:pt x="1928136" y="1522392"/>
                    <a:pt x="1942445" y="1570340"/>
                  </a:cubicBezTo>
                  <a:cubicBezTo>
                    <a:pt x="1547199" y="1510736"/>
                    <a:pt x="1237189" y="1330681"/>
                    <a:pt x="815277" y="836121"/>
                  </a:cubicBezTo>
                  <a:cubicBezTo>
                    <a:pt x="618819" y="1229038"/>
                    <a:pt x="733086" y="1558961"/>
                    <a:pt x="965659" y="1735195"/>
                  </a:cubicBezTo>
                  <a:cubicBezTo>
                    <a:pt x="864541" y="1716416"/>
                    <a:pt x="662904" y="1695759"/>
                    <a:pt x="570453" y="1629310"/>
                  </a:cubicBezTo>
                  <a:cubicBezTo>
                    <a:pt x="597898" y="2016450"/>
                    <a:pt x="990931" y="2177657"/>
                    <a:pt x="1196057" y="2257108"/>
                  </a:cubicBezTo>
                  <a:cubicBezTo>
                    <a:pt x="1113718" y="2275887"/>
                    <a:pt x="943857" y="2321380"/>
                    <a:pt x="813848" y="2296824"/>
                  </a:cubicBezTo>
                  <a:cubicBezTo>
                    <a:pt x="926523" y="2634848"/>
                    <a:pt x="1326064" y="2611755"/>
                    <a:pt x="1486410" y="2607420"/>
                  </a:cubicBezTo>
                  <a:cubicBezTo>
                    <a:pt x="1297174" y="2749708"/>
                    <a:pt x="1000058" y="2795794"/>
                    <a:pt x="489408" y="2829018"/>
                  </a:cubicBezTo>
                  <a:cubicBezTo>
                    <a:pt x="914827" y="3139596"/>
                    <a:pt x="1734874" y="3242281"/>
                    <a:pt x="2062787" y="3146219"/>
                  </a:cubicBezTo>
                  <a:cubicBezTo>
                    <a:pt x="2763394" y="2903535"/>
                    <a:pt x="2915370" y="2621267"/>
                    <a:pt x="3074271" y="2105563"/>
                  </a:cubicBezTo>
                  <a:cubicBezTo>
                    <a:pt x="3173740" y="1733406"/>
                    <a:pt x="3145310" y="1648999"/>
                    <a:pt x="3207849" y="1493166"/>
                  </a:cubicBezTo>
                  <a:cubicBezTo>
                    <a:pt x="3270388" y="1337333"/>
                    <a:pt x="3414210" y="1276468"/>
                    <a:pt x="3449507" y="1170564"/>
                  </a:cubicBezTo>
                  <a:cubicBezTo>
                    <a:pt x="3349883" y="1192977"/>
                    <a:pt x="3252716" y="1239516"/>
                    <a:pt x="3140091" y="1227260"/>
                  </a:cubicBezTo>
                  <a:cubicBezTo>
                    <a:pt x="3219995" y="1183499"/>
                    <a:pt x="3274317" y="996523"/>
                    <a:pt x="3324107" y="851504"/>
                  </a:cubicBezTo>
                  <a:cubicBezTo>
                    <a:pt x="3215037" y="921165"/>
                    <a:pt x="3152155" y="998691"/>
                    <a:pt x="2995677" y="1008938"/>
                  </a:cubicBezTo>
                  <a:cubicBezTo>
                    <a:pt x="2884471" y="881691"/>
                    <a:pt x="2678487" y="770986"/>
                    <a:pt x="2496208" y="77098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">
              <a:extLst>
                <a:ext uri="{FF2B5EF4-FFF2-40B4-BE49-F238E27FC236}">
                  <a16:creationId xmlns:a16="http://schemas.microsoft.com/office/drawing/2014/main" id="{6298595B-DA80-9A73-5E51-F559E0ED0B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9126" y="6009071"/>
              <a:ext cx="573085" cy="610785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8" name="Rounded Rectangle 10">
              <a:extLst>
                <a:ext uri="{FF2B5EF4-FFF2-40B4-BE49-F238E27FC236}">
                  <a16:creationId xmlns:a16="http://schemas.microsoft.com/office/drawing/2014/main" id="{8446312D-BF63-DA07-EB53-D0F7FF6215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2293" y="5996664"/>
              <a:ext cx="575128" cy="623192"/>
            </a:xfrm>
            <a:custGeom>
              <a:avLst/>
              <a:gdLst/>
              <a:ahLst/>
              <a:cxnLst/>
              <a:rect l="l" t="t" r="r" b="b"/>
              <a:pathLst>
                <a:path w="3186824" h="3240000">
                  <a:moveTo>
                    <a:pt x="2141174" y="1384899"/>
                  </a:moveTo>
                  <a:lnTo>
                    <a:pt x="2141174" y="1528887"/>
                  </a:lnTo>
                  <a:lnTo>
                    <a:pt x="1997174" y="1528887"/>
                  </a:lnTo>
                  <a:lnTo>
                    <a:pt x="1997174" y="1744911"/>
                  </a:lnTo>
                  <a:lnTo>
                    <a:pt x="2141174" y="1744911"/>
                  </a:lnTo>
                  <a:lnTo>
                    <a:pt x="2141174" y="1888899"/>
                  </a:lnTo>
                  <a:lnTo>
                    <a:pt x="2357174" y="1888899"/>
                  </a:lnTo>
                  <a:lnTo>
                    <a:pt x="2357174" y="1744911"/>
                  </a:lnTo>
                  <a:lnTo>
                    <a:pt x="2501174" y="1744911"/>
                  </a:lnTo>
                  <a:lnTo>
                    <a:pt x="2501174" y="1528887"/>
                  </a:lnTo>
                  <a:lnTo>
                    <a:pt x="2357174" y="1528887"/>
                  </a:lnTo>
                  <a:lnTo>
                    <a:pt x="2357174" y="1384899"/>
                  </a:lnTo>
                  <a:close/>
                  <a:moveTo>
                    <a:pt x="1286582" y="1008157"/>
                  </a:moveTo>
                  <a:cubicBezTo>
                    <a:pt x="1148208" y="1006486"/>
                    <a:pt x="1009270" y="1051569"/>
                    <a:pt x="894997" y="1143711"/>
                  </a:cubicBezTo>
                  <a:cubicBezTo>
                    <a:pt x="666451" y="1327995"/>
                    <a:pt x="600947" y="1648602"/>
                    <a:pt x="738892" y="1907765"/>
                  </a:cubicBezTo>
                  <a:cubicBezTo>
                    <a:pt x="876837" y="2166928"/>
                    <a:pt x="1179371" y="2291639"/>
                    <a:pt x="1459875" y="2204971"/>
                  </a:cubicBezTo>
                  <a:cubicBezTo>
                    <a:pt x="1676459" y="2138053"/>
                    <a:pt x="1832801" y="1959669"/>
                    <a:pt x="1876637" y="1747242"/>
                  </a:cubicBezTo>
                  <a:lnTo>
                    <a:pt x="1879565" y="1747242"/>
                  </a:lnTo>
                  <a:lnTo>
                    <a:pt x="1879565" y="1728291"/>
                  </a:lnTo>
                  <a:cubicBezTo>
                    <a:pt x="1891883" y="1671800"/>
                    <a:pt x="1894168" y="1612713"/>
                    <a:pt x="1887545" y="1552862"/>
                  </a:cubicBezTo>
                  <a:lnTo>
                    <a:pt x="1879565" y="1553745"/>
                  </a:lnTo>
                  <a:lnTo>
                    <a:pt x="1879565" y="1531218"/>
                  </a:lnTo>
                  <a:lnTo>
                    <a:pt x="1231565" y="1531218"/>
                  </a:lnTo>
                  <a:lnTo>
                    <a:pt x="1231565" y="1747242"/>
                  </a:lnTo>
                  <a:lnTo>
                    <a:pt x="1565835" y="1747242"/>
                  </a:lnTo>
                  <a:cubicBezTo>
                    <a:pt x="1530201" y="1827940"/>
                    <a:pt x="1460959" y="1892348"/>
                    <a:pt x="1371795" y="1919897"/>
                  </a:cubicBezTo>
                  <a:cubicBezTo>
                    <a:pt x="1228031" y="1964316"/>
                    <a:pt x="1072976" y="1900399"/>
                    <a:pt x="1002277" y="1767573"/>
                  </a:cubicBezTo>
                  <a:cubicBezTo>
                    <a:pt x="931578" y="1634747"/>
                    <a:pt x="965150" y="1470429"/>
                    <a:pt x="1082284" y="1375980"/>
                  </a:cubicBezTo>
                  <a:cubicBezTo>
                    <a:pt x="1199418" y="1281531"/>
                    <a:pt x="1367118" y="1283556"/>
                    <a:pt x="1481937" y="1380807"/>
                  </a:cubicBezTo>
                  <a:lnTo>
                    <a:pt x="1674778" y="1153129"/>
                  </a:lnTo>
                  <a:cubicBezTo>
                    <a:pt x="1562764" y="1058254"/>
                    <a:pt x="1424955" y="1009828"/>
                    <a:pt x="1286582" y="1008157"/>
                  </a:cubicBezTo>
                  <a:close/>
                  <a:moveTo>
                    <a:pt x="293028" y="0"/>
                  </a:moveTo>
                  <a:lnTo>
                    <a:pt x="2893796" y="0"/>
                  </a:lnTo>
                  <a:cubicBezTo>
                    <a:pt x="3055631" y="0"/>
                    <a:pt x="3186824" y="131193"/>
                    <a:pt x="3186824" y="293028"/>
                  </a:cubicBezTo>
                  <a:lnTo>
                    <a:pt x="3186824" y="2946972"/>
                  </a:lnTo>
                  <a:cubicBezTo>
                    <a:pt x="3186824" y="3108807"/>
                    <a:pt x="3055631" y="3240000"/>
                    <a:pt x="2893796" y="3240000"/>
                  </a:cubicBezTo>
                  <a:lnTo>
                    <a:pt x="293028" y="3240000"/>
                  </a:lnTo>
                  <a:cubicBezTo>
                    <a:pt x="131193" y="3240000"/>
                    <a:pt x="0" y="3108807"/>
                    <a:pt x="0" y="2946972"/>
                  </a:cubicBezTo>
                  <a:lnTo>
                    <a:pt x="0" y="293028"/>
                  </a:lnTo>
                  <a:cubicBezTo>
                    <a:pt x="0" y="131193"/>
                    <a:pt x="131193" y="0"/>
                    <a:pt x="29302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615732B-C21B-143E-801C-7427779199FD}"/>
              </a:ext>
            </a:extLst>
          </p:cNvPr>
          <p:cNvSpPr txBox="1"/>
          <p:nvPr/>
        </p:nvSpPr>
        <p:spPr>
          <a:xfrm>
            <a:off x="181301" y="1408579"/>
            <a:ext cx="45093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WALMART</a:t>
            </a:r>
            <a:endParaRPr lang="es-PE" sz="6600" b="1" dirty="0">
              <a:solidFill>
                <a:schemeClr val="bg1"/>
              </a:solidFill>
            </a:endParaRPr>
          </a:p>
        </p:txBody>
      </p:sp>
      <p:grpSp>
        <p:nvGrpSpPr>
          <p:cNvPr id="43" name="Group 4">
            <a:extLst>
              <a:ext uri="{FF2B5EF4-FFF2-40B4-BE49-F238E27FC236}">
                <a16:creationId xmlns:a16="http://schemas.microsoft.com/office/drawing/2014/main" id="{245BFFE0-2B0E-C803-FD9D-A045F63E321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33527" y="1301007"/>
            <a:ext cx="1338262" cy="1407617"/>
            <a:chOff x="2469" y="712"/>
            <a:chExt cx="2740" cy="2882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0277FB68-8DD9-8C1F-9531-AAC787F5D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620"/>
              <a:ext cx="397" cy="974"/>
            </a:xfrm>
            <a:custGeom>
              <a:avLst/>
              <a:gdLst>
                <a:gd name="T0" fmla="*/ 61 w 167"/>
                <a:gd name="T1" fmla="*/ 410 h 410"/>
                <a:gd name="T2" fmla="*/ 35 w 167"/>
                <a:gd name="T3" fmla="*/ 400 h 410"/>
                <a:gd name="T4" fmla="*/ 11 w 167"/>
                <a:gd name="T5" fmla="*/ 381 h 410"/>
                <a:gd name="T6" fmla="*/ 1 w 167"/>
                <a:gd name="T7" fmla="*/ 346 h 410"/>
                <a:gd name="T8" fmla="*/ 18 w 167"/>
                <a:gd name="T9" fmla="*/ 158 h 410"/>
                <a:gd name="T10" fmla="*/ 28 w 167"/>
                <a:gd name="T11" fmla="*/ 42 h 410"/>
                <a:gd name="T12" fmla="*/ 55 w 167"/>
                <a:gd name="T13" fmla="*/ 8 h 410"/>
                <a:gd name="T14" fmla="*/ 119 w 167"/>
                <a:gd name="T15" fmla="*/ 13 h 410"/>
                <a:gd name="T16" fmla="*/ 138 w 167"/>
                <a:gd name="T17" fmla="*/ 41 h 410"/>
                <a:gd name="T18" fmla="*/ 151 w 167"/>
                <a:gd name="T19" fmla="*/ 187 h 410"/>
                <a:gd name="T20" fmla="*/ 165 w 167"/>
                <a:gd name="T21" fmla="*/ 351 h 410"/>
                <a:gd name="T22" fmla="*/ 141 w 167"/>
                <a:gd name="T23" fmla="*/ 393 h 410"/>
                <a:gd name="T24" fmla="*/ 106 w 167"/>
                <a:gd name="T25" fmla="*/ 408 h 410"/>
                <a:gd name="T26" fmla="*/ 98 w 167"/>
                <a:gd name="T27" fmla="*/ 410 h 410"/>
                <a:gd name="T28" fmla="*/ 61 w 167"/>
                <a:gd name="T29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7" h="410">
                  <a:moveTo>
                    <a:pt x="61" y="410"/>
                  </a:moveTo>
                  <a:cubicBezTo>
                    <a:pt x="54" y="404"/>
                    <a:pt x="43" y="404"/>
                    <a:pt x="35" y="400"/>
                  </a:cubicBezTo>
                  <a:cubicBezTo>
                    <a:pt x="26" y="394"/>
                    <a:pt x="18" y="389"/>
                    <a:pt x="11" y="381"/>
                  </a:cubicBezTo>
                  <a:cubicBezTo>
                    <a:pt x="3" y="371"/>
                    <a:pt x="0" y="360"/>
                    <a:pt x="1" y="346"/>
                  </a:cubicBezTo>
                  <a:cubicBezTo>
                    <a:pt x="7" y="284"/>
                    <a:pt x="12" y="221"/>
                    <a:pt x="18" y="158"/>
                  </a:cubicBezTo>
                  <a:cubicBezTo>
                    <a:pt x="21" y="119"/>
                    <a:pt x="25" y="80"/>
                    <a:pt x="28" y="42"/>
                  </a:cubicBezTo>
                  <a:cubicBezTo>
                    <a:pt x="30" y="24"/>
                    <a:pt x="41" y="14"/>
                    <a:pt x="55" y="8"/>
                  </a:cubicBezTo>
                  <a:cubicBezTo>
                    <a:pt x="77" y="0"/>
                    <a:pt x="99" y="1"/>
                    <a:pt x="119" y="13"/>
                  </a:cubicBezTo>
                  <a:cubicBezTo>
                    <a:pt x="130" y="19"/>
                    <a:pt x="137" y="28"/>
                    <a:pt x="138" y="41"/>
                  </a:cubicBezTo>
                  <a:cubicBezTo>
                    <a:pt x="142" y="90"/>
                    <a:pt x="147" y="139"/>
                    <a:pt x="151" y="187"/>
                  </a:cubicBezTo>
                  <a:cubicBezTo>
                    <a:pt x="156" y="242"/>
                    <a:pt x="161" y="297"/>
                    <a:pt x="165" y="351"/>
                  </a:cubicBezTo>
                  <a:cubicBezTo>
                    <a:pt x="167" y="370"/>
                    <a:pt x="155" y="383"/>
                    <a:pt x="141" y="393"/>
                  </a:cubicBezTo>
                  <a:cubicBezTo>
                    <a:pt x="131" y="401"/>
                    <a:pt x="118" y="405"/>
                    <a:pt x="106" y="408"/>
                  </a:cubicBezTo>
                  <a:cubicBezTo>
                    <a:pt x="103" y="408"/>
                    <a:pt x="100" y="408"/>
                    <a:pt x="98" y="410"/>
                  </a:cubicBezTo>
                  <a:cubicBezTo>
                    <a:pt x="85" y="410"/>
                    <a:pt x="73" y="410"/>
                    <a:pt x="61" y="41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907F96D5-0444-D715-2596-2C6A5B29B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2311"/>
              <a:ext cx="900" cy="686"/>
            </a:xfrm>
            <a:custGeom>
              <a:avLst/>
              <a:gdLst>
                <a:gd name="T0" fmla="*/ 378 w 379"/>
                <a:gd name="T1" fmla="*/ 182 h 289"/>
                <a:gd name="T2" fmla="*/ 304 w 379"/>
                <a:gd name="T3" fmla="*/ 285 h 289"/>
                <a:gd name="T4" fmla="*/ 262 w 379"/>
                <a:gd name="T5" fmla="*/ 274 h 289"/>
                <a:gd name="T6" fmla="*/ 55 w 379"/>
                <a:gd name="T7" fmla="*/ 128 h 289"/>
                <a:gd name="T8" fmla="*/ 19 w 379"/>
                <a:gd name="T9" fmla="*/ 102 h 289"/>
                <a:gd name="T10" fmla="*/ 2 w 379"/>
                <a:gd name="T11" fmla="*/ 67 h 289"/>
                <a:gd name="T12" fmla="*/ 40 w 379"/>
                <a:gd name="T13" fmla="*/ 7 h 289"/>
                <a:gd name="T14" fmla="*/ 72 w 379"/>
                <a:gd name="T15" fmla="*/ 5 h 289"/>
                <a:gd name="T16" fmla="*/ 346 w 379"/>
                <a:gd name="T17" fmla="*/ 133 h 289"/>
                <a:gd name="T18" fmla="*/ 378 w 379"/>
                <a:gd name="T19" fmla="*/ 18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9" h="289">
                  <a:moveTo>
                    <a:pt x="378" y="182"/>
                  </a:moveTo>
                  <a:cubicBezTo>
                    <a:pt x="379" y="230"/>
                    <a:pt x="344" y="276"/>
                    <a:pt x="304" y="285"/>
                  </a:cubicBezTo>
                  <a:cubicBezTo>
                    <a:pt x="287" y="289"/>
                    <a:pt x="274" y="282"/>
                    <a:pt x="262" y="274"/>
                  </a:cubicBezTo>
                  <a:cubicBezTo>
                    <a:pt x="193" y="225"/>
                    <a:pt x="124" y="177"/>
                    <a:pt x="55" y="128"/>
                  </a:cubicBezTo>
                  <a:cubicBezTo>
                    <a:pt x="43" y="120"/>
                    <a:pt x="31" y="110"/>
                    <a:pt x="19" y="102"/>
                  </a:cubicBezTo>
                  <a:cubicBezTo>
                    <a:pt x="6" y="94"/>
                    <a:pt x="0" y="82"/>
                    <a:pt x="2" y="67"/>
                  </a:cubicBezTo>
                  <a:cubicBezTo>
                    <a:pt x="4" y="41"/>
                    <a:pt x="16" y="20"/>
                    <a:pt x="40" y="7"/>
                  </a:cubicBezTo>
                  <a:cubicBezTo>
                    <a:pt x="50" y="1"/>
                    <a:pt x="61" y="0"/>
                    <a:pt x="72" y="5"/>
                  </a:cubicBezTo>
                  <a:cubicBezTo>
                    <a:pt x="163" y="48"/>
                    <a:pt x="255" y="91"/>
                    <a:pt x="346" y="133"/>
                  </a:cubicBezTo>
                  <a:cubicBezTo>
                    <a:pt x="369" y="144"/>
                    <a:pt x="377" y="162"/>
                    <a:pt x="378" y="182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FF605974-AA91-DCFF-4185-E8F0B8D89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3" y="1306"/>
              <a:ext cx="905" cy="703"/>
            </a:xfrm>
            <a:custGeom>
              <a:avLst/>
              <a:gdLst>
                <a:gd name="T0" fmla="*/ 381 w 381"/>
                <a:gd name="T1" fmla="*/ 108 h 296"/>
                <a:gd name="T2" fmla="*/ 348 w 381"/>
                <a:gd name="T3" fmla="*/ 161 h 296"/>
                <a:gd name="T4" fmla="*/ 75 w 381"/>
                <a:gd name="T5" fmla="*/ 288 h 296"/>
                <a:gd name="T6" fmla="*/ 30 w 381"/>
                <a:gd name="T7" fmla="*/ 279 h 296"/>
                <a:gd name="T8" fmla="*/ 5 w 381"/>
                <a:gd name="T9" fmla="*/ 213 h 296"/>
                <a:gd name="T10" fmla="*/ 19 w 381"/>
                <a:gd name="T11" fmla="*/ 193 h 296"/>
                <a:gd name="T12" fmla="*/ 259 w 381"/>
                <a:gd name="T13" fmla="*/ 24 h 296"/>
                <a:gd name="T14" fmla="*/ 348 w 381"/>
                <a:gd name="T15" fmla="*/ 33 h 296"/>
                <a:gd name="T16" fmla="*/ 381 w 381"/>
                <a:gd name="T17" fmla="*/ 10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96">
                  <a:moveTo>
                    <a:pt x="381" y="108"/>
                  </a:moveTo>
                  <a:cubicBezTo>
                    <a:pt x="379" y="133"/>
                    <a:pt x="371" y="150"/>
                    <a:pt x="348" y="161"/>
                  </a:cubicBezTo>
                  <a:cubicBezTo>
                    <a:pt x="257" y="203"/>
                    <a:pt x="166" y="245"/>
                    <a:pt x="75" y="288"/>
                  </a:cubicBezTo>
                  <a:cubicBezTo>
                    <a:pt x="58" y="296"/>
                    <a:pt x="43" y="291"/>
                    <a:pt x="30" y="279"/>
                  </a:cubicBezTo>
                  <a:cubicBezTo>
                    <a:pt x="10" y="261"/>
                    <a:pt x="0" y="240"/>
                    <a:pt x="5" y="213"/>
                  </a:cubicBezTo>
                  <a:cubicBezTo>
                    <a:pt x="7" y="204"/>
                    <a:pt x="11" y="198"/>
                    <a:pt x="19" y="193"/>
                  </a:cubicBezTo>
                  <a:cubicBezTo>
                    <a:pt x="99" y="137"/>
                    <a:pt x="179" y="80"/>
                    <a:pt x="259" y="24"/>
                  </a:cubicBezTo>
                  <a:cubicBezTo>
                    <a:pt x="293" y="0"/>
                    <a:pt x="319" y="3"/>
                    <a:pt x="348" y="33"/>
                  </a:cubicBezTo>
                  <a:cubicBezTo>
                    <a:pt x="368" y="54"/>
                    <a:pt x="379" y="80"/>
                    <a:pt x="381" y="108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6D0CD122-3DAF-0708-878A-3A9F1B622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" y="2316"/>
              <a:ext cx="905" cy="686"/>
            </a:xfrm>
            <a:custGeom>
              <a:avLst/>
              <a:gdLst>
                <a:gd name="T0" fmla="*/ 320 w 381"/>
                <a:gd name="T1" fmla="*/ 0 h 289"/>
                <a:gd name="T2" fmla="*/ 363 w 381"/>
                <a:gd name="T3" fmla="*/ 24 h 289"/>
                <a:gd name="T4" fmla="*/ 378 w 381"/>
                <a:gd name="T5" fmla="*/ 58 h 289"/>
                <a:gd name="T6" fmla="*/ 357 w 381"/>
                <a:gd name="T7" fmla="*/ 104 h 289"/>
                <a:gd name="T8" fmla="*/ 160 w 381"/>
                <a:gd name="T9" fmla="*/ 242 h 289"/>
                <a:gd name="T10" fmla="*/ 116 w 381"/>
                <a:gd name="T11" fmla="*/ 273 h 289"/>
                <a:gd name="T12" fmla="*/ 48 w 381"/>
                <a:gd name="T13" fmla="*/ 271 h 289"/>
                <a:gd name="T14" fmla="*/ 2 w 381"/>
                <a:gd name="T15" fmla="*/ 191 h 289"/>
                <a:gd name="T16" fmla="*/ 35 w 381"/>
                <a:gd name="T17" fmla="*/ 130 h 289"/>
                <a:gd name="T18" fmla="*/ 308 w 381"/>
                <a:gd name="T19" fmla="*/ 3 h 289"/>
                <a:gd name="T20" fmla="*/ 320 w 381"/>
                <a:gd name="T2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289">
                  <a:moveTo>
                    <a:pt x="320" y="0"/>
                  </a:moveTo>
                  <a:cubicBezTo>
                    <a:pt x="340" y="0"/>
                    <a:pt x="353" y="11"/>
                    <a:pt x="363" y="24"/>
                  </a:cubicBezTo>
                  <a:cubicBezTo>
                    <a:pt x="371" y="34"/>
                    <a:pt x="376" y="46"/>
                    <a:pt x="378" y="58"/>
                  </a:cubicBezTo>
                  <a:cubicBezTo>
                    <a:pt x="381" y="78"/>
                    <a:pt x="374" y="92"/>
                    <a:pt x="357" y="104"/>
                  </a:cubicBezTo>
                  <a:cubicBezTo>
                    <a:pt x="291" y="149"/>
                    <a:pt x="226" y="196"/>
                    <a:pt x="160" y="242"/>
                  </a:cubicBezTo>
                  <a:cubicBezTo>
                    <a:pt x="145" y="252"/>
                    <a:pt x="131" y="263"/>
                    <a:pt x="116" y="273"/>
                  </a:cubicBezTo>
                  <a:cubicBezTo>
                    <a:pt x="93" y="289"/>
                    <a:pt x="71" y="288"/>
                    <a:pt x="48" y="271"/>
                  </a:cubicBezTo>
                  <a:cubicBezTo>
                    <a:pt x="21" y="250"/>
                    <a:pt x="5" y="224"/>
                    <a:pt x="2" y="191"/>
                  </a:cubicBezTo>
                  <a:cubicBezTo>
                    <a:pt x="0" y="166"/>
                    <a:pt x="9" y="142"/>
                    <a:pt x="35" y="130"/>
                  </a:cubicBezTo>
                  <a:cubicBezTo>
                    <a:pt x="126" y="89"/>
                    <a:pt x="217" y="46"/>
                    <a:pt x="308" y="3"/>
                  </a:cubicBezTo>
                  <a:cubicBezTo>
                    <a:pt x="312" y="1"/>
                    <a:pt x="317" y="0"/>
                    <a:pt x="320" y="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11BF5B98-7AB7-73B3-3950-FFAF4A3ED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1323"/>
              <a:ext cx="904" cy="679"/>
            </a:xfrm>
            <a:custGeom>
              <a:avLst/>
              <a:gdLst>
                <a:gd name="T0" fmla="*/ 83 w 380"/>
                <a:gd name="T1" fmla="*/ 0 h 286"/>
                <a:gd name="T2" fmla="*/ 109 w 380"/>
                <a:gd name="T3" fmla="*/ 8 h 286"/>
                <a:gd name="T4" fmla="*/ 297 w 380"/>
                <a:gd name="T5" fmla="*/ 141 h 286"/>
                <a:gd name="T6" fmla="*/ 355 w 380"/>
                <a:gd name="T7" fmla="*/ 181 h 286"/>
                <a:gd name="T8" fmla="*/ 375 w 380"/>
                <a:gd name="T9" fmla="*/ 229 h 286"/>
                <a:gd name="T10" fmla="*/ 329 w 380"/>
                <a:gd name="T11" fmla="*/ 283 h 286"/>
                <a:gd name="T12" fmla="*/ 306 w 380"/>
                <a:gd name="T13" fmla="*/ 281 h 286"/>
                <a:gd name="T14" fmla="*/ 33 w 380"/>
                <a:gd name="T15" fmla="*/ 154 h 286"/>
                <a:gd name="T16" fmla="*/ 0 w 380"/>
                <a:gd name="T17" fmla="*/ 101 h 286"/>
                <a:gd name="T18" fmla="*/ 64 w 380"/>
                <a:gd name="T19" fmla="*/ 4 h 286"/>
                <a:gd name="T20" fmla="*/ 83 w 380"/>
                <a:gd name="T2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286">
                  <a:moveTo>
                    <a:pt x="83" y="0"/>
                  </a:moveTo>
                  <a:cubicBezTo>
                    <a:pt x="93" y="1"/>
                    <a:pt x="101" y="3"/>
                    <a:pt x="109" y="8"/>
                  </a:cubicBezTo>
                  <a:cubicBezTo>
                    <a:pt x="171" y="52"/>
                    <a:pt x="234" y="97"/>
                    <a:pt x="297" y="141"/>
                  </a:cubicBezTo>
                  <a:cubicBezTo>
                    <a:pt x="316" y="154"/>
                    <a:pt x="335" y="168"/>
                    <a:pt x="355" y="181"/>
                  </a:cubicBezTo>
                  <a:cubicBezTo>
                    <a:pt x="373" y="193"/>
                    <a:pt x="380" y="209"/>
                    <a:pt x="375" y="229"/>
                  </a:cubicBezTo>
                  <a:cubicBezTo>
                    <a:pt x="369" y="255"/>
                    <a:pt x="356" y="275"/>
                    <a:pt x="329" y="283"/>
                  </a:cubicBezTo>
                  <a:cubicBezTo>
                    <a:pt x="321" y="286"/>
                    <a:pt x="313" y="285"/>
                    <a:pt x="306" y="281"/>
                  </a:cubicBezTo>
                  <a:cubicBezTo>
                    <a:pt x="215" y="239"/>
                    <a:pt x="124" y="196"/>
                    <a:pt x="33" y="154"/>
                  </a:cubicBezTo>
                  <a:cubicBezTo>
                    <a:pt x="9" y="143"/>
                    <a:pt x="0" y="125"/>
                    <a:pt x="0" y="101"/>
                  </a:cubicBezTo>
                  <a:cubicBezTo>
                    <a:pt x="0" y="61"/>
                    <a:pt x="28" y="18"/>
                    <a:pt x="64" y="4"/>
                  </a:cubicBezTo>
                  <a:cubicBezTo>
                    <a:pt x="70" y="2"/>
                    <a:pt x="77" y="1"/>
                    <a:pt x="83" y="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8C2E79B8-5720-62B2-ACB3-FD06BF4CE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712"/>
              <a:ext cx="395" cy="986"/>
            </a:xfrm>
            <a:custGeom>
              <a:avLst/>
              <a:gdLst>
                <a:gd name="T0" fmla="*/ 11 w 166"/>
                <a:gd name="T1" fmla="*/ 32 h 415"/>
                <a:gd name="T2" fmla="*/ 108 w 166"/>
                <a:gd name="T3" fmla="*/ 6 h 415"/>
                <a:gd name="T4" fmla="*/ 124 w 166"/>
                <a:gd name="T5" fmla="*/ 11 h 415"/>
                <a:gd name="T6" fmla="*/ 165 w 166"/>
                <a:gd name="T7" fmla="*/ 53 h 415"/>
                <a:gd name="T8" fmla="*/ 164 w 166"/>
                <a:gd name="T9" fmla="*/ 73 h 415"/>
                <a:gd name="T10" fmla="*/ 148 w 166"/>
                <a:gd name="T11" fmla="*/ 254 h 415"/>
                <a:gd name="T12" fmla="*/ 138 w 166"/>
                <a:gd name="T13" fmla="*/ 375 h 415"/>
                <a:gd name="T14" fmla="*/ 122 w 166"/>
                <a:gd name="T15" fmla="*/ 400 h 415"/>
                <a:gd name="T16" fmla="*/ 45 w 166"/>
                <a:gd name="T17" fmla="*/ 400 h 415"/>
                <a:gd name="T18" fmla="*/ 29 w 166"/>
                <a:gd name="T19" fmla="*/ 375 h 415"/>
                <a:gd name="T20" fmla="*/ 17 w 166"/>
                <a:gd name="T21" fmla="*/ 246 h 415"/>
                <a:gd name="T22" fmla="*/ 11 w 166"/>
                <a:gd name="T23" fmla="*/ 180 h 415"/>
                <a:gd name="T24" fmla="*/ 1 w 166"/>
                <a:gd name="T25" fmla="*/ 63 h 415"/>
                <a:gd name="T26" fmla="*/ 11 w 166"/>
                <a:gd name="T27" fmla="*/ 32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415">
                  <a:moveTo>
                    <a:pt x="11" y="32"/>
                  </a:moveTo>
                  <a:cubicBezTo>
                    <a:pt x="38" y="4"/>
                    <a:pt x="72" y="0"/>
                    <a:pt x="108" y="6"/>
                  </a:cubicBezTo>
                  <a:cubicBezTo>
                    <a:pt x="114" y="7"/>
                    <a:pt x="119" y="10"/>
                    <a:pt x="124" y="11"/>
                  </a:cubicBezTo>
                  <a:cubicBezTo>
                    <a:pt x="143" y="20"/>
                    <a:pt x="159" y="32"/>
                    <a:pt x="165" y="53"/>
                  </a:cubicBezTo>
                  <a:cubicBezTo>
                    <a:pt x="166" y="60"/>
                    <a:pt x="165" y="67"/>
                    <a:pt x="164" y="73"/>
                  </a:cubicBezTo>
                  <a:cubicBezTo>
                    <a:pt x="159" y="133"/>
                    <a:pt x="154" y="194"/>
                    <a:pt x="148" y="254"/>
                  </a:cubicBezTo>
                  <a:cubicBezTo>
                    <a:pt x="145" y="294"/>
                    <a:pt x="141" y="335"/>
                    <a:pt x="138" y="375"/>
                  </a:cubicBezTo>
                  <a:cubicBezTo>
                    <a:pt x="137" y="386"/>
                    <a:pt x="131" y="394"/>
                    <a:pt x="122" y="400"/>
                  </a:cubicBezTo>
                  <a:cubicBezTo>
                    <a:pt x="96" y="414"/>
                    <a:pt x="71" y="415"/>
                    <a:pt x="45" y="400"/>
                  </a:cubicBezTo>
                  <a:cubicBezTo>
                    <a:pt x="36" y="395"/>
                    <a:pt x="30" y="386"/>
                    <a:pt x="29" y="375"/>
                  </a:cubicBezTo>
                  <a:cubicBezTo>
                    <a:pt x="24" y="332"/>
                    <a:pt x="21" y="289"/>
                    <a:pt x="17" y="246"/>
                  </a:cubicBezTo>
                  <a:cubicBezTo>
                    <a:pt x="15" y="224"/>
                    <a:pt x="13" y="202"/>
                    <a:pt x="11" y="180"/>
                  </a:cubicBezTo>
                  <a:cubicBezTo>
                    <a:pt x="8" y="141"/>
                    <a:pt x="4" y="102"/>
                    <a:pt x="1" y="63"/>
                  </a:cubicBezTo>
                  <a:cubicBezTo>
                    <a:pt x="0" y="51"/>
                    <a:pt x="4" y="41"/>
                    <a:pt x="11" y="32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34F3FE68-64A0-8629-8A88-18508DBBE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" y="2905"/>
              <a:ext cx="152" cy="147"/>
            </a:xfrm>
            <a:custGeom>
              <a:avLst/>
              <a:gdLst>
                <a:gd name="T0" fmla="*/ 33 w 64"/>
                <a:gd name="T1" fmla="*/ 62 h 62"/>
                <a:gd name="T2" fmla="*/ 0 w 64"/>
                <a:gd name="T3" fmla="*/ 31 h 62"/>
                <a:gd name="T4" fmla="*/ 32 w 64"/>
                <a:gd name="T5" fmla="*/ 0 h 62"/>
                <a:gd name="T6" fmla="*/ 64 w 64"/>
                <a:gd name="T7" fmla="*/ 31 h 62"/>
                <a:gd name="T8" fmla="*/ 33 w 64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2">
                  <a:moveTo>
                    <a:pt x="33" y="62"/>
                  </a:moveTo>
                  <a:cubicBezTo>
                    <a:pt x="15" y="62"/>
                    <a:pt x="0" y="48"/>
                    <a:pt x="0" y="31"/>
                  </a:cubicBezTo>
                  <a:cubicBezTo>
                    <a:pt x="0" y="13"/>
                    <a:pt x="14" y="0"/>
                    <a:pt x="32" y="0"/>
                  </a:cubicBezTo>
                  <a:cubicBezTo>
                    <a:pt x="50" y="0"/>
                    <a:pt x="64" y="13"/>
                    <a:pt x="64" y="31"/>
                  </a:cubicBezTo>
                  <a:cubicBezTo>
                    <a:pt x="64" y="47"/>
                    <a:pt x="50" y="61"/>
                    <a:pt x="33" y="62"/>
                  </a:cubicBezTo>
                  <a:close/>
                </a:path>
              </a:pathLst>
            </a:custGeom>
            <a:solidFill>
              <a:srgbClr val="FCC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A92FE899-E4E1-0A43-7AF1-6B6BC9606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" y="2921"/>
              <a:ext cx="110" cy="112"/>
            </a:xfrm>
            <a:custGeom>
              <a:avLst/>
              <a:gdLst>
                <a:gd name="T0" fmla="*/ 46 w 46"/>
                <a:gd name="T1" fmla="*/ 24 h 47"/>
                <a:gd name="T2" fmla="*/ 22 w 46"/>
                <a:gd name="T3" fmla="*/ 47 h 47"/>
                <a:gd name="T4" fmla="*/ 0 w 46"/>
                <a:gd name="T5" fmla="*/ 24 h 47"/>
                <a:gd name="T6" fmla="*/ 23 w 46"/>
                <a:gd name="T7" fmla="*/ 0 h 47"/>
                <a:gd name="T8" fmla="*/ 46 w 46"/>
                <a:gd name="T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7">
                  <a:moveTo>
                    <a:pt x="46" y="24"/>
                  </a:moveTo>
                  <a:cubicBezTo>
                    <a:pt x="45" y="37"/>
                    <a:pt x="35" y="47"/>
                    <a:pt x="22" y="47"/>
                  </a:cubicBezTo>
                  <a:cubicBezTo>
                    <a:pt x="10" y="47"/>
                    <a:pt x="0" y="36"/>
                    <a:pt x="0" y="24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A21F6600-85D8-CF97-22EF-BEBDE70F5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936"/>
              <a:ext cx="65" cy="76"/>
            </a:xfrm>
            <a:custGeom>
              <a:avLst/>
              <a:gdLst>
                <a:gd name="T0" fmla="*/ 6 w 27"/>
                <a:gd name="T1" fmla="*/ 2 h 32"/>
                <a:gd name="T2" fmla="*/ 20 w 27"/>
                <a:gd name="T3" fmla="*/ 3 h 32"/>
                <a:gd name="T4" fmla="*/ 25 w 27"/>
                <a:gd name="T5" fmla="*/ 12 h 32"/>
                <a:gd name="T6" fmla="*/ 24 w 27"/>
                <a:gd name="T7" fmla="*/ 26 h 32"/>
                <a:gd name="T8" fmla="*/ 22 w 27"/>
                <a:gd name="T9" fmla="*/ 31 h 32"/>
                <a:gd name="T10" fmla="*/ 17 w 27"/>
                <a:gd name="T11" fmla="*/ 29 h 32"/>
                <a:gd name="T12" fmla="*/ 10 w 27"/>
                <a:gd name="T13" fmla="*/ 22 h 32"/>
                <a:gd name="T14" fmla="*/ 6 w 27"/>
                <a:gd name="T15" fmla="*/ 30 h 32"/>
                <a:gd name="T16" fmla="*/ 2 w 27"/>
                <a:gd name="T17" fmla="*/ 31 h 32"/>
                <a:gd name="T18" fmla="*/ 1 w 27"/>
                <a:gd name="T19" fmla="*/ 8 h 32"/>
                <a:gd name="T20" fmla="*/ 6 w 27"/>
                <a:gd name="T21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2">
                  <a:moveTo>
                    <a:pt x="6" y="2"/>
                  </a:moveTo>
                  <a:cubicBezTo>
                    <a:pt x="11" y="0"/>
                    <a:pt x="16" y="1"/>
                    <a:pt x="20" y="3"/>
                  </a:cubicBezTo>
                  <a:cubicBezTo>
                    <a:pt x="24" y="5"/>
                    <a:pt x="27" y="8"/>
                    <a:pt x="25" y="12"/>
                  </a:cubicBezTo>
                  <a:cubicBezTo>
                    <a:pt x="22" y="17"/>
                    <a:pt x="23" y="22"/>
                    <a:pt x="24" y="26"/>
                  </a:cubicBezTo>
                  <a:cubicBezTo>
                    <a:pt x="24" y="28"/>
                    <a:pt x="24" y="30"/>
                    <a:pt x="22" y="31"/>
                  </a:cubicBezTo>
                  <a:cubicBezTo>
                    <a:pt x="20" y="32"/>
                    <a:pt x="18" y="32"/>
                    <a:pt x="17" y="29"/>
                  </a:cubicBezTo>
                  <a:cubicBezTo>
                    <a:pt x="16" y="25"/>
                    <a:pt x="14" y="22"/>
                    <a:pt x="10" y="22"/>
                  </a:cubicBezTo>
                  <a:cubicBezTo>
                    <a:pt x="4" y="22"/>
                    <a:pt x="8" y="28"/>
                    <a:pt x="6" y="30"/>
                  </a:cubicBezTo>
                  <a:cubicBezTo>
                    <a:pt x="5" y="31"/>
                    <a:pt x="3" y="31"/>
                    <a:pt x="2" y="31"/>
                  </a:cubicBezTo>
                  <a:cubicBezTo>
                    <a:pt x="0" y="24"/>
                    <a:pt x="2" y="16"/>
                    <a:pt x="1" y="8"/>
                  </a:cubicBezTo>
                  <a:cubicBezTo>
                    <a:pt x="1" y="4"/>
                    <a:pt x="4" y="4"/>
                    <a:pt x="6" y="2"/>
                  </a:cubicBezTo>
                  <a:close/>
                </a:path>
              </a:pathLst>
            </a:custGeom>
            <a:solidFill>
              <a:srgbClr val="FDC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EF898251-9871-3213-C3FB-C6E3201C7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" y="2940"/>
              <a:ext cx="19" cy="69"/>
            </a:xfrm>
            <a:custGeom>
              <a:avLst/>
              <a:gdLst>
                <a:gd name="T0" fmla="*/ 8 w 8"/>
                <a:gd name="T1" fmla="*/ 0 h 29"/>
                <a:gd name="T2" fmla="*/ 4 w 8"/>
                <a:gd name="T3" fmla="*/ 18 h 29"/>
                <a:gd name="T4" fmla="*/ 4 w 8"/>
                <a:gd name="T5" fmla="*/ 29 h 29"/>
                <a:gd name="T6" fmla="*/ 3 w 8"/>
                <a:gd name="T7" fmla="*/ 3 h 29"/>
                <a:gd name="T8" fmla="*/ 8 w 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9">
                  <a:moveTo>
                    <a:pt x="8" y="0"/>
                  </a:moveTo>
                  <a:cubicBezTo>
                    <a:pt x="2" y="5"/>
                    <a:pt x="5" y="12"/>
                    <a:pt x="4" y="18"/>
                  </a:cubicBezTo>
                  <a:cubicBezTo>
                    <a:pt x="4" y="22"/>
                    <a:pt x="4" y="25"/>
                    <a:pt x="4" y="29"/>
                  </a:cubicBezTo>
                  <a:cubicBezTo>
                    <a:pt x="0" y="21"/>
                    <a:pt x="2" y="12"/>
                    <a:pt x="3" y="3"/>
                  </a:cubicBezTo>
                  <a:cubicBezTo>
                    <a:pt x="3" y="1"/>
                    <a:pt x="6" y="0"/>
                    <a:pt x="8" y="0"/>
                  </a:cubicBezTo>
                  <a:close/>
                </a:path>
              </a:pathLst>
            </a:custGeom>
            <a:solidFill>
              <a:srgbClr val="FCC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8E67A959-8A48-7DDE-36B3-D4E297A8C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" y="2955"/>
              <a:ext cx="24" cy="19"/>
            </a:xfrm>
            <a:custGeom>
              <a:avLst/>
              <a:gdLst>
                <a:gd name="T0" fmla="*/ 10 w 10"/>
                <a:gd name="T1" fmla="*/ 3 h 8"/>
                <a:gd name="T2" fmla="*/ 6 w 10"/>
                <a:gd name="T3" fmla="*/ 8 h 8"/>
                <a:gd name="T4" fmla="*/ 0 w 10"/>
                <a:gd name="T5" fmla="*/ 4 h 8"/>
                <a:gd name="T6" fmla="*/ 4 w 10"/>
                <a:gd name="T7" fmla="*/ 0 h 8"/>
                <a:gd name="T8" fmla="*/ 10 w 10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0" y="3"/>
                  </a:moveTo>
                  <a:cubicBezTo>
                    <a:pt x="10" y="6"/>
                    <a:pt x="8" y="8"/>
                    <a:pt x="6" y="8"/>
                  </a:cubicBezTo>
                  <a:cubicBezTo>
                    <a:pt x="3" y="8"/>
                    <a:pt x="0" y="8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1"/>
                    <a:pt x="10" y="3"/>
                  </a:cubicBezTo>
                  <a:close/>
                </a:path>
              </a:pathLst>
            </a:custGeom>
            <a:solidFill>
              <a:srgbClr val="FEEA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  <p:sp>
        <p:nvSpPr>
          <p:cNvPr id="58" name="TextBox 43">
            <a:extLst>
              <a:ext uri="{FF2B5EF4-FFF2-40B4-BE49-F238E27FC236}">
                <a16:creationId xmlns:a16="http://schemas.microsoft.com/office/drawing/2014/main" id="{733F1E07-0815-316C-DEA8-BA8C23A7588C}"/>
              </a:ext>
            </a:extLst>
          </p:cNvPr>
          <p:cNvSpPr txBox="1"/>
          <p:nvPr/>
        </p:nvSpPr>
        <p:spPr>
          <a:xfrm>
            <a:off x="251558" y="3141186"/>
            <a:ext cx="418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476204E7-A935-80ED-E94D-B02F9473C450}"/>
              </a:ext>
            </a:extLst>
          </p:cNvPr>
          <p:cNvSpPr/>
          <p:nvPr/>
        </p:nvSpPr>
        <p:spPr>
          <a:xfrm>
            <a:off x="1139858" y="4109355"/>
            <a:ext cx="2586066" cy="559472"/>
          </a:xfrm>
          <a:prstGeom prst="roundRect">
            <a:avLst/>
          </a:pr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spc="600" dirty="0"/>
              <a:t>slidesppt.net</a:t>
            </a:r>
            <a:endParaRPr lang="es-PE" sz="1200" spc="600" dirty="0"/>
          </a:p>
        </p:txBody>
      </p:sp>
      <p:sp>
        <p:nvSpPr>
          <p:cNvPr id="60" name="Flecha: cheurón 59">
            <a:extLst>
              <a:ext uri="{FF2B5EF4-FFF2-40B4-BE49-F238E27FC236}">
                <a16:creationId xmlns:a16="http://schemas.microsoft.com/office/drawing/2014/main" id="{3F0E11AD-25C5-6BA1-A2A1-2E0D28297657}"/>
              </a:ext>
            </a:extLst>
          </p:cNvPr>
          <p:cNvSpPr/>
          <p:nvPr/>
        </p:nvSpPr>
        <p:spPr>
          <a:xfrm>
            <a:off x="440719" y="438150"/>
            <a:ext cx="473681" cy="648591"/>
          </a:xfrm>
          <a:prstGeom prst="chevron">
            <a:avLst/>
          </a:prstGeom>
          <a:solidFill>
            <a:srgbClr val="FFC2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61" name="Flecha: cheurón 60">
            <a:extLst>
              <a:ext uri="{FF2B5EF4-FFF2-40B4-BE49-F238E27FC236}">
                <a16:creationId xmlns:a16="http://schemas.microsoft.com/office/drawing/2014/main" id="{FDDECBF2-9B3B-4772-36B0-A66F380999F9}"/>
              </a:ext>
            </a:extLst>
          </p:cNvPr>
          <p:cNvSpPr/>
          <p:nvPr/>
        </p:nvSpPr>
        <p:spPr>
          <a:xfrm>
            <a:off x="838199" y="437145"/>
            <a:ext cx="473681" cy="648591"/>
          </a:xfrm>
          <a:prstGeom prst="chevron">
            <a:avLst/>
          </a:prstGeom>
          <a:solidFill>
            <a:srgbClr val="FFC221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97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4A8869-6500-4AA5-B6E8-CBFF951FB659}"/>
              </a:ext>
            </a:extLst>
          </p:cNvPr>
          <p:cNvSpPr/>
          <p:nvPr/>
        </p:nvSpPr>
        <p:spPr>
          <a:xfrm>
            <a:off x="0" y="4724400"/>
            <a:ext cx="12192000" cy="1914525"/>
          </a:xfrm>
          <a:prstGeom prst="rect">
            <a:avLst/>
          </a:prstGeom>
          <a:solidFill>
            <a:srgbClr val="057EC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C4E0AF1C-18B1-40BF-BD8F-90636075ED0B}"/>
              </a:ext>
            </a:extLst>
          </p:cNvPr>
          <p:cNvSpPr txBox="1">
            <a:spLocks/>
          </p:cNvSpPr>
          <p:nvPr/>
        </p:nvSpPr>
        <p:spPr>
          <a:xfrm>
            <a:off x="9970956" y="6141476"/>
            <a:ext cx="1459223" cy="288032"/>
          </a:xfrm>
          <a:prstGeom prst="roundRect">
            <a:avLst/>
          </a:prstGeom>
          <a:noFill/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Modern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4A78D773-EA20-4C56-8CC8-B5AC72374C3F}"/>
              </a:ext>
            </a:extLst>
          </p:cNvPr>
          <p:cNvSpPr txBox="1">
            <a:spLocks/>
          </p:cNvSpPr>
          <p:nvPr/>
        </p:nvSpPr>
        <p:spPr>
          <a:xfrm>
            <a:off x="8720826" y="5796318"/>
            <a:ext cx="2724615" cy="288032"/>
          </a:xfrm>
          <a:prstGeom prst="roundRect">
            <a:avLst/>
          </a:prstGeom>
          <a:noFill/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Portfolio Presentation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9022785E-7B56-41B3-84F6-25AF3C6FDFAE}"/>
              </a:ext>
            </a:extLst>
          </p:cNvPr>
          <p:cNvSpPr txBox="1">
            <a:spLocks/>
          </p:cNvSpPr>
          <p:nvPr/>
        </p:nvSpPr>
        <p:spPr>
          <a:xfrm>
            <a:off x="7579924" y="4931758"/>
            <a:ext cx="3091569" cy="79998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</a:rPr>
              <a:t>Get a modern PowerPoint  Presentation that is beautifully designed.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You can simply impress your audience and add a unique zing and appeal to your Presentations.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8DF38FC7-E7E1-4406-86C3-C046B0728F95}"/>
              </a:ext>
            </a:extLst>
          </p:cNvPr>
          <p:cNvSpPr txBox="1">
            <a:spLocks/>
          </p:cNvSpPr>
          <p:nvPr/>
        </p:nvSpPr>
        <p:spPr>
          <a:xfrm>
            <a:off x="761821" y="4931758"/>
            <a:ext cx="1459223" cy="288032"/>
          </a:xfrm>
          <a:prstGeom prst="rect">
            <a:avLst/>
          </a:prstGeom>
          <a:noFill/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Get Modern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6B325F4A-14B0-44A1-868E-92B210414715}"/>
              </a:ext>
            </a:extLst>
          </p:cNvPr>
          <p:cNvSpPr txBox="1">
            <a:spLocks/>
          </p:cNvSpPr>
          <p:nvPr/>
        </p:nvSpPr>
        <p:spPr>
          <a:xfrm>
            <a:off x="761821" y="5284368"/>
            <a:ext cx="2724615" cy="288032"/>
          </a:xfrm>
          <a:prstGeom prst="rect">
            <a:avLst/>
          </a:prstGeom>
          <a:noFill/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Portfolio Presentation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37C55A59-87FD-410B-BCBF-EF87508F88C0}"/>
              </a:ext>
            </a:extLst>
          </p:cNvPr>
          <p:cNvSpPr txBox="1">
            <a:spLocks/>
          </p:cNvSpPr>
          <p:nvPr/>
        </p:nvSpPr>
        <p:spPr>
          <a:xfrm>
            <a:off x="1332701" y="5629527"/>
            <a:ext cx="3091569" cy="799981"/>
          </a:xfrm>
          <a:prstGeom prst="rect">
            <a:avLst/>
          </a:prstGeom>
        </p:spPr>
        <p:txBody>
          <a:bodyPr lIns="0" anchor="t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chemeClr val="bg1"/>
                </a:solidFill>
              </a:rPr>
              <a:t>Get a modern PowerPoint  Presentation that is beautifully designed. </a:t>
            </a: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18AE5D-E733-81F1-B2DE-441304E4EA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77"/>
          <a:stretch/>
        </p:blipFill>
        <p:spPr>
          <a:xfrm>
            <a:off x="3350824" y="180924"/>
            <a:ext cx="4429166" cy="1346897"/>
          </a:xfrm>
          <a:prstGeom prst="rect">
            <a:avLst/>
          </a:prstGeom>
        </p:spPr>
      </p:pic>
      <p:sp>
        <p:nvSpPr>
          <p:cNvPr id="9" name="Flecha: cheurón 8">
            <a:extLst>
              <a:ext uri="{FF2B5EF4-FFF2-40B4-BE49-F238E27FC236}">
                <a16:creationId xmlns:a16="http://schemas.microsoft.com/office/drawing/2014/main" id="{7F759DEB-6876-AB06-75E6-560DF7977DA4}"/>
              </a:ext>
            </a:extLst>
          </p:cNvPr>
          <p:cNvSpPr/>
          <p:nvPr/>
        </p:nvSpPr>
        <p:spPr>
          <a:xfrm>
            <a:off x="4443320" y="5268159"/>
            <a:ext cx="473681" cy="648591"/>
          </a:xfrm>
          <a:prstGeom prst="chevron">
            <a:avLst/>
          </a:prstGeom>
          <a:solidFill>
            <a:srgbClr val="FFC2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0" name="Flecha: cheurón 9">
            <a:extLst>
              <a:ext uri="{FF2B5EF4-FFF2-40B4-BE49-F238E27FC236}">
                <a16:creationId xmlns:a16="http://schemas.microsoft.com/office/drawing/2014/main" id="{D1A98211-5E31-192E-35F4-B66C5333D74A}"/>
              </a:ext>
            </a:extLst>
          </p:cNvPr>
          <p:cNvSpPr/>
          <p:nvPr/>
        </p:nvSpPr>
        <p:spPr>
          <a:xfrm>
            <a:off x="4840800" y="5267154"/>
            <a:ext cx="473681" cy="648591"/>
          </a:xfrm>
          <a:prstGeom prst="chevron">
            <a:avLst/>
          </a:prstGeom>
          <a:solidFill>
            <a:srgbClr val="FFC221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F54CEA1-83D0-FECF-C633-B6A9CBDC1E6A}"/>
              </a:ext>
            </a:extLst>
          </p:cNvPr>
          <p:cNvSpPr txBox="1"/>
          <p:nvPr/>
        </p:nvSpPr>
        <p:spPr>
          <a:xfrm>
            <a:off x="5322945" y="5299061"/>
            <a:ext cx="2047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solidFill>
                  <a:schemeClr val="bg1"/>
                </a:solidFill>
              </a:rPr>
              <a:t>PARKING</a:t>
            </a:r>
            <a:endParaRPr lang="es-PE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Marcador de posición de imagen 22">
            <a:extLst>
              <a:ext uri="{FF2B5EF4-FFF2-40B4-BE49-F238E27FC236}">
                <a16:creationId xmlns:a16="http://schemas.microsoft.com/office/drawing/2014/main" id="{11FBFFAD-BD95-B306-B367-9624FCE975D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1" b="7121"/>
          <a:stretch>
            <a:fillRect/>
          </a:stretch>
        </p:blipFill>
        <p:spPr/>
      </p:pic>
      <p:sp>
        <p:nvSpPr>
          <p:cNvPr id="3" name="Oval 13">
            <a:extLst>
              <a:ext uri="{FF2B5EF4-FFF2-40B4-BE49-F238E27FC236}">
                <a16:creationId xmlns:a16="http://schemas.microsoft.com/office/drawing/2014/main" id="{C7A8B60F-A35B-AC2E-74C3-7B18A4319E87}"/>
              </a:ext>
            </a:extLst>
          </p:cNvPr>
          <p:cNvSpPr/>
          <p:nvPr/>
        </p:nvSpPr>
        <p:spPr>
          <a:xfrm>
            <a:off x="727409" y="5640092"/>
            <a:ext cx="612000" cy="612000"/>
          </a:xfrm>
          <a:prstGeom prst="rect">
            <a:avLst/>
          </a:prstGeom>
          <a:solidFill>
            <a:srgbClr val="057EC7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Oval 15">
            <a:extLst>
              <a:ext uri="{FF2B5EF4-FFF2-40B4-BE49-F238E27FC236}">
                <a16:creationId xmlns:a16="http://schemas.microsoft.com/office/drawing/2014/main" id="{AB48418E-43D7-9B8A-5C6B-8D9743C01BE9}"/>
              </a:ext>
            </a:extLst>
          </p:cNvPr>
          <p:cNvSpPr/>
          <p:nvPr/>
        </p:nvSpPr>
        <p:spPr>
          <a:xfrm>
            <a:off x="3999511" y="5640092"/>
            <a:ext cx="612000" cy="612000"/>
          </a:xfrm>
          <a:prstGeom prst="rect">
            <a:avLst/>
          </a:prstGeom>
          <a:solidFill>
            <a:srgbClr val="0465A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22362236-528D-3BD9-C4E3-3392F1F98EA2}"/>
              </a:ext>
            </a:extLst>
          </p:cNvPr>
          <p:cNvGrpSpPr/>
          <p:nvPr/>
        </p:nvGrpSpPr>
        <p:grpSpPr>
          <a:xfrm>
            <a:off x="9488033" y="3154527"/>
            <a:ext cx="2432834" cy="2815254"/>
            <a:chOff x="3017861" y="4283314"/>
            <a:chExt cx="2659757" cy="2815254"/>
          </a:xfrm>
        </p:grpSpPr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067CFBD-E971-FD31-9BA5-972581BD6C9D}"/>
                </a:ext>
              </a:extLst>
            </p:cNvPr>
            <p:cNvSpPr txBox="1"/>
            <p:nvPr/>
          </p:nvSpPr>
          <p:spPr>
            <a:xfrm>
              <a:off x="3021853" y="4605578"/>
              <a:ext cx="2655765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 I hope and I believe that this Template will your Time, Money and Reputation.  </a:t>
              </a:r>
            </a:p>
          </p:txBody>
        </p:sp>
        <p:sp>
          <p:nvSpPr>
            <p:cNvPr id="7" name="TextBox 9">
              <a:extLst>
                <a:ext uri="{FF2B5EF4-FFF2-40B4-BE49-F238E27FC236}">
                  <a16:creationId xmlns:a16="http://schemas.microsoft.com/office/drawing/2014/main" id="{238EACEE-D225-B9C3-6CDA-CF1DD7868F83}"/>
                </a:ext>
              </a:extLst>
            </p:cNvPr>
            <p:cNvSpPr txBox="1"/>
            <p:nvPr/>
          </p:nvSpPr>
          <p:spPr>
            <a:xfrm>
              <a:off x="3017861" y="4283314"/>
              <a:ext cx="2633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TextBox 10">
            <a:extLst>
              <a:ext uri="{FF2B5EF4-FFF2-40B4-BE49-F238E27FC236}">
                <a16:creationId xmlns:a16="http://schemas.microsoft.com/office/drawing/2014/main" id="{98082A28-005D-A312-BB5D-503C647E1695}"/>
              </a:ext>
            </a:extLst>
          </p:cNvPr>
          <p:cNvSpPr txBox="1"/>
          <p:nvPr/>
        </p:nvSpPr>
        <p:spPr>
          <a:xfrm>
            <a:off x="7241800" y="2942376"/>
            <a:ext cx="1766397" cy="157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Time, Money and Reputation. 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F2919BF5-DEE0-DF46-6E89-1005BE11BC4A}"/>
              </a:ext>
            </a:extLst>
          </p:cNvPr>
          <p:cNvSpPr txBox="1"/>
          <p:nvPr/>
        </p:nvSpPr>
        <p:spPr>
          <a:xfrm>
            <a:off x="7241801" y="1412585"/>
            <a:ext cx="1752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Contents</a:t>
            </a:r>
          </a:p>
          <a:p>
            <a:r>
              <a:rPr lang="en-US" altLang="ko-KR" sz="1600" b="1" dirty="0">
                <a:solidFill>
                  <a:schemeClr val="bg1"/>
                </a:solidFill>
              </a:rPr>
              <a:t>Title Here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6827C467-DD12-6C05-4BCD-BB1CA156207E}"/>
              </a:ext>
            </a:extLst>
          </p:cNvPr>
          <p:cNvSpPr txBox="1"/>
          <p:nvPr/>
        </p:nvSpPr>
        <p:spPr>
          <a:xfrm>
            <a:off x="1437894" y="5530594"/>
            <a:ext cx="2056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8E4AD16A-3CBC-B0FA-A4FF-F78F01341D07}"/>
              </a:ext>
            </a:extLst>
          </p:cNvPr>
          <p:cNvSpPr txBox="1"/>
          <p:nvPr/>
        </p:nvSpPr>
        <p:spPr>
          <a:xfrm>
            <a:off x="4706675" y="5530594"/>
            <a:ext cx="2056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Rectangle 36">
            <a:extLst>
              <a:ext uri="{FF2B5EF4-FFF2-40B4-BE49-F238E27FC236}">
                <a16:creationId xmlns:a16="http://schemas.microsoft.com/office/drawing/2014/main" id="{1EC5A98D-ADF6-3A62-67D5-7FA242F0AA1C}"/>
              </a:ext>
            </a:extLst>
          </p:cNvPr>
          <p:cNvSpPr/>
          <p:nvPr/>
        </p:nvSpPr>
        <p:spPr>
          <a:xfrm>
            <a:off x="864150" y="5802366"/>
            <a:ext cx="338645" cy="28308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8F25FA23-5999-193A-EEA0-30AEDD59EBCE}"/>
              </a:ext>
            </a:extLst>
          </p:cNvPr>
          <p:cNvSpPr/>
          <p:nvPr/>
        </p:nvSpPr>
        <p:spPr>
          <a:xfrm>
            <a:off x="4137550" y="5827066"/>
            <a:ext cx="355562" cy="23368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4" name="Group 17">
            <a:extLst>
              <a:ext uri="{FF2B5EF4-FFF2-40B4-BE49-F238E27FC236}">
                <a16:creationId xmlns:a16="http://schemas.microsoft.com/office/drawing/2014/main" id="{19BA6376-6161-D319-35BD-E84C4D6DB604}"/>
              </a:ext>
            </a:extLst>
          </p:cNvPr>
          <p:cNvGrpSpPr/>
          <p:nvPr/>
        </p:nvGrpSpPr>
        <p:grpSpPr>
          <a:xfrm>
            <a:off x="10166128" y="1363938"/>
            <a:ext cx="1070869" cy="645367"/>
            <a:chOff x="3767143" y="2846931"/>
            <a:chExt cx="1053838" cy="635103"/>
          </a:xfrm>
        </p:grpSpPr>
        <p:sp>
          <p:nvSpPr>
            <p:cNvPr id="15" name="Freeform: Shape 19">
              <a:extLst>
                <a:ext uri="{FF2B5EF4-FFF2-40B4-BE49-F238E27FC236}">
                  <a16:creationId xmlns:a16="http://schemas.microsoft.com/office/drawing/2014/main" id="{A3E5F2F1-FE3D-B832-4E0D-30FA083485CF}"/>
                </a:ext>
              </a:extLst>
            </p:cNvPr>
            <p:cNvSpPr/>
            <p:nvPr/>
          </p:nvSpPr>
          <p:spPr>
            <a:xfrm>
              <a:off x="3813737" y="2889799"/>
              <a:ext cx="967795" cy="543968"/>
            </a:xfrm>
            <a:custGeom>
              <a:avLst/>
              <a:gdLst>
                <a:gd name="connsiteX0" fmla="*/ 0 w 967795"/>
                <a:gd name="connsiteY0" fmla="*/ 543968 h 543968"/>
                <a:gd name="connsiteX1" fmla="*/ 240280 w 967795"/>
                <a:gd name="connsiteY1" fmla="*/ 233606 h 543968"/>
                <a:gd name="connsiteX2" fmla="*/ 490572 w 967795"/>
                <a:gd name="connsiteY2" fmla="*/ 423828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  <a:gd name="connsiteX0" fmla="*/ 0 w 967795"/>
                <a:gd name="connsiteY0" fmla="*/ 543968 h 543968"/>
                <a:gd name="connsiteX1" fmla="*/ 230044 w 967795"/>
                <a:gd name="connsiteY1" fmla="*/ 233606 h 543968"/>
                <a:gd name="connsiteX2" fmla="*/ 490572 w 967795"/>
                <a:gd name="connsiteY2" fmla="*/ 423828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  <a:gd name="connsiteX0" fmla="*/ 0 w 967795"/>
                <a:gd name="connsiteY0" fmla="*/ 543968 h 543968"/>
                <a:gd name="connsiteX1" fmla="*/ 230044 w 967795"/>
                <a:gd name="connsiteY1" fmla="*/ 233606 h 543968"/>
                <a:gd name="connsiteX2" fmla="*/ 480336 w 967795"/>
                <a:gd name="connsiteY2" fmla="*/ 430652 h 543968"/>
                <a:gd name="connsiteX3" fmla="*/ 724178 w 967795"/>
                <a:gd name="connsiteY3" fmla="*/ 280327 h 543968"/>
                <a:gd name="connsiteX4" fmla="*/ 967795 w 967795"/>
                <a:gd name="connsiteY4" fmla="*/ 0 h 54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7795" h="543968">
                  <a:moveTo>
                    <a:pt x="0" y="543968"/>
                  </a:moveTo>
                  <a:lnTo>
                    <a:pt x="230044" y="233606"/>
                  </a:lnTo>
                  <a:lnTo>
                    <a:pt x="480336" y="430652"/>
                  </a:lnTo>
                  <a:lnTo>
                    <a:pt x="724178" y="280327"/>
                  </a:lnTo>
                  <a:lnTo>
                    <a:pt x="967795" y="0"/>
                  </a:lnTo>
                </a:path>
              </a:pathLst>
            </a:custGeom>
            <a:noFill/>
            <a:ln w="254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20">
              <a:extLst>
                <a:ext uri="{FF2B5EF4-FFF2-40B4-BE49-F238E27FC236}">
                  <a16:creationId xmlns:a16="http://schemas.microsoft.com/office/drawing/2014/main" id="{7B62168E-9BB7-3CF6-DBFA-35B775FF2B16}"/>
                </a:ext>
              </a:extLst>
            </p:cNvPr>
            <p:cNvSpPr/>
            <p:nvPr/>
          </p:nvSpPr>
          <p:spPr>
            <a:xfrm>
              <a:off x="3767143" y="3389488"/>
              <a:ext cx="92546" cy="9254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21">
              <a:extLst>
                <a:ext uri="{FF2B5EF4-FFF2-40B4-BE49-F238E27FC236}">
                  <a16:creationId xmlns:a16="http://schemas.microsoft.com/office/drawing/2014/main" id="{AE73770E-ACE3-FAE5-3B81-B5414C6DA475}"/>
                </a:ext>
              </a:extLst>
            </p:cNvPr>
            <p:cNvSpPr/>
            <p:nvPr/>
          </p:nvSpPr>
          <p:spPr>
            <a:xfrm>
              <a:off x="4000642" y="3081351"/>
              <a:ext cx="92546" cy="9254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22">
              <a:extLst>
                <a:ext uri="{FF2B5EF4-FFF2-40B4-BE49-F238E27FC236}">
                  <a16:creationId xmlns:a16="http://schemas.microsoft.com/office/drawing/2014/main" id="{52F7B41B-E855-5017-0458-FC40C1859CA9}"/>
                </a:ext>
              </a:extLst>
            </p:cNvPr>
            <p:cNvSpPr/>
            <p:nvPr/>
          </p:nvSpPr>
          <p:spPr>
            <a:xfrm>
              <a:off x="4247789" y="3267775"/>
              <a:ext cx="92546" cy="9254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23">
              <a:extLst>
                <a:ext uri="{FF2B5EF4-FFF2-40B4-BE49-F238E27FC236}">
                  <a16:creationId xmlns:a16="http://schemas.microsoft.com/office/drawing/2014/main" id="{204D39A7-69E9-8772-7CCF-64F93AFAB488}"/>
                </a:ext>
              </a:extLst>
            </p:cNvPr>
            <p:cNvSpPr/>
            <p:nvPr/>
          </p:nvSpPr>
          <p:spPr>
            <a:xfrm>
              <a:off x="4488112" y="3127624"/>
              <a:ext cx="92546" cy="9254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24">
              <a:extLst>
                <a:ext uri="{FF2B5EF4-FFF2-40B4-BE49-F238E27FC236}">
                  <a16:creationId xmlns:a16="http://schemas.microsoft.com/office/drawing/2014/main" id="{D9E7E7FC-7479-DEDE-A965-F64A192EFE64}"/>
                </a:ext>
              </a:extLst>
            </p:cNvPr>
            <p:cNvSpPr/>
            <p:nvPr/>
          </p:nvSpPr>
          <p:spPr>
            <a:xfrm>
              <a:off x="4728435" y="2846931"/>
              <a:ext cx="92546" cy="9254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reeform: Shape 18">
            <a:extLst>
              <a:ext uri="{FF2B5EF4-FFF2-40B4-BE49-F238E27FC236}">
                <a16:creationId xmlns:a16="http://schemas.microsoft.com/office/drawing/2014/main" id="{F69EE628-A634-7033-38BF-82C5BE92B2CB}"/>
              </a:ext>
            </a:extLst>
          </p:cNvPr>
          <p:cNvSpPr/>
          <p:nvPr/>
        </p:nvSpPr>
        <p:spPr>
          <a:xfrm>
            <a:off x="10121511" y="1583247"/>
            <a:ext cx="1194189" cy="963440"/>
          </a:xfrm>
          <a:custGeom>
            <a:avLst/>
            <a:gdLst>
              <a:gd name="connsiteX0" fmla="*/ 716218 w 1751173"/>
              <a:gd name="connsiteY0" fmla="*/ 1355596 h 1412801"/>
              <a:gd name="connsiteX1" fmla="*/ 723219 w 1751173"/>
              <a:gd name="connsiteY1" fmla="*/ 1361289 h 1412801"/>
              <a:gd name="connsiteX2" fmla="*/ 752605 w 1751173"/>
              <a:gd name="connsiteY2" fmla="*/ 1363344 h 1412801"/>
              <a:gd name="connsiteX3" fmla="*/ 827317 w 1751173"/>
              <a:gd name="connsiteY3" fmla="*/ 1364186 h 1412801"/>
              <a:gd name="connsiteX4" fmla="*/ 882043 w 1751173"/>
              <a:gd name="connsiteY4" fmla="*/ 1381863 h 1412801"/>
              <a:gd name="connsiteX5" fmla="*/ 913873 w 1751173"/>
              <a:gd name="connsiteY5" fmla="*/ 1412801 h 1412801"/>
              <a:gd name="connsiteX6" fmla="*/ 716218 w 1751173"/>
              <a:gd name="connsiteY6" fmla="*/ 1412801 h 1412801"/>
              <a:gd name="connsiteX7" fmla="*/ 716218 w 1751173"/>
              <a:gd name="connsiteY7" fmla="*/ 967749 h 1412801"/>
              <a:gd name="connsiteX8" fmla="*/ 730124 w 1751173"/>
              <a:gd name="connsiteY8" fmla="*/ 992585 h 1412801"/>
              <a:gd name="connsiteX9" fmla="*/ 724456 w 1751173"/>
              <a:gd name="connsiteY9" fmla="*/ 1049695 h 1412801"/>
              <a:gd name="connsiteX10" fmla="*/ 716218 w 1751173"/>
              <a:gd name="connsiteY10" fmla="*/ 1058849 h 1412801"/>
              <a:gd name="connsiteX11" fmla="*/ 716218 w 1751173"/>
              <a:gd name="connsiteY11" fmla="*/ 891198 h 1412801"/>
              <a:gd name="connsiteX12" fmla="*/ 734723 w 1751173"/>
              <a:gd name="connsiteY12" fmla="*/ 892319 h 1412801"/>
              <a:gd name="connsiteX13" fmla="*/ 748523 w 1751173"/>
              <a:gd name="connsiteY13" fmla="*/ 901625 h 1412801"/>
              <a:gd name="connsiteX14" fmla="*/ 748890 w 1751173"/>
              <a:gd name="connsiteY14" fmla="*/ 913801 h 1412801"/>
              <a:gd name="connsiteX15" fmla="*/ 732355 w 1751173"/>
              <a:gd name="connsiteY15" fmla="*/ 913168 h 1412801"/>
              <a:gd name="connsiteX16" fmla="*/ 716218 w 1751173"/>
              <a:gd name="connsiteY16" fmla="*/ 908013 h 1412801"/>
              <a:gd name="connsiteX17" fmla="*/ 1393066 w 1751173"/>
              <a:gd name="connsiteY17" fmla="*/ 841122 h 1412801"/>
              <a:gd name="connsiteX18" fmla="*/ 1393066 w 1751173"/>
              <a:gd name="connsiteY18" fmla="*/ 884095 h 1412801"/>
              <a:gd name="connsiteX19" fmla="*/ 1348413 w 1751173"/>
              <a:gd name="connsiteY19" fmla="*/ 853981 h 1412801"/>
              <a:gd name="connsiteX20" fmla="*/ 1353727 w 1751173"/>
              <a:gd name="connsiteY20" fmla="*/ 851356 h 1412801"/>
              <a:gd name="connsiteX21" fmla="*/ 0 w 1751173"/>
              <a:gd name="connsiteY21" fmla="*/ 818414 h 1412801"/>
              <a:gd name="connsiteX22" fmla="*/ 318741 w 1751173"/>
              <a:gd name="connsiteY22" fmla="*/ 818414 h 1412801"/>
              <a:gd name="connsiteX23" fmla="*/ 318741 w 1751173"/>
              <a:gd name="connsiteY23" fmla="*/ 1412801 h 1412801"/>
              <a:gd name="connsiteX24" fmla="*/ 0 w 1751173"/>
              <a:gd name="connsiteY24" fmla="*/ 1412801 h 1412801"/>
              <a:gd name="connsiteX25" fmla="*/ 716218 w 1751173"/>
              <a:gd name="connsiteY25" fmla="*/ 602228 h 1412801"/>
              <a:gd name="connsiteX26" fmla="*/ 1034959 w 1751173"/>
              <a:gd name="connsiteY26" fmla="*/ 602228 h 1412801"/>
              <a:gd name="connsiteX27" fmla="*/ 1034959 w 1751173"/>
              <a:gd name="connsiteY27" fmla="*/ 709706 h 1412801"/>
              <a:gd name="connsiteX28" fmla="*/ 1006499 w 1751173"/>
              <a:gd name="connsiteY28" fmla="*/ 710265 h 1412801"/>
              <a:gd name="connsiteX29" fmla="*/ 851884 w 1751173"/>
              <a:gd name="connsiteY29" fmla="*/ 763881 h 1412801"/>
              <a:gd name="connsiteX30" fmla="*/ 828700 w 1751173"/>
              <a:gd name="connsiteY30" fmla="*/ 775736 h 1412801"/>
              <a:gd name="connsiteX31" fmla="*/ 736876 w 1751173"/>
              <a:gd name="connsiteY31" fmla="*/ 779981 h 1412801"/>
              <a:gd name="connsiteX32" fmla="*/ 716218 w 1751173"/>
              <a:gd name="connsiteY32" fmla="*/ 778011 h 1412801"/>
              <a:gd name="connsiteX33" fmla="*/ 1074325 w 1751173"/>
              <a:gd name="connsiteY33" fmla="*/ 469735 h 1412801"/>
              <a:gd name="connsiteX34" fmla="*/ 1393066 w 1751173"/>
              <a:gd name="connsiteY34" fmla="*/ 469735 h 1412801"/>
              <a:gd name="connsiteX35" fmla="*/ 1393066 w 1751173"/>
              <a:gd name="connsiteY35" fmla="*/ 669661 h 1412801"/>
              <a:gd name="connsiteX36" fmla="*/ 1389145 w 1751173"/>
              <a:gd name="connsiteY36" fmla="*/ 667880 h 1412801"/>
              <a:gd name="connsiteX37" fmla="*/ 1113926 w 1751173"/>
              <a:gd name="connsiteY37" fmla="*/ 505370 h 1412801"/>
              <a:gd name="connsiteX38" fmla="*/ 1086705 w 1751173"/>
              <a:gd name="connsiteY38" fmla="*/ 492673 h 1412801"/>
              <a:gd name="connsiteX39" fmla="*/ 1077710 w 1751173"/>
              <a:gd name="connsiteY39" fmla="*/ 501335 h 1412801"/>
              <a:gd name="connsiteX40" fmla="*/ 1095581 w 1751173"/>
              <a:gd name="connsiteY40" fmla="*/ 540720 h 1412801"/>
              <a:gd name="connsiteX41" fmla="*/ 1206427 w 1751173"/>
              <a:gd name="connsiteY41" fmla="*/ 644294 h 1412801"/>
              <a:gd name="connsiteX42" fmla="*/ 1309675 w 1751173"/>
              <a:gd name="connsiteY42" fmla="*/ 721258 h 1412801"/>
              <a:gd name="connsiteX43" fmla="*/ 1323442 w 1751173"/>
              <a:gd name="connsiteY43" fmla="*/ 737193 h 1412801"/>
              <a:gd name="connsiteX44" fmla="*/ 1273905 w 1751173"/>
              <a:gd name="connsiteY44" fmla="*/ 734193 h 1412801"/>
              <a:gd name="connsiteX45" fmla="*/ 1261116 w 1751173"/>
              <a:gd name="connsiteY45" fmla="*/ 726420 h 1412801"/>
              <a:gd name="connsiteX46" fmla="*/ 1219529 w 1751173"/>
              <a:gd name="connsiteY46" fmla="*/ 707697 h 1412801"/>
              <a:gd name="connsiteX47" fmla="*/ 1196812 w 1751173"/>
              <a:gd name="connsiteY47" fmla="*/ 711846 h 1412801"/>
              <a:gd name="connsiteX48" fmla="*/ 1173893 w 1751173"/>
              <a:gd name="connsiteY48" fmla="*/ 707144 h 1412801"/>
              <a:gd name="connsiteX49" fmla="*/ 1136565 w 1751173"/>
              <a:gd name="connsiteY49" fmla="*/ 697148 h 1412801"/>
              <a:gd name="connsiteX50" fmla="*/ 1089818 w 1751173"/>
              <a:gd name="connsiteY50" fmla="*/ 702789 h 1412801"/>
              <a:gd name="connsiteX51" fmla="*/ 1074325 w 1751173"/>
              <a:gd name="connsiteY51" fmla="*/ 705277 h 1412801"/>
              <a:gd name="connsiteX52" fmla="*/ 358111 w 1751173"/>
              <a:gd name="connsiteY52" fmla="*/ 453168 h 1412801"/>
              <a:gd name="connsiteX53" fmla="*/ 676852 w 1751173"/>
              <a:gd name="connsiteY53" fmla="*/ 453168 h 1412801"/>
              <a:gd name="connsiteX54" fmla="*/ 676852 w 1751173"/>
              <a:gd name="connsiteY54" fmla="*/ 774258 h 1412801"/>
              <a:gd name="connsiteX55" fmla="*/ 645560 w 1751173"/>
              <a:gd name="connsiteY55" fmla="*/ 771275 h 1412801"/>
              <a:gd name="connsiteX56" fmla="*/ 536987 w 1751173"/>
              <a:gd name="connsiteY56" fmla="*/ 739656 h 1412801"/>
              <a:gd name="connsiteX57" fmla="*/ 522018 w 1751173"/>
              <a:gd name="connsiteY57" fmla="*/ 719230 h 1412801"/>
              <a:gd name="connsiteX58" fmla="*/ 526608 w 1751173"/>
              <a:gd name="connsiteY58" fmla="*/ 673839 h 1412801"/>
              <a:gd name="connsiteX59" fmla="*/ 539304 w 1751173"/>
              <a:gd name="connsiteY59" fmla="*/ 610156 h 1412801"/>
              <a:gd name="connsiteX60" fmla="*/ 521244 w 1751173"/>
              <a:gd name="connsiteY60" fmla="*/ 579968 h 1412801"/>
              <a:gd name="connsiteX61" fmla="*/ 525804 w 1751173"/>
              <a:gd name="connsiteY61" fmla="*/ 589819 h 1412801"/>
              <a:gd name="connsiteX62" fmla="*/ 509936 w 1751173"/>
              <a:gd name="connsiteY62" fmla="*/ 590332 h 1412801"/>
              <a:gd name="connsiteX63" fmla="*/ 467009 w 1751173"/>
              <a:gd name="connsiteY63" fmla="*/ 709270 h 1412801"/>
              <a:gd name="connsiteX64" fmla="*/ 479355 w 1751173"/>
              <a:gd name="connsiteY64" fmla="*/ 785149 h 1412801"/>
              <a:gd name="connsiteX65" fmla="*/ 540895 w 1751173"/>
              <a:gd name="connsiteY65" fmla="*/ 839332 h 1412801"/>
              <a:gd name="connsiteX66" fmla="*/ 670841 w 1751173"/>
              <a:gd name="connsiteY66" fmla="*/ 882925 h 1412801"/>
              <a:gd name="connsiteX67" fmla="*/ 676852 w 1751173"/>
              <a:gd name="connsiteY67" fmla="*/ 884343 h 1412801"/>
              <a:gd name="connsiteX68" fmla="*/ 676852 w 1751173"/>
              <a:gd name="connsiteY68" fmla="*/ 1111682 h 1412801"/>
              <a:gd name="connsiteX69" fmla="*/ 663280 w 1751173"/>
              <a:gd name="connsiteY69" fmla="*/ 1123332 h 1412801"/>
              <a:gd name="connsiteX70" fmla="*/ 637206 w 1751173"/>
              <a:gd name="connsiteY70" fmla="*/ 1158583 h 1412801"/>
              <a:gd name="connsiteX71" fmla="*/ 637167 w 1751173"/>
              <a:gd name="connsiteY71" fmla="*/ 1256546 h 1412801"/>
              <a:gd name="connsiteX72" fmla="*/ 651158 w 1751173"/>
              <a:gd name="connsiteY72" fmla="*/ 1293855 h 1412801"/>
              <a:gd name="connsiteX73" fmla="*/ 676852 w 1751173"/>
              <a:gd name="connsiteY73" fmla="*/ 1319676 h 1412801"/>
              <a:gd name="connsiteX74" fmla="*/ 676852 w 1751173"/>
              <a:gd name="connsiteY74" fmla="*/ 1412801 h 1412801"/>
              <a:gd name="connsiteX75" fmla="*/ 358111 w 1751173"/>
              <a:gd name="connsiteY75" fmla="*/ 1412801 h 1412801"/>
              <a:gd name="connsiteX76" fmla="*/ 1432432 w 1751173"/>
              <a:gd name="connsiteY76" fmla="*/ 0 h 1412801"/>
              <a:gd name="connsiteX77" fmla="*/ 1751173 w 1751173"/>
              <a:gd name="connsiteY77" fmla="*/ 0 h 1412801"/>
              <a:gd name="connsiteX78" fmla="*/ 1751173 w 1751173"/>
              <a:gd name="connsiteY78" fmla="*/ 1165798 h 1412801"/>
              <a:gd name="connsiteX79" fmla="*/ 1692337 w 1751173"/>
              <a:gd name="connsiteY79" fmla="*/ 1109788 h 1412801"/>
              <a:gd name="connsiteX80" fmla="*/ 1531914 w 1751173"/>
              <a:gd name="connsiteY80" fmla="*/ 974108 h 1412801"/>
              <a:gd name="connsiteX81" fmla="*/ 1440528 w 1751173"/>
              <a:gd name="connsiteY81" fmla="*/ 912791 h 1412801"/>
              <a:gd name="connsiteX82" fmla="*/ 1432432 w 1751173"/>
              <a:gd name="connsiteY82" fmla="*/ 908491 h 1412801"/>
              <a:gd name="connsiteX83" fmla="*/ 1432432 w 1751173"/>
              <a:gd name="connsiteY83" fmla="*/ 827424 h 1412801"/>
              <a:gd name="connsiteX84" fmla="*/ 1451232 w 1751173"/>
              <a:gd name="connsiteY84" fmla="*/ 817163 h 1412801"/>
              <a:gd name="connsiteX85" fmla="*/ 1468879 w 1751173"/>
              <a:gd name="connsiteY85" fmla="*/ 786512 h 1412801"/>
              <a:gd name="connsiteX86" fmla="*/ 1447325 w 1751173"/>
              <a:gd name="connsiteY86" fmla="*/ 701978 h 1412801"/>
              <a:gd name="connsiteX87" fmla="*/ 1432432 w 1751173"/>
              <a:gd name="connsiteY87" fmla="*/ 690545 h 141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751173" h="1412801">
                <a:moveTo>
                  <a:pt x="716218" y="1355596"/>
                </a:moveTo>
                <a:lnTo>
                  <a:pt x="723219" y="1361289"/>
                </a:lnTo>
                <a:cubicBezTo>
                  <a:pt x="732095" y="1364496"/>
                  <a:pt x="742014" y="1364913"/>
                  <a:pt x="752605" y="1363344"/>
                </a:cubicBezTo>
                <a:cubicBezTo>
                  <a:pt x="777523" y="1359329"/>
                  <a:pt x="802153" y="1360084"/>
                  <a:pt x="827317" y="1364186"/>
                </a:cubicBezTo>
                <a:cubicBezTo>
                  <a:pt x="847388" y="1367243"/>
                  <a:pt x="865841" y="1372688"/>
                  <a:pt x="882043" y="1381863"/>
                </a:cubicBezTo>
                <a:lnTo>
                  <a:pt x="913873" y="1412801"/>
                </a:lnTo>
                <a:lnTo>
                  <a:pt x="716218" y="1412801"/>
                </a:lnTo>
                <a:close/>
                <a:moveTo>
                  <a:pt x="716218" y="967749"/>
                </a:moveTo>
                <a:lnTo>
                  <a:pt x="730124" y="992585"/>
                </a:lnTo>
                <a:cubicBezTo>
                  <a:pt x="746827" y="1020849"/>
                  <a:pt x="746627" y="1024152"/>
                  <a:pt x="724456" y="1049695"/>
                </a:cubicBezTo>
                <a:lnTo>
                  <a:pt x="716218" y="1058849"/>
                </a:lnTo>
                <a:close/>
                <a:moveTo>
                  <a:pt x="716218" y="891198"/>
                </a:moveTo>
                <a:lnTo>
                  <a:pt x="734723" y="892319"/>
                </a:lnTo>
                <a:cubicBezTo>
                  <a:pt x="741028" y="891595"/>
                  <a:pt x="746332" y="895231"/>
                  <a:pt x="748523" y="901625"/>
                </a:cubicBezTo>
                <a:cubicBezTo>
                  <a:pt x="749746" y="905750"/>
                  <a:pt x="750836" y="912077"/>
                  <a:pt x="748890" y="913801"/>
                </a:cubicBezTo>
                <a:cubicBezTo>
                  <a:pt x="744221" y="917938"/>
                  <a:pt x="737771" y="914969"/>
                  <a:pt x="732355" y="913168"/>
                </a:cubicBezTo>
                <a:lnTo>
                  <a:pt x="716218" y="908013"/>
                </a:lnTo>
                <a:close/>
                <a:moveTo>
                  <a:pt x="1393066" y="841122"/>
                </a:moveTo>
                <a:lnTo>
                  <a:pt x="1393066" y="884095"/>
                </a:lnTo>
                <a:lnTo>
                  <a:pt x="1348413" y="853981"/>
                </a:lnTo>
                <a:cubicBezTo>
                  <a:pt x="1350681" y="853013"/>
                  <a:pt x="1352215" y="852001"/>
                  <a:pt x="1353727" y="851356"/>
                </a:cubicBezTo>
                <a:close/>
                <a:moveTo>
                  <a:pt x="0" y="818414"/>
                </a:moveTo>
                <a:lnTo>
                  <a:pt x="318741" y="818414"/>
                </a:lnTo>
                <a:lnTo>
                  <a:pt x="318741" y="1412801"/>
                </a:lnTo>
                <a:lnTo>
                  <a:pt x="0" y="1412801"/>
                </a:lnTo>
                <a:close/>
                <a:moveTo>
                  <a:pt x="716218" y="602228"/>
                </a:moveTo>
                <a:lnTo>
                  <a:pt x="1034959" y="602228"/>
                </a:lnTo>
                <a:lnTo>
                  <a:pt x="1034959" y="709706"/>
                </a:lnTo>
                <a:lnTo>
                  <a:pt x="1006499" y="710265"/>
                </a:lnTo>
                <a:cubicBezTo>
                  <a:pt x="946520" y="703319"/>
                  <a:pt x="894314" y="720045"/>
                  <a:pt x="851884" y="763881"/>
                </a:cubicBezTo>
                <a:cubicBezTo>
                  <a:pt x="845223" y="770475"/>
                  <a:pt x="838352" y="774479"/>
                  <a:pt x="828700" y="775736"/>
                </a:cubicBezTo>
                <a:cubicBezTo>
                  <a:pt x="798083" y="779590"/>
                  <a:pt x="767437" y="780865"/>
                  <a:pt x="736876" y="779981"/>
                </a:cubicBezTo>
                <a:lnTo>
                  <a:pt x="716218" y="778011"/>
                </a:lnTo>
                <a:close/>
                <a:moveTo>
                  <a:pt x="1074325" y="469735"/>
                </a:moveTo>
                <a:lnTo>
                  <a:pt x="1393066" y="469735"/>
                </a:lnTo>
                <a:lnTo>
                  <a:pt x="1393066" y="669661"/>
                </a:lnTo>
                <a:lnTo>
                  <a:pt x="1389145" y="667880"/>
                </a:lnTo>
                <a:cubicBezTo>
                  <a:pt x="1290023" y="626153"/>
                  <a:pt x="1190467" y="585505"/>
                  <a:pt x="1113926" y="505370"/>
                </a:cubicBezTo>
                <a:cubicBezTo>
                  <a:pt x="1106643" y="497931"/>
                  <a:pt x="1097692" y="493706"/>
                  <a:pt x="1086705" y="492673"/>
                </a:cubicBezTo>
                <a:cubicBezTo>
                  <a:pt x="1079733" y="492250"/>
                  <a:pt x="1078110" y="494730"/>
                  <a:pt x="1077710" y="501335"/>
                </a:cubicBezTo>
                <a:cubicBezTo>
                  <a:pt x="1077099" y="517504"/>
                  <a:pt x="1085195" y="529779"/>
                  <a:pt x="1095581" y="540720"/>
                </a:cubicBezTo>
                <a:cubicBezTo>
                  <a:pt x="1130554" y="577457"/>
                  <a:pt x="1165961" y="613116"/>
                  <a:pt x="1206427" y="644294"/>
                </a:cubicBezTo>
                <a:cubicBezTo>
                  <a:pt x="1240576" y="670301"/>
                  <a:pt x="1277539" y="692427"/>
                  <a:pt x="1309675" y="721258"/>
                </a:cubicBezTo>
                <a:cubicBezTo>
                  <a:pt x="1314568" y="725606"/>
                  <a:pt x="1320585" y="729654"/>
                  <a:pt x="1323442" y="737193"/>
                </a:cubicBezTo>
                <a:cubicBezTo>
                  <a:pt x="1306196" y="736148"/>
                  <a:pt x="1290072" y="734803"/>
                  <a:pt x="1273905" y="734193"/>
                </a:cubicBezTo>
                <a:cubicBezTo>
                  <a:pt x="1267667" y="733815"/>
                  <a:pt x="1264086" y="732125"/>
                  <a:pt x="1261116" y="726420"/>
                </a:cubicBezTo>
                <a:cubicBezTo>
                  <a:pt x="1252187" y="709674"/>
                  <a:pt x="1237798" y="704015"/>
                  <a:pt x="1219529" y="707697"/>
                </a:cubicBezTo>
                <a:lnTo>
                  <a:pt x="1196812" y="711846"/>
                </a:lnTo>
                <a:cubicBezTo>
                  <a:pt x="1188605" y="713559"/>
                  <a:pt x="1180554" y="712703"/>
                  <a:pt x="1173893" y="707144"/>
                </a:cubicBezTo>
                <a:cubicBezTo>
                  <a:pt x="1163029" y="698015"/>
                  <a:pt x="1150230" y="696503"/>
                  <a:pt x="1136565" y="697148"/>
                </a:cubicBezTo>
                <a:cubicBezTo>
                  <a:pt x="1120675" y="698028"/>
                  <a:pt x="1105430" y="700419"/>
                  <a:pt x="1089818" y="702789"/>
                </a:cubicBezTo>
                <a:lnTo>
                  <a:pt x="1074325" y="705277"/>
                </a:lnTo>
                <a:close/>
                <a:moveTo>
                  <a:pt x="358111" y="453168"/>
                </a:moveTo>
                <a:lnTo>
                  <a:pt x="676852" y="453168"/>
                </a:lnTo>
                <a:lnTo>
                  <a:pt x="676852" y="774258"/>
                </a:lnTo>
                <a:lnTo>
                  <a:pt x="645560" y="771275"/>
                </a:lnTo>
                <a:cubicBezTo>
                  <a:pt x="608353" y="765338"/>
                  <a:pt x="571324" y="756467"/>
                  <a:pt x="536987" y="739656"/>
                </a:cubicBezTo>
                <a:cubicBezTo>
                  <a:pt x="528035" y="735431"/>
                  <a:pt x="523643" y="728904"/>
                  <a:pt x="522018" y="719230"/>
                </a:cubicBezTo>
                <a:cubicBezTo>
                  <a:pt x="518915" y="703573"/>
                  <a:pt x="523129" y="688729"/>
                  <a:pt x="526608" y="673839"/>
                </a:cubicBezTo>
                <a:cubicBezTo>
                  <a:pt x="531200" y="652756"/>
                  <a:pt x="539071" y="632240"/>
                  <a:pt x="539304" y="610156"/>
                </a:cubicBezTo>
                <a:cubicBezTo>
                  <a:pt x="539548" y="593967"/>
                  <a:pt x="533843" y="584782"/>
                  <a:pt x="521244" y="579968"/>
                </a:cubicBezTo>
                <a:cubicBezTo>
                  <a:pt x="518365" y="584949"/>
                  <a:pt x="525682" y="585761"/>
                  <a:pt x="525804" y="589819"/>
                </a:cubicBezTo>
                <a:cubicBezTo>
                  <a:pt x="512772" y="586084"/>
                  <a:pt x="512427" y="585695"/>
                  <a:pt x="509936" y="590332"/>
                </a:cubicBezTo>
                <a:cubicBezTo>
                  <a:pt x="489256" y="627751"/>
                  <a:pt x="472178" y="666492"/>
                  <a:pt x="467009" y="709270"/>
                </a:cubicBezTo>
                <a:cubicBezTo>
                  <a:pt x="463941" y="735600"/>
                  <a:pt x="462386" y="761287"/>
                  <a:pt x="479355" y="785149"/>
                </a:cubicBezTo>
                <a:cubicBezTo>
                  <a:pt x="496003" y="808255"/>
                  <a:pt x="516286" y="826056"/>
                  <a:pt x="540895" y="839332"/>
                </a:cubicBezTo>
                <a:cubicBezTo>
                  <a:pt x="581549" y="861313"/>
                  <a:pt x="626172" y="872486"/>
                  <a:pt x="670841" y="882925"/>
                </a:cubicBezTo>
                <a:lnTo>
                  <a:pt x="676852" y="884343"/>
                </a:lnTo>
                <a:lnTo>
                  <a:pt x="676852" y="1111682"/>
                </a:lnTo>
                <a:lnTo>
                  <a:pt x="663280" y="1123332"/>
                </a:lnTo>
                <a:cubicBezTo>
                  <a:pt x="650226" y="1132117"/>
                  <a:pt x="642865" y="1144194"/>
                  <a:pt x="637206" y="1158583"/>
                </a:cubicBezTo>
                <a:cubicBezTo>
                  <a:pt x="624543" y="1191330"/>
                  <a:pt x="631049" y="1223766"/>
                  <a:pt x="637167" y="1256546"/>
                </a:cubicBezTo>
                <a:cubicBezTo>
                  <a:pt x="639831" y="1270334"/>
                  <a:pt x="644321" y="1282852"/>
                  <a:pt x="651158" y="1293855"/>
                </a:cubicBezTo>
                <a:lnTo>
                  <a:pt x="676852" y="1319676"/>
                </a:lnTo>
                <a:lnTo>
                  <a:pt x="676852" y="1412801"/>
                </a:lnTo>
                <a:lnTo>
                  <a:pt x="358111" y="1412801"/>
                </a:lnTo>
                <a:close/>
                <a:moveTo>
                  <a:pt x="1432432" y="0"/>
                </a:moveTo>
                <a:lnTo>
                  <a:pt x="1751173" y="0"/>
                </a:lnTo>
                <a:lnTo>
                  <a:pt x="1751173" y="1165798"/>
                </a:lnTo>
                <a:lnTo>
                  <a:pt x="1692337" y="1109788"/>
                </a:lnTo>
                <a:cubicBezTo>
                  <a:pt x="1629069" y="1053679"/>
                  <a:pt x="1570584" y="1008137"/>
                  <a:pt x="1531914" y="974108"/>
                </a:cubicBezTo>
                <a:cubicBezTo>
                  <a:pt x="1473908" y="923064"/>
                  <a:pt x="1459972" y="920988"/>
                  <a:pt x="1440528" y="912791"/>
                </a:cubicBezTo>
                <a:lnTo>
                  <a:pt x="1432432" y="908491"/>
                </a:lnTo>
                <a:lnTo>
                  <a:pt x="1432432" y="827424"/>
                </a:lnTo>
                <a:lnTo>
                  <a:pt x="1451232" y="817163"/>
                </a:lnTo>
                <a:cubicBezTo>
                  <a:pt x="1459487" y="809330"/>
                  <a:pt x="1465533" y="799200"/>
                  <a:pt x="1468879" y="786512"/>
                </a:cubicBezTo>
                <a:cubicBezTo>
                  <a:pt x="1476766" y="756605"/>
                  <a:pt x="1468010" y="724448"/>
                  <a:pt x="1447325" y="701978"/>
                </a:cubicBezTo>
                <a:lnTo>
                  <a:pt x="1432432" y="690545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lecha: cheurón 23">
            <a:extLst>
              <a:ext uri="{FF2B5EF4-FFF2-40B4-BE49-F238E27FC236}">
                <a16:creationId xmlns:a16="http://schemas.microsoft.com/office/drawing/2014/main" id="{EF77A6B0-46F9-DEB5-7DBA-D1F6F63B38F9}"/>
              </a:ext>
            </a:extLst>
          </p:cNvPr>
          <p:cNvSpPr/>
          <p:nvPr/>
        </p:nvSpPr>
        <p:spPr>
          <a:xfrm>
            <a:off x="695770" y="254724"/>
            <a:ext cx="473681" cy="648591"/>
          </a:xfrm>
          <a:prstGeom prst="chevron">
            <a:avLst/>
          </a:prstGeom>
          <a:solidFill>
            <a:srgbClr val="FFC2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25" name="Flecha: cheurón 24">
            <a:extLst>
              <a:ext uri="{FF2B5EF4-FFF2-40B4-BE49-F238E27FC236}">
                <a16:creationId xmlns:a16="http://schemas.microsoft.com/office/drawing/2014/main" id="{6514A887-6EA2-21B4-9A4A-9653C91B58FA}"/>
              </a:ext>
            </a:extLst>
          </p:cNvPr>
          <p:cNvSpPr/>
          <p:nvPr/>
        </p:nvSpPr>
        <p:spPr>
          <a:xfrm>
            <a:off x="1093250" y="253719"/>
            <a:ext cx="473681" cy="648591"/>
          </a:xfrm>
          <a:prstGeom prst="chevron">
            <a:avLst/>
          </a:prstGeom>
          <a:solidFill>
            <a:srgbClr val="FFC221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ADBD401-667D-AFD7-7F5C-3354165F67C6}"/>
              </a:ext>
            </a:extLst>
          </p:cNvPr>
          <p:cNvSpPr txBox="1"/>
          <p:nvPr/>
        </p:nvSpPr>
        <p:spPr>
          <a:xfrm>
            <a:off x="1623435" y="186457"/>
            <a:ext cx="6631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b="1" spc="600" dirty="0">
                <a:solidFill>
                  <a:schemeClr val="bg1">
                    <a:lumMod val="50000"/>
                  </a:schemeClr>
                </a:solidFill>
              </a:rPr>
              <a:t>CLEANING </a:t>
            </a:r>
            <a:r>
              <a:rPr lang="es-MX" sz="4800" b="1" spc="600" dirty="0">
                <a:solidFill>
                  <a:srgbClr val="057EC7"/>
                </a:solidFill>
              </a:rPr>
              <a:t>STYLE</a:t>
            </a:r>
            <a:endParaRPr lang="es-PE" sz="4800" b="1" spc="600" dirty="0">
              <a:solidFill>
                <a:srgbClr val="057EC7"/>
              </a:solidFill>
            </a:endParaRPr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id="{EFD4E357-073F-54E3-AC44-D5EB015329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029198" y="110846"/>
            <a:ext cx="890211" cy="936346"/>
            <a:chOff x="2469" y="712"/>
            <a:chExt cx="2740" cy="2882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93FAAF73-D690-7FB2-B957-8F8459E0D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620"/>
              <a:ext cx="397" cy="974"/>
            </a:xfrm>
            <a:custGeom>
              <a:avLst/>
              <a:gdLst>
                <a:gd name="T0" fmla="*/ 61 w 167"/>
                <a:gd name="T1" fmla="*/ 410 h 410"/>
                <a:gd name="T2" fmla="*/ 35 w 167"/>
                <a:gd name="T3" fmla="*/ 400 h 410"/>
                <a:gd name="T4" fmla="*/ 11 w 167"/>
                <a:gd name="T5" fmla="*/ 381 h 410"/>
                <a:gd name="T6" fmla="*/ 1 w 167"/>
                <a:gd name="T7" fmla="*/ 346 h 410"/>
                <a:gd name="T8" fmla="*/ 18 w 167"/>
                <a:gd name="T9" fmla="*/ 158 h 410"/>
                <a:gd name="T10" fmla="*/ 28 w 167"/>
                <a:gd name="T11" fmla="*/ 42 h 410"/>
                <a:gd name="T12" fmla="*/ 55 w 167"/>
                <a:gd name="T13" fmla="*/ 8 h 410"/>
                <a:gd name="T14" fmla="*/ 119 w 167"/>
                <a:gd name="T15" fmla="*/ 13 h 410"/>
                <a:gd name="T16" fmla="*/ 138 w 167"/>
                <a:gd name="T17" fmla="*/ 41 h 410"/>
                <a:gd name="T18" fmla="*/ 151 w 167"/>
                <a:gd name="T19" fmla="*/ 187 h 410"/>
                <a:gd name="T20" fmla="*/ 165 w 167"/>
                <a:gd name="T21" fmla="*/ 351 h 410"/>
                <a:gd name="T22" fmla="*/ 141 w 167"/>
                <a:gd name="T23" fmla="*/ 393 h 410"/>
                <a:gd name="T24" fmla="*/ 106 w 167"/>
                <a:gd name="T25" fmla="*/ 408 h 410"/>
                <a:gd name="T26" fmla="*/ 98 w 167"/>
                <a:gd name="T27" fmla="*/ 410 h 410"/>
                <a:gd name="T28" fmla="*/ 61 w 167"/>
                <a:gd name="T29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7" h="410">
                  <a:moveTo>
                    <a:pt x="61" y="410"/>
                  </a:moveTo>
                  <a:cubicBezTo>
                    <a:pt x="54" y="404"/>
                    <a:pt x="43" y="404"/>
                    <a:pt x="35" y="400"/>
                  </a:cubicBezTo>
                  <a:cubicBezTo>
                    <a:pt x="26" y="394"/>
                    <a:pt x="18" y="389"/>
                    <a:pt x="11" y="381"/>
                  </a:cubicBezTo>
                  <a:cubicBezTo>
                    <a:pt x="3" y="371"/>
                    <a:pt x="0" y="360"/>
                    <a:pt x="1" y="346"/>
                  </a:cubicBezTo>
                  <a:cubicBezTo>
                    <a:pt x="7" y="284"/>
                    <a:pt x="12" y="221"/>
                    <a:pt x="18" y="158"/>
                  </a:cubicBezTo>
                  <a:cubicBezTo>
                    <a:pt x="21" y="119"/>
                    <a:pt x="25" y="80"/>
                    <a:pt x="28" y="42"/>
                  </a:cubicBezTo>
                  <a:cubicBezTo>
                    <a:pt x="30" y="24"/>
                    <a:pt x="41" y="14"/>
                    <a:pt x="55" y="8"/>
                  </a:cubicBezTo>
                  <a:cubicBezTo>
                    <a:pt x="77" y="0"/>
                    <a:pt x="99" y="1"/>
                    <a:pt x="119" y="13"/>
                  </a:cubicBezTo>
                  <a:cubicBezTo>
                    <a:pt x="130" y="19"/>
                    <a:pt x="137" y="28"/>
                    <a:pt x="138" y="41"/>
                  </a:cubicBezTo>
                  <a:cubicBezTo>
                    <a:pt x="142" y="90"/>
                    <a:pt x="147" y="139"/>
                    <a:pt x="151" y="187"/>
                  </a:cubicBezTo>
                  <a:cubicBezTo>
                    <a:pt x="156" y="242"/>
                    <a:pt x="161" y="297"/>
                    <a:pt x="165" y="351"/>
                  </a:cubicBezTo>
                  <a:cubicBezTo>
                    <a:pt x="167" y="370"/>
                    <a:pt x="155" y="383"/>
                    <a:pt x="141" y="393"/>
                  </a:cubicBezTo>
                  <a:cubicBezTo>
                    <a:pt x="131" y="401"/>
                    <a:pt x="118" y="405"/>
                    <a:pt x="106" y="408"/>
                  </a:cubicBezTo>
                  <a:cubicBezTo>
                    <a:pt x="103" y="408"/>
                    <a:pt x="100" y="408"/>
                    <a:pt x="98" y="410"/>
                  </a:cubicBezTo>
                  <a:cubicBezTo>
                    <a:pt x="85" y="410"/>
                    <a:pt x="73" y="410"/>
                    <a:pt x="61" y="41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3F072617-16D1-F260-8D98-2732C1249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2311"/>
              <a:ext cx="900" cy="686"/>
            </a:xfrm>
            <a:custGeom>
              <a:avLst/>
              <a:gdLst>
                <a:gd name="T0" fmla="*/ 378 w 379"/>
                <a:gd name="T1" fmla="*/ 182 h 289"/>
                <a:gd name="T2" fmla="*/ 304 w 379"/>
                <a:gd name="T3" fmla="*/ 285 h 289"/>
                <a:gd name="T4" fmla="*/ 262 w 379"/>
                <a:gd name="T5" fmla="*/ 274 h 289"/>
                <a:gd name="T6" fmla="*/ 55 w 379"/>
                <a:gd name="T7" fmla="*/ 128 h 289"/>
                <a:gd name="T8" fmla="*/ 19 w 379"/>
                <a:gd name="T9" fmla="*/ 102 h 289"/>
                <a:gd name="T10" fmla="*/ 2 w 379"/>
                <a:gd name="T11" fmla="*/ 67 h 289"/>
                <a:gd name="T12" fmla="*/ 40 w 379"/>
                <a:gd name="T13" fmla="*/ 7 h 289"/>
                <a:gd name="T14" fmla="*/ 72 w 379"/>
                <a:gd name="T15" fmla="*/ 5 h 289"/>
                <a:gd name="T16" fmla="*/ 346 w 379"/>
                <a:gd name="T17" fmla="*/ 133 h 289"/>
                <a:gd name="T18" fmla="*/ 378 w 379"/>
                <a:gd name="T19" fmla="*/ 18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9" h="289">
                  <a:moveTo>
                    <a:pt x="378" y="182"/>
                  </a:moveTo>
                  <a:cubicBezTo>
                    <a:pt x="379" y="230"/>
                    <a:pt x="344" y="276"/>
                    <a:pt x="304" y="285"/>
                  </a:cubicBezTo>
                  <a:cubicBezTo>
                    <a:pt x="287" y="289"/>
                    <a:pt x="274" y="282"/>
                    <a:pt x="262" y="274"/>
                  </a:cubicBezTo>
                  <a:cubicBezTo>
                    <a:pt x="193" y="225"/>
                    <a:pt x="124" y="177"/>
                    <a:pt x="55" y="128"/>
                  </a:cubicBezTo>
                  <a:cubicBezTo>
                    <a:pt x="43" y="120"/>
                    <a:pt x="31" y="110"/>
                    <a:pt x="19" y="102"/>
                  </a:cubicBezTo>
                  <a:cubicBezTo>
                    <a:pt x="6" y="94"/>
                    <a:pt x="0" y="82"/>
                    <a:pt x="2" y="67"/>
                  </a:cubicBezTo>
                  <a:cubicBezTo>
                    <a:pt x="4" y="41"/>
                    <a:pt x="16" y="20"/>
                    <a:pt x="40" y="7"/>
                  </a:cubicBezTo>
                  <a:cubicBezTo>
                    <a:pt x="50" y="1"/>
                    <a:pt x="61" y="0"/>
                    <a:pt x="72" y="5"/>
                  </a:cubicBezTo>
                  <a:cubicBezTo>
                    <a:pt x="163" y="48"/>
                    <a:pt x="255" y="91"/>
                    <a:pt x="346" y="133"/>
                  </a:cubicBezTo>
                  <a:cubicBezTo>
                    <a:pt x="369" y="144"/>
                    <a:pt x="377" y="162"/>
                    <a:pt x="378" y="182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A8A209C9-203D-BF5F-598F-F3F687E52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3" y="1306"/>
              <a:ext cx="905" cy="703"/>
            </a:xfrm>
            <a:custGeom>
              <a:avLst/>
              <a:gdLst>
                <a:gd name="T0" fmla="*/ 381 w 381"/>
                <a:gd name="T1" fmla="*/ 108 h 296"/>
                <a:gd name="T2" fmla="*/ 348 w 381"/>
                <a:gd name="T3" fmla="*/ 161 h 296"/>
                <a:gd name="T4" fmla="*/ 75 w 381"/>
                <a:gd name="T5" fmla="*/ 288 h 296"/>
                <a:gd name="T6" fmla="*/ 30 w 381"/>
                <a:gd name="T7" fmla="*/ 279 h 296"/>
                <a:gd name="T8" fmla="*/ 5 w 381"/>
                <a:gd name="T9" fmla="*/ 213 h 296"/>
                <a:gd name="T10" fmla="*/ 19 w 381"/>
                <a:gd name="T11" fmla="*/ 193 h 296"/>
                <a:gd name="T12" fmla="*/ 259 w 381"/>
                <a:gd name="T13" fmla="*/ 24 h 296"/>
                <a:gd name="T14" fmla="*/ 348 w 381"/>
                <a:gd name="T15" fmla="*/ 33 h 296"/>
                <a:gd name="T16" fmla="*/ 381 w 381"/>
                <a:gd name="T17" fmla="*/ 10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96">
                  <a:moveTo>
                    <a:pt x="381" y="108"/>
                  </a:moveTo>
                  <a:cubicBezTo>
                    <a:pt x="379" y="133"/>
                    <a:pt x="371" y="150"/>
                    <a:pt x="348" y="161"/>
                  </a:cubicBezTo>
                  <a:cubicBezTo>
                    <a:pt x="257" y="203"/>
                    <a:pt x="166" y="245"/>
                    <a:pt x="75" y="288"/>
                  </a:cubicBezTo>
                  <a:cubicBezTo>
                    <a:pt x="58" y="296"/>
                    <a:pt x="43" y="291"/>
                    <a:pt x="30" y="279"/>
                  </a:cubicBezTo>
                  <a:cubicBezTo>
                    <a:pt x="10" y="261"/>
                    <a:pt x="0" y="240"/>
                    <a:pt x="5" y="213"/>
                  </a:cubicBezTo>
                  <a:cubicBezTo>
                    <a:pt x="7" y="204"/>
                    <a:pt x="11" y="198"/>
                    <a:pt x="19" y="193"/>
                  </a:cubicBezTo>
                  <a:cubicBezTo>
                    <a:pt x="99" y="137"/>
                    <a:pt x="179" y="80"/>
                    <a:pt x="259" y="24"/>
                  </a:cubicBezTo>
                  <a:cubicBezTo>
                    <a:pt x="293" y="0"/>
                    <a:pt x="319" y="3"/>
                    <a:pt x="348" y="33"/>
                  </a:cubicBezTo>
                  <a:cubicBezTo>
                    <a:pt x="368" y="54"/>
                    <a:pt x="379" y="80"/>
                    <a:pt x="381" y="108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6382BC0A-D33E-CB02-E68F-35C14E5A9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" y="2316"/>
              <a:ext cx="905" cy="686"/>
            </a:xfrm>
            <a:custGeom>
              <a:avLst/>
              <a:gdLst>
                <a:gd name="T0" fmla="*/ 320 w 381"/>
                <a:gd name="T1" fmla="*/ 0 h 289"/>
                <a:gd name="T2" fmla="*/ 363 w 381"/>
                <a:gd name="T3" fmla="*/ 24 h 289"/>
                <a:gd name="T4" fmla="*/ 378 w 381"/>
                <a:gd name="T5" fmla="*/ 58 h 289"/>
                <a:gd name="T6" fmla="*/ 357 w 381"/>
                <a:gd name="T7" fmla="*/ 104 h 289"/>
                <a:gd name="T8" fmla="*/ 160 w 381"/>
                <a:gd name="T9" fmla="*/ 242 h 289"/>
                <a:gd name="T10" fmla="*/ 116 w 381"/>
                <a:gd name="T11" fmla="*/ 273 h 289"/>
                <a:gd name="T12" fmla="*/ 48 w 381"/>
                <a:gd name="T13" fmla="*/ 271 h 289"/>
                <a:gd name="T14" fmla="*/ 2 w 381"/>
                <a:gd name="T15" fmla="*/ 191 h 289"/>
                <a:gd name="T16" fmla="*/ 35 w 381"/>
                <a:gd name="T17" fmla="*/ 130 h 289"/>
                <a:gd name="T18" fmla="*/ 308 w 381"/>
                <a:gd name="T19" fmla="*/ 3 h 289"/>
                <a:gd name="T20" fmla="*/ 320 w 381"/>
                <a:gd name="T2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289">
                  <a:moveTo>
                    <a:pt x="320" y="0"/>
                  </a:moveTo>
                  <a:cubicBezTo>
                    <a:pt x="340" y="0"/>
                    <a:pt x="353" y="11"/>
                    <a:pt x="363" y="24"/>
                  </a:cubicBezTo>
                  <a:cubicBezTo>
                    <a:pt x="371" y="34"/>
                    <a:pt x="376" y="46"/>
                    <a:pt x="378" y="58"/>
                  </a:cubicBezTo>
                  <a:cubicBezTo>
                    <a:pt x="381" y="78"/>
                    <a:pt x="374" y="92"/>
                    <a:pt x="357" y="104"/>
                  </a:cubicBezTo>
                  <a:cubicBezTo>
                    <a:pt x="291" y="149"/>
                    <a:pt x="226" y="196"/>
                    <a:pt x="160" y="242"/>
                  </a:cubicBezTo>
                  <a:cubicBezTo>
                    <a:pt x="145" y="252"/>
                    <a:pt x="131" y="263"/>
                    <a:pt x="116" y="273"/>
                  </a:cubicBezTo>
                  <a:cubicBezTo>
                    <a:pt x="93" y="289"/>
                    <a:pt x="71" y="288"/>
                    <a:pt x="48" y="271"/>
                  </a:cubicBezTo>
                  <a:cubicBezTo>
                    <a:pt x="21" y="250"/>
                    <a:pt x="5" y="224"/>
                    <a:pt x="2" y="191"/>
                  </a:cubicBezTo>
                  <a:cubicBezTo>
                    <a:pt x="0" y="166"/>
                    <a:pt x="9" y="142"/>
                    <a:pt x="35" y="130"/>
                  </a:cubicBezTo>
                  <a:cubicBezTo>
                    <a:pt x="126" y="89"/>
                    <a:pt x="217" y="46"/>
                    <a:pt x="308" y="3"/>
                  </a:cubicBezTo>
                  <a:cubicBezTo>
                    <a:pt x="312" y="1"/>
                    <a:pt x="317" y="0"/>
                    <a:pt x="320" y="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0DDF9ADF-292D-6C8C-1F00-AD1DA22C4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1323"/>
              <a:ext cx="904" cy="679"/>
            </a:xfrm>
            <a:custGeom>
              <a:avLst/>
              <a:gdLst>
                <a:gd name="T0" fmla="*/ 83 w 380"/>
                <a:gd name="T1" fmla="*/ 0 h 286"/>
                <a:gd name="T2" fmla="*/ 109 w 380"/>
                <a:gd name="T3" fmla="*/ 8 h 286"/>
                <a:gd name="T4" fmla="*/ 297 w 380"/>
                <a:gd name="T5" fmla="*/ 141 h 286"/>
                <a:gd name="T6" fmla="*/ 355 w 380"/>
                <a:gd name="T7" fmla="*/ 181 h 286"/>
                <a:gd name="T8" fmla="*/ 375 w 380"/>
                <a:gd name="T9" fmla="*/ 229 h 286"/>
                <a:gd name="T10" fmla="*/ 329 w 380"/>
                <a:gd name="T11" fmla="*/ 283 h 286"/>
                <a:gd name="T12" fmla="*/ 306 w 380"/>
                <a:gd name="T13" fmla="*/ 281 h 286"/>
                <a:gd name="T14" fmla="*/ 33 w 380"/>
                <a:gd name="T15" fmla="*/ 154 h 286"/>
                <a:gd name="T16" fmla="*/ 0 w 380"/>
                <a:gd name="T17" fmla="*/ 101 h 286"/>
                <a:gd name="T18" fmla="*/ 64 w 380"/>
                <a:gd name="T19" fmla="*/ 4 h 286"/>
                <a:gd name="T20" fmla="*/ 83 w 380"/>
                <a:gd name="T2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286">
                  <a:moveTo>
                    <a:pt x="83" y="0"/>
                  </a:moveTo>
                  <a:cubicBezTo>
                    <a:pt x="93" y="1"/>
                    <a:pt x="101" y="3"/>
                    <a:pt x="109" y="8"/>
                  </a:cubicBezTo>
                  <a:cubicBezTo>
                    <a:pt x="171" y="52"/>
                    <a:pt x="234" y="97"/>
                    <a:pt x="297" y="141"/>
                  </a:cubicBezTo>
                  <a:cubicBezTo>
                    <a:pt x="316" y="154"/>
                    <a:pt x="335" y="168"/>
                    <a:pt x="355" y="181"/>
                  </a:cubicBezTo>
                  <a:cubicBezTo>
                    <a:pt x="373" y="193"/>
                    <a:pt x="380" y="209"/>
                    <a:pt x="375" y="229"/>
                  </a:cubicBezTo>
                  <a:cubicBezTo>
                    <a:pt x="369" y="255"/>
                    <a:pt x="356" y="275"/>
                    <a:pt x="329" y="283"/>
                  </a:cubicBezTo>
                  <a:cubicBezTo>
                    <a:pt x="321" y="286"/>
                    <a:pt x="313" y="285"/>
                    <a:pt x="306" y="281"/>
                  </a:cubicBezTo>
                  <a:cubicBezTo>
                    <a:pt x="215" y="239"/>
                    <a:pt x="124" y="196"/>
                    <a:pt x="33" y="154"/>
                  </a:cubicBezTo>
                  <a:cubicBezTo>
                    <a:pt x="9" y="143"/>
                    <a:pt x="0" y="125"/>
                    <a:pt x="0" y="101"/>
                  </a:cubicBezTo>
                  <a:cubicBezTo>
                    <a:pt x="0" y="61"/>
                    <a:pt x="28" y="18"/>
                    <a:pt x="64" y="4"/>
                  </a:cubicBezTo>
                  <a:cubicBezTo>
                    <a:pt x="70" y="2"/>
                    <a:pt x="77" y="1"/>
                    <a:pt x="83" y="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88EE3196-5DE5-6FDA-3E6C-1462DE980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712"/>
              <a:ext cx="395" cy="986"/>
            </a:xfrm>
            <a:custGeom>
              <a:avLst/>
              <a:gdLst>
                <a:gd name="T0" fmla="*/ 11 w 166"/>
                <a:gd name="T1" fmla="*/ 32 h 415"/>
                <a:gd name="T2" fmla="*/ 108 w 166"/>
                <a:gd name="T3" fmla="*/ 6 h 415"/>
                <a:gd name="T4" fmla="*/ 124 w 166"/>
                <a:gd name="T5" fmla="*/ 11 h 415"/>
                <a:gd name="T6" fmla="*/ 165 w 166"/>
                <a:gd name="T7" fmla="*/ 53 h 415"/>
                <a:gd name="T8" fmla="*/ 164 w 166"/>
                <a:gd name="T9" fmla="*/ 73 h 415"/>
                <a:gd name="T10" fmla="*/ 148 w 166"/>
                <a:gd name="T11" fmla="*/ 254 h 415"/>
                <a:gd name="T12" fmla="*/ 138 w 166"/>
                <a:gd name="T13" fmla="*/ 375 h 415"/>
                <a:gd name="T14" fmla="*/ 122 w 166"/>
                <a:gd name="T15" fmla="*/ 400 h 415"/>
                <a:gd name="T16" fmla="*/ 45 w 166"/>
                <a:gd name="T17" fmla="*/ 400 h 415"/>
                <a:gd name="T18" fmla="*/ 29 w 166"/>
                <a:gd name="T19" fmla="*/ 375 h 415"/>
                <a:gd name="T20" fmla="*/ 17 w 166"/>
                <a:gd name="T21" fmla="*/ 246 h 415"/>
                <a:gd name="T22" fmla="*/ 11 w 166"/>
                <a:gd name="T23" fmla="*/ 180 h 415"/>
                <a:gd name="T24" fmla="*/ 1 w 166"/>
                <a:gd name="T25" fmla="*/ 63 h 415"/>
                <a:gd name="T26" fmla="*/ 11 w 166"/>
                <a:gd name="T27" fmla="*/ 32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415">
                  <a:moveTo>
                    <a:pt x="11" y="32"/>
                  </a:moveTo>
                  <a:cubicBezTo>
                    <a:pt x="38" y="4"/>
                    <a:pt x="72" y="0"/>
                    <a:pt x="108" y="6"/>
                  </a:cubicBezTo>
                  <a:cubicBezTo>
                    <a:pt x="114" y="7"/>
                    <a:pt x="119" y="10"/>
                    <a:pt x="124" y="11"/>
                  </a:cubicBezTo>
                  <a:cubicBezTo>
                    <a:pt x="143" y="20"/>
                    <a:pt x="159" y="32"/>
                    <a:pt x="165" y="53"/>
                  </a:cubicBezTo>
                  <a:cubicBezTo>
                    <a:pt x="166" y="60"/>
                    <a:pt x="165" y="67"/>
                    <a:pt x="164" y="73"/>
                  </a:cubicBezTo>
                  <a:cubicBezTo>
                    <a:pt x="159" y="133"/>
                    <a:pt x="154" y="194"/>
                    <a:pt x="148" y="254"/>
                  </a:cubicBezTo>
                  <a:cubicBezTo>
                    <a:pt x="145" y="294"/>
                    <a:pt x="141" y="335"/>
                    <a:pt x="138" y="375"/>
                  </a:cubicBezTo>
                  <a:cubicBezTo>
                    <a:pt x="137" y="386"/>
                    <a:pt x="131" y="394"/>
                    <a:pt x="122" y="400"/>
                  </a:cubicBezTo>
                  <a:cubicBezTo>
                    <a:pt x="96" y="414"/>
                    <a:pt x="71" y="415"/>
                    <a:pt x="45" y="400"/>
                  </a:cubicBezTo>
                  <a:cubicBezTo>
                    <a:pt x="36" y="395"/>
                    <a:pt x="30" y="386"/>
                    <a:pt x="29" y="375"/>
                  </a:cubicBezTo>
                  <a:cubicBezTo>
                    <a:pt x="24" y="332"/>
                    <a:pt x="21" y="289"/>
                    <a:pt x="17" y="246"/>
                  </a:cubicBezTo>
                  <a:cubicBezTo>
                    <a:pt x="15" y="224"/>
                    <a:pt x="13" y="202"/>
                    <a:pt x="11" y="180"/>
                  </a:cubicBezTo>
                  <a:cubicBezTo>
                    <a:pt x="8" y="141"/>
                    <a:pt x="4" y="102"/>
                    <a:pt x="1" y="63"/>
                  </a:cubicBezTo>
                  <a:cubicBezTo>
                    <a:pt x="0" y="51"/>
                    <a:pt x="4" y="41"/>
                    <a:pt x="11" y="32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479ED20D-ED18-A03C-6471-595FBFF22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" y="2905"/>
              <a:ext cx="152" cy="147"/>
            </a:xfrm>
            <a:custGeom>
              <a:avLst/>
              <a:gdLst>
                <a:gd name="T0" fmla="*/ 33 w 64"/>
                <a:gd name="T1" fmla="*/ 62 h 62"/>
                <a:gd name="T2" fmla="*/ 0 w 64"/>
                <a:gd name="T3" fmla="*/ 31 h 62"/>
                <a:gd name="T4" fmla="*/ 32 w 64"/>
                <a:gd name="T5" fmla="*/ 0 h 62"/>
                <a:gd name="T6" fmla="*/ 64 w 64"/>
                <a:gd name="T7" fmla="*/ 31 h 62"/>
                <a:gd name="T8" fmla="*/ 33 w 64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2">
                  <a:moveTo>
                    <a:pt x="33" y="62"/>
                  </a:moveTo>
                  <a:cubicBezTo>
                    <a:pt x="15" y="62"/>
                    <a:pt x="0" y="48"/>
                    <a:pt x="0" y="31"/>
                  </a:cubicBezTo>
                  <a:cubicBezTo>
                    <a:pt x="0" y="13"/>
                    <a:pt x="14" y="0"/>
                    <a:pt x="32" y="0"/>
                  </a:cubicBezTo>
                  <a:cubicBezTo>
                    <a:pt x="50" y="0"/>
                    <a:pt x="64" y="13"/>
                    <a:pt x="64" y="31"/>
                  </a:cubicBezTo>
                  <a:cubicBezTo>
                    <a:pt x="64" y="47"/>
                    <a:pt x="50" y="61"/>
                    <a:pt x="33" y="62"/>
                  </a:cubicBezTo>
                  <a:close/>
                </a:path>
              </a:pathLst>
            </a:custGeom>
            <a:solidFill>
              <a:srgbClr val="FCC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F5953E8D-8E58-965A-0814-A44736417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" y="2921"/>
              <a:ext cx="110" cy="112"/>
            </a:xfrm>
            <a:custGeom>
              <a:avLst/>
              <a:gdLst>
                <a:gd name="T0" fmla="*/ 46 w 46"/>
                <a:gd name="T1" fmla="*/ 24 h 47"/>
                <a:gd name="T2" fmla="*/ 22 w 46"/>
                <a:gd name="T3" fmla="*/ 47 h 47"/>
                <a:gd name="T4" fmla="*/ 0 w 46"/>
                <a:gd name="T5" fmla="*/ 24 h 47"/>
                <a:gd name="T6" fmla="*/ 23 w 46"/>
                <a:gd name="T7" fmla="*/ 0 h 47"/>
                <a:gd name="T8" fmla="*/ 46 w 46"/>
                <a:gd name="T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7">
                  <a:moveTo>
                    <a:pt x="46" y="24"/>
                  </a:moveTo>
                  <a:cubicBezTo>
                    <a:pt x="45" y="37"/>
                    <a:pt x="35" y="47"/>
                    <a:pt x="22" y="47"/>
                  </a:cubicBezTo>
                  <a:cubicBezTo>
                    <a:pt x="10" y="47"/>
                    <a:pt x="0" y="36"/>
                    <a:pt x="0" y="24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D1AA1979-251B-6C24-5DE9-275B3E084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936"/>
              <a:ext cx="65" cy="76"/>
            </a:xfrm>
            <a:custGeom>
              <a:avLst/>
              <a:gdLst>
                <a:gd name="T0" fmla="*/ 6 w 27"/>
                <a:gd name="T1" fmla="*/ 2 h 32"/>
                <a:gd name="T2" fmla="*/ 20 w 27"/>
                <a:gd name="T3" fmla="*/ 3 h 32"/>
                <a:gd name="T4" fmla="*/ 25 w 27"/>
                <a:gd name="T5" fmla="*/ 12 h 32"/>
                <a:gd name="T6" fmla="*/ 24 w 27"/>
                <a:gd name="T7" fmla="*/ 26 h 32"/>
                <a:gd name="T8" fmla="*/ 22 w 27"/>
                <a:gd name="T9" fmla="*/ 31 h 32"/>
                <a:gd name="T10" fmla="*/ 17 w 27"/>
                <a:gd name="T11" fmla="*/ 29 h 32"/>
                <a:gd name="T12" fmla="*/ 10 w 27"/>
                <a:gd name="T13" fmla="*/ 22 h 32"/>
                <a:gd name="T14" fmla="*/ 6 w 27"/>
                <a:gd name="T15" fmla="*/ 30 h 32"/>
                <a:gd name="T16" fmla="*/ 2 w 27"/>
                <a:gd name="T17" fmla="*/ 31 h 32"/>
                <a:gd name="T18" fmla="*/ 1 w 27"/>
                <a:gd name="T19" fmla="*/ 8 h 32"/>
                <a:gd name="T20" fmla="*/ 6 w 27"/>
                <a:gd name="T21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2">
                  <a:moveTo>
                    <a:pt x="6" y="2"/>
                  </a:moveTo>
                  <a:cubicBezTo>
                    <a:pt x="11" y="0"/>
                    <a:pt x="16" y="1"/>
                    <a:pt x="20" y="3"/>
                  </a:cubicBezTo>
                  <a:cubicBezTo>
                    <a:pt x="24" y="5"/>
                    <a:pt x="27" y="8"/>
                    <a:pt x="25" y="12"/>
                  </a:cubicBezTo>
                  <a:cubicBezTo>
                    <a:pt x="22" y="17"/>
                    <a:pt x="23" y="22"/>
                    <a:pt x="24" y="26"/>
                  </a:cubicBezTo>
                  <a:cubicBezTo>
                    <a:pt x="24" y="28"/>
                    <a:pt x="24" y="30"/>
                    <a:pt x="22" y="31"/>
                  </a:cubicBezTo>
                  <a:cubicBezTo>
                    <a:pt x="20" y="32"/>
                    <a:pt x="18" y="32"/>
                    <a:pt x="17" y="29"/>
                  </a:cubicBezTo>
                  <a:cubicBezTo>
                    <a:pt x="16" y="25"/>
                    <a:pt x="14" y="22"/>
                    <a:pt x="10" y="22"/>
                  </a:cubicBezTo>
                  <a:cubicBezTo>
                    <a:pt x="4" y="22"/>
                    <a:pt x="8" y="28"/>
                    <a:pt x="6" y="30"/>
                  </a:cubicBezTo>
                  <a:cubicBezTo>
                    <a:pt x="5" y="31"/>
                    <a:pt x="3" y="31"/>
                    <a:pt x="2" y="31"/>
                  </a:cubicBezTo>
                  <a:cubicBezTo>
                    <a:pt x="0" y="24"/>
                    <a:pt x="2" y="16"/>
                    <a:pt x="1" y="8"/>
                  </a:cubicBezTo>
                  <a:cubicBezTo>
                    <a:pt x="1" y="4"/>
                    <a:pt x="4" y="4"/>
                    <a:pt x="6" y="2"/>
                  </a:cubicBezTo>
                  <a:close/>
                </a:path>
              </a:pathLst>
            </a:custGeom>
            <a:solidFill>
              <a:srgbClr val="FDC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76BA2CD5-1B7E-DDE5-7317-6A6438057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" y="2940"/>
              <a:ext cx="19" cy="69"/>
            </a:xfrm>
            <a:custGeom>
              <a:avLst/>
              <a:gdLst>
                <a:gd name="T0" fmla="*/ 8 w 8"/>
                <a:gd name="T1" fmla="*/ 0 h 29"/>
                <a:gd name="T2" fmla="*/ 4 w 8"/>
                <a:gd name="T3" fmla="*/ 18 h 29"/>
                <a:gd name="T4" fmla="*/ 4 w 8"/>
                <a:gd name="T5" fmla="*/ 29 h 29"/>
                <a:gd name="T6" fmla="*/ 3 w 8"/>
                <a:gd name="T7" fmla="*/ 3 h 29"/>
                <a:gd name="T8" fmla="*/ 8 w 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9">
                  <a:moveTo>
                    <a:pt x="8" y="0"/>
                  </a:moveTo>
                  <a:cubicBezTo>
                    <a:pt x="2" y="5"/>
                    <a:pt x="5" y="12"/>
                    <a:pt x="4" y="18"/>
                  </a:cubicBezTo>
                  <a:cubicBezTo>
                    <a:pt x="4" y="22"/>
                    <a:pt x="4" y="25"/>
                    <a:pt x="4" y="29"/>
                  </a:cubicBezTo>
                  <a:cubicBezTo>
                    <a:pt x="0" y="21"/>
                    <a:pt x="2" y="12"/>
                    <a:pt x="3" y="3"/>
                  </a:cubicBezTo>
                  <a:cubicBezTo>
                    <a:pt x="3" y="1"/>
                    <a:pt x="6" y="0"/>
                    <a:pt x="8" y="0"/>
                  </a:cubicBezTo>
                  <a:close/>
                </a:path>
              </a:pathLst>
            </a:custGeom>
            <a:solidFill>
              <a:srgbClr val="FCC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B70EFA71-8100-8B06-A025-E604208B2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" y="2955"/>
              <a:ext cx="24" cy="19"/>
            </a:xfrm>
            <a:custGeom>
              <a:avLst/>
              <a:gdLst>
                <a:gd name="T0" fmla="*/ 10 w 10"/>
                <a:gd name="T1" fmla="*/ 3 h 8"/>
                <a:gd name="T2" fmla="*/ 6 w 10"/>
                <a:gd name="T3" fmla="*/ 8 h 8"/>
                <a:gd name="T4" fmla="*/ 0 w 10"/>
                <a:gd name="T5" fmla="*/ 4 h 8"/>
                <a:gd name="T6" fmla="*/ 4 w 10"/>
                <a:gd name="T7" fmla="*/ 0 h 8"/>
                <a:gd name="T8" fmla="*/ 10 w 10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0" y="3"/>
                  </a:moveTo>
                  <a:cubicBezTo>
                    <a:pt x="10" y="6"/>
                    <a:pt x="8" y="8"/>
                    <a:pt x="6" y="8"/>
                  </a:cubicBezTo>
                  <a:cubicBezTo>
                    <a:pt x="3" y="8"/>
                    <a:pt x="0" y="8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1"/>
                    <a:pt x="10" y="3"/>
                  </a:cubicBezTo>
                  <a:close/>
                </a:path>
              </a:pathLst>
            </a:custGeom>
            <a:solidFill>
              <a:srgbClr val="FEEA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  <p:pic>
        <p:nvPicPr>
          <p:cNvPr id="39" name="Imagen 38">
            <a:extLst>
              <a:ext uri="{FF2B5EF4-FFF2-40B4-BE49-F238E27FC236}">
                <a16:creationId xmlns:a16="http://schemas.microsoft.com/office/drawing/2014/main" id="{7C07BCCA-A76E-7FF5-B4C6-2549315B11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77"/>
          <a:stretch/>
        </p:blipFill>
        <p:spPr>
          <a:xfrm>
            <a:off x="1138957" y="3810295"/>
            <a:ext cx="4429166" cy="134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6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59ABB201-A703-CFAF-DB85-A91BBB5C68C4}"/>
              </a:ext>
            </a:extLst>
          </p:cNvPr>
          <p:cNvPicPr>
            <a:picLocks noGrp="1" noChangeAspect="1"/>
          </p:cNvPicPr>
          <p:nvPr>
            <p:ph type="pic" sz="quarter" idx="6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760" b="16760"/>
          <a:stretch>
            <a:fillRect/>
          </a:stretch>
        </p:blipFill>
        <p:spPr>
          <a:xfrm>
            <a:off x="6096000" y="3225916"/>
            <a:ext cx="6096000" cy="2700000"/>
          </a:xfrm>
        </p:spPr>
      </p:pic>
      <p:sp>
        <p:nvSpPr>
          <p:cNvPr id="3" name="직사각형 16">
            <a:extLst>
              <a:ext uri="{FF2B5EF4-FFF2-40B4-BE49-F238E27FC236}">
                <a16:creationId xmlns:a16="http://schemas.microsoft.com/office/drawing/2014/main" id="{80BB71E1-7528-B102-EDA1-366BB67E1FC3}"/>
              </a:ext>
            </a:extLst>
          </p:cNvPr>
          <p:cNvSpPr/>
          <p:nvPr/>
        </p:nvSpPr>
        <p:spPr>
          <a:xfrm>
            <a:off x="6962845" y="1353857"/>
            <a:ext cx="47433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hope and I believe that this Template will your Time, Money and Reputation.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3B5E958C-562F-3F5A-6C63-654ED7788C00}"/>
              </a:ext>
            </a:extLst>
          </p:cNvPr>
          <p:cNvSpPr txBox="1"/>
          <p:nvPr/>
        </p:nvSpPr>
        <p:spPr>
          <a:xfrm>
            <a:off x="3334889" y="5618139"/>
            <a:ext cx="2727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 Presentation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1376B9F6-90C5-B0AA-92EA-4E7B2A150827}"/>
              </a:ext>
            </a:extLst>
          </p:cNvPr>
          <p:cNvSpPr txBox="1">
            <a:spLocks/>
          </p:cNvSpPr>
          <p:nvPr/>
        </p:nvSpPr>
        <p:spPr>
          <a:xfrm>
            <a:off x="2923472" y="3773180"/>
            <a:ext cx="2891365" cy="175787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Graphic Infographic Designed</a:t>
            </a:r>
          </a:p>
        </p:txBody>
      </p:sp>
      <p:sp>
        <p:nvSpPr>
          <p:cNvPr id="6" name="Freeform: Shape 140">
            <a:extLst>
              <a:ext uri="{FF2B5EF4-FFF2-40B4-BE49-F238E27FC236}">
                <a16:creationId xmlns:a16="http://schemas.microsoft.com/office/drawing/2014/main" id="{9F630DD8-0531-820C-0696-D2BB1D7CB475}"/>
              </a:ext>
            </a:extLst>
          </p:cNvPr>
          <p:cNvSpPr/>
          <p:nvPr/>
        </p:nvSpPr>
        <p:spPr>
          <a:xfrm flipH="1">
            <a:off x="14777" y="1280660"/>
            <a:ext cx="6507660" cy="4388311"/>
          </a:xfrm>
          <a:custGeom>
            <a:avLst/>
            <a:gdLst>
              <a:gd name="connsiteX0" fmla="*/ 5290604 w 6507660"/>
              <a:gd name="connsiteY0" fmla="*/ 3151911 h 4388311"/>
              <a:gd name="connsiteX1" fmla="*/ 5280167 w 6507660"/>
              <a:gd name="connsiteY1" fmla="*/ 3162348 h 4388311"/>
              <a:gd name="connsiteX2" fmla="*/ 5280167 w 6507660"/>
              <a:gd name="connsiteY2" fmla="*/ 3337120 h 4388311"/>
              <a:gd name="connsiteX3" fmla="*/ 5253923 w 6507660"/>
              <a:gd name="connsiteY3" fmla="*/ 3342418 h 4388311"/>
              <a:gd name="connsiteX4" fmla="*/ 5196375 w 6507660"/>
              <a:gd name="connsiteY4" fmla="*/ 3429238 h 4388311"/>
              <a:gd name="connsiteX5" fmla="*/ 5196376 w 6507660"/>
              <a:gd name="connsiteY5" fmla="*/ 3709560 h 4388311"/>
              <a:gd name="connsiteX6" fmla="*/ 5253924 w 6507660"/>
              <a:gd name="connsiteY6" fmla="*/ 3796381 h 4388311"/>
              <a:gd name="connsiteX7" fmla="*/ 5280167 w 6507660"/>
              <a:gd name="connsiteY7" fmla="*/ 3801679 h 4388311"/>
              <a:gd name="connsiteX8" fmla="*/ 5280167 w 6507660"/>
              <a:gd name="connsiteY8" fmla="*/ 3976447 h 4388311"/>
              <a:gd name="connsiteX9" fmla="*/ 5290604 w 6507660"/>
              <a:gd name="connsiteY9" fmla="*/ 3986884 h 4388311"/>
              <a:gd name="connsiteX10" fmla="*/ 5301041 w 6507660"/>
              <a:gd name="connsiteY10" fmla="*/ 3976447 h 4388311"/>
              <a:gd name="connsiteX11" fmla="*/ 5301041 w 6507660"/>
              <a:gd name="connsiteY11" fmla="*/ 3801676 h 4388311"/>
              <a:gd name="connsiteX12" fmla="*/ 5327277 w 6507660"/>
              <a:gd name="connsiteY12" fmla="*/ 3796380 h 4388311"/>
              <a:gd name="connsiteX13" fmla="*/ 5384824 w 6507660"/>
              <a:gd name="connsiteY13" fmla="*/ 3709559 h 4388311"/>
              <a:gd name="connsiteX14" fmla="*/ 5384824 w 6507660"/>
              <a:gd name="connsiteY14" fmla="*/ 3429238 h 4388311"/>
              <a:gd name="connsiteX15" fmla="*/ 5327277 w 6507660"/>
              <a:gd name="connsiteY15" fmla="*/ 3342418 h 4388311"/>
              <a:gd name="connsiteX16" fmla="*/ 5301041 w 6507660"/>
              <a:gd name="connsiteY16" fmla="*/ 3337121 h 4388311"/>
              <a:gd name="connsiteX17" fmla="*/ 5301041 w 6507660"/>
              <a:gd name="connsiteY17" fmla="*/ 3162348 h 4388311"/>
              <a:gd name="connsiteX18" fmla="*/ 5290604 w 6507660"/>
              <a:gd name="connsiteY18" fmla="*/ 3151911 h 4388311"/>
              <a:gd name="connsiteX19" fmla="*/ 5071938 w 6507660"/>
              <a:gd name="connsiteY19" fmla="*/ 2996689 h 4388311"/>
              <a:gd name="connsiteX20" fmla="*/ 5061501 w 6507660"/>
              <a:gd name="connsiteY20" fmla="*/ 3007126 h 4388311"/>
              <a:gd name="connsiteX21" fmla="*/ 5061501 w 6507660"/>
              <a:gd name="connsiteY21" fmla="*/ 3205193 h 4388311"/>
              <a:gd name="connsiteX22" fmla="*/ 5057961 w 6507660"/>
              <a:gd name="connsiteY22" fmla="*/ 3204478 h 4388311"/>
              <a:gd name="connsiteX23" fmla="*/ 4963736 w 6507660"/>
              <a:gd name="connsiteY23" fmla="*/ 3298703 h 4388311"/>
              <a:gd name="connsiteX24" fmla="*/ 4963737 w 6507660"/>
              <a:gd name="connsiteY24" fmla="*/ 3661368 h 4388311"/>
              <a:gd name="connsiteX25" fmla="*/ 5057962 w 6507660"/>
              <a:gd name="connsiteY25" fmla="*/ 3755593 h 4388311"/>
              <a:gd name="connsiteX26" fmla="*/ 5057961 w 6507660"/>
              <a:gd name="connsiteY26" fmla="*/ 3755592 h 4388311"/>
              <a:gd name="connsiteX27" fmla="*/ 5061501 w 6507660"/>
              <a:gd name="connsiteY27" fmla="*/ 3754878 h 4388311"/>
              <a:gd name="connsiteX28" fmla="*/ 5061501 w 6507660"/>
              <a:gd name="connsiteY28" fmla="*/ 4377874 h 4388311"/>
              <a:gd name="connsiteX29" fmla="*/ 5071938 w 6507660"/>
              <a:gd name="connsiteY29" fmla="*/ 4388311 h 4388311"/>
              <a:gd name="connsiteX30" fmla="*/ 5082375 w 6507660"/>
              <a:gd name="connsiteY30" fmla="*/ 4377874 h 4388311"/>
              <a:gd name="connsiteX31" fmla="*/ 5082375 w 6507660"/>
              <a:gd name="connsiteY31" fmla="*/ 3750663 h 4388311"/>
              <a:gd name="connsiteX32" fmla="*/ 5094638 w 6507660"/>
              <a:gd name="connsiteY32" fmla="*/ 3748188 h 4388311"/>
              <a:gd name="connsiteX33" fmla="*/ 5152186 w 6507660"/>
              <a:gd name="connsiteY33" fmla="*/ 3661367 h 4388311"/>
              <a:gd name="connsiteX34" fmla="*/ 5152186 w 6507660"/>
              <a:gd name="connsiteY34" fmla="*/ 3298703 h 4388311"/>
              <a:gd name="connsiteX35" fmla="*/ 5094638 w 6507660"/>
              <a:gd name="connsiteY35" fmla="*/ 3211883 h 4388311"/>
              <a:gd name="connsiteX36" fmla="*/ 5082375 w 6507660"/>
              <a:gd name="connsiteY36" fmla="*/ 3209407 h 4388311"/>
              <a:gd name="connsiteX37" fmla="*/ 5082375 w 6507660"/>
              <a:gd name="connsiteY37" fmla="*/ 3007126 h 4388311"/>
              <a:gd name="connsiteX38" fmla="*/ 5071938 w 6507660"/>
              <a:gd name="connsiteY38" fmla="*/ 2996689 h 4388311"/>
              <a:gd name="connsiteX39" fmla="*/ 6413436 w 6507660"/>
              <a:gd name="connsiteY39" fmla="*/ 2973900 h 4388311"/>
              <a:gd name="connsiteX40" fmla="*/ 6402999 w 6507660"/>
              <a:gd name="connsiteY40" fmla="*/ 2984337 h 4388311"/>
              <a:gd name="connsiteX41" fmla="*/ 6402999 w 6507660"/>
              <a:gd name="connsiteY41" fmla="*/ 3159109 h 4388311"/>
              <a:gd name="connsiteX42" fmla="*/ 6376758 w 6507660"/>
              <a:gd name="connsiteY42" fmla="*/ 3164407 h 4388311"/>
              <a:gd name="connsiteX43" fmla="*/ 6319210 w 6507660"/>
              <a:gd name="connsiteY43" fmla="*/ 3251227 h 4388311"/>
              <a:gd name="connsiteX44" fmla="*/ 6319211 w 6507660"/>
              <a:gd name="connsiteY44" fmla="*/ 3531549 h 4388311"/>
              <a:gd name="connsiteX45" fmla="*/ 6376759 w 6507660"/>
              <a:gd name="connsiteY45" fmla="*/ 3618370 h 4388311"/>
              <a:gd name="connsiteX46" fmla="*/ 6402999 w 6507660"/>
              <a:gd name="connsiteY46" fmla="*/ 3623667 h 4388311"/>
              <a:gd name="connsiteX47" fmla="*/ 6402999 w 6507660"/>
              <a:gd name="connsiteY47" fmla="*/ 3798436 h 4388311"/>
              <a:gd name="connsiteX48" fmla="*/ 6413436 w 6507660"/>
              <a:gd name="connsiteY48" fmla="*/ 3808873 h 4388311"/>
              <a:gd name="connsiteX49" fmla="*/ 6423873 w 6507660"/>
              <a:gd name="connsiteY49" fmla="*/ 3798436 h 4388311"/>
              <a:gd name="connsiteX50" fmla="*/ 6423873 w 6507660"/>
              <a:gd name="connsiteY50" fmla="*/ 3623666 h 4388311"/>
              <a:gd name="connsiteX51" fmla="*/ 6450111 w 6507660"/>
              <a:gd name="connsiteY51" fmla="*/ 3618369 h 4388311"/>
              <a:gd name="connsiteX52" fmla="*/ 6507660 w 6507660"/>
              <a:gd name="connsiteY52" fmla="*/ 3531548 h 4388311"/>
              <a:gd name="connsiteX53" fmla="*/ 6507660 w 6507660"/>
              <a:gd name="connsiteY53" fmla="*/ 3251227 h 4388311"/>
              <a:gd name="connsiteX54" fmla="*/ 6450111 w 6507660"/>
              <a:gd name="connsiteY54" fmla="*/ 3164407 h 4388311"/>
              <a:gd name="connsiteX55" fmla="*/ 6423873 w 6507660"/>
              <a:gd name="connsiteY55" fmla="*/ 3159109 h 4388311"/>
              <a:gd name="connsiteX56" fmla="*/ 6423873 w 6507660"/>
              <a:gd name="connsiteY56" fmla="*/ 2984337 h 4388311"/>
              <a:gd name="connsiteX57" fmla="*/ 6413436 w 6507660"/>
              <a:gd name="connsiteY57" fmla="*/ 2973900 h 4388311"/>
              <a:gd name="connsiteX58" fmla="*/ 4841054 w 6507660"/>
              <a:gd name="connsiteY58" fmla="*/ 2908477 h 4388311"/>
              <a:gd name="connsiteX59" fmla="*/ 4830617 w 6507660"/>
              <a:gd name="connsiteY59" fmla="*/ 2918914 h 4388311"/>
              <a:gd name="connsiteX60" fmla="*/ 4830617 w 6507660"/>
              <a:gd name="connsiteY60" fmla="*/ 2970773 h 4388311"/>
              <a:gd name="connsiteX61" fmla="*/ 4804377 w 6507660"/>
              <a:gd name="connsiteY61" fmla="*/ 2976071 h 4388311"/>
              <a:gd name="connsiteX62" fmla="*/ 4746828 w 6507660"/>
              <a:gd name="connsiteY62" fmla="*/ 3062891 h 4388311"/>
              <a:gd name="connsiteX63" fmla="*/ 4746829 w 6507660"/>
              <a:gd name="connsiteY63" fmla="*/ 3440685 h 4388311"/>
              <a:gd name="connsiteX64" fmla="*/ 4804377 w 6507660"/>
              <a:gd name="connsiteY64" fmla="*/ 3527506 h 4388311"/>
              <a:gd name="connsiteX65" fmla="*/ 4830617 w 6507660"/>
              <a:gd name="connsiteY65" fmla="*/ 3532803 h 4388311"/>
              <a:gd name="connsiteX66" fmla="*/ 4830617 w 6507660"/>
              <a:gd name="connsiteY66" fmla="*/ 3733013 h 4388311"/>
              <a:gd name="connsiteX67" fmla="*/ 4841054 w 6507660"/>
              <a:gd name="connsiteY67" fmla="*/ 3743450 h 4388311"/>
              <a:gd name="connsiteX68" fmla="*/ 4851491 w 6507660"/>
              <a:gd name="connsiteY68" fmla="*/ 3733013 h 4388311"/>
              <a:gd name="connsiteX69" fmla="*/ 4851491 w 6507660"/>
              <a:gd name="connsiteY69" fmla="*/ 3532802 h 4388311"/>
              <a:gd name="connsiteX70" fmla="*/ 4877729 w 6507660"/>
              <a:gd name="connsiteY70" fmla="*/ 3527505 h 4388311"/>
              <a:gd name="connsiteX71" fmla="*/ 4935278 w 6507660"/>
              <a:gd name="connsiteY71" fmla="*/ 3440684 h 4388311"/>
              <a:gd name="connsiteX72" fmla="*/ 4935278 w 6507660"/>
              <a:gd name="connsiteY72" fmla="*/ 3062891 h 4388311"/>
              <a:gd name="connsiteX73" fmla="*/ 4877729 w 6507660"/>
              <a:gd name="connsiteY73" fmla="*/ 2976071 h 4388311"/>
              <a:gd name="connsiteX74" fmla="*/ 4851491 w 6507660"/>
              <a:gd name="connsiteY74" fmla="*/ 2970773 h 4388311"/>
              <a:gd name="connsiteX75" fmla="*/ 4851491 w 6507660"/>
              <a:gd name="connsiteY75" fmla="*/ 2918914 h 4388311"/>
              <a:gd name="connsiteX76" fmla="*/ 4841054 w 6507660"/>
              <a:gd name="connsiteY76" fmla="*/ 2908477 h 4388311"/>
              <a:gd name="connsiteX77" fmla="*/ 5522740 w 6507660"/>
              <a:gd name="connsiteY77" fmla="*/ 2700858 h 4388311"/>
              <a:gd name="connsiteX78" fmla="*/ 5512303 w 6507660"/>
              <a:gd name="connsiteY78" fmla="*/ 2711295 h 4388311"/>
              <a:gd name="connsiteX79" fmla="*/ 5512303 w 6507660"/>
              <a:gd name="connsiteY79" fmla="*/ 2887452 h 4388311"/>
              <a:gd name="connsiteX80" fmla="*/ 5477028 w 6507660"/>
              <a:gd name="connsiteY80" fmla="*/ 2894574 h 4388311"/>
              <a:gd name="connsiteX81" fmla="*/ 5419480 w 6507660"/>
              <a:gd name="connsiteY81" fmla="*/ 2981394 h 4388311"/>
              <a:gd name="connsiteX82" fmla="*/ 5419481 w 6507660"/>
              <a:gd name="connsiteY82" fmla="*/ 3597019 h 4388311"/>
              <a:gd name="connsiteX83" fmla="*/ 5477029 w 6507660"/>
              <a:gd name="connsiteY83" fmla="*/ 3683840 h 4388311"/>
              <a:gd name="connsiteX84" fmla="*/ 5512303 w 6507660"/>
              <a:gd name="connsiteY84" fmla="*/ 3690961 h 4388311"/>
              <a:gd name="connsiteX85" fmla="*/ 5512303 w 6507660"/>
              <a:gd name="connsiteY85" fmla="*/ 4082043 h 4388311"/>
              <a:gd name="connsiteX86" fmla="*/ 5522740 w 6507660"/>
              <a:gd name="connsiteY86" fmla="*/ 4092480 h 4388311"/>
              <a:gd name="connsiteX87" fmla="*/ 5533177 w 6507660"/>
              <a:gd name="connsiteY87" fmla="*/ 4082043 h 4388311"/>
              <a:gd name="connsiteX88" fmla="*/ 5533177 w 6507660"/>
              <a:gd name="connsiteY88" fmla="*/ 3687312 h 4388311"/>
              <a:gd name="connsiteX89" fmla="*/ 5550381 w 6507660"/>
              <a:gd name="connsiteY89" fmla="*/ 3683839 h 4388311"/>
              <a:gd name="connsiteX90" fmla="*/ 5607930 w 6507660"/>
              <a:gd name="connsiteY90" fmla="*/ 3597018 h 4388311"/>
              <a:gd name="connsiteX91" fmla="*/ 5607930 w 6507660"/>
              <a:gd name="connsiteY91" fmla="*/ 2981394 h 4388311"/>
              <a:gd name="connsiteX92" fmla="*/ 5550381 w 6507660"/>
              <a:gd name="connsiteY92" fmla="*/ 2894574 h 4388311"/>
              <a:gd name="connsiteX93" fmla="*/ 5533177 w 6507660"/>
              <a:gd name="connsiteY93" fmla="*/ 2891100 h 4388311"/>
              <a:gd name="connsiteX94" fmla="*/ 5533177 w 6507660"/>
              <a:gd name="connsiteY94" fmla="*/ 2711295 h 4388311"/>
              <a:gd name="connsiteX95" fmla="*/ 5522740 w 6507660"/>
              <a:gd name="connsiteY95" fmla="*/ 2700858 h 4388311"/>
              <a:gd name="connsiteX96" fmla="*/ 5754882 w 6507660"/>
              <a:gd name="connsiteY96" fmla="*/ 2699936 h 4388311"/>
              <a:gd name="connsiteX97" fmla="*/ 5744445 w 6507660"/>
              <a:gd name="connsiteY97" fmla="*/ 2710373 h 4388311"/>
              <a:gd name="connsiteX98" fmla="*/ 5744445 w 6507660"/>
              <a:gd name="connsiteY98" fmla="*/ 2885145 h 4388311"/>
              <a:gd name="connsiteX99" fmla="*/ 5718205 w 6507660"/>
              <a:gd name="connsiteY99" fmla="*/ 2890443 h 4388311"/>
              <a:gd name="connsiteX100" fmla="*/ 5660656 w 6507660"/>
              <a:gd name="connsiteY100" fmla="*/ 2977263 h 4388311"/>
              <a:gd name="connsiteX101" fmla="*/ 5660657 w 6507660"/>
              <a:gd name="connsiteY101" fmla="*/ 3257585 h 4388311"/>
              <a:gd name="connsiteX102" fmla="*/ 5718206 w 6507660"/>
              <a:gd name="connsiteY102" fmla="*/ 3344406 h 4388311"/>
              <a:gd name="connsiteX103" fmla="*/ 5744445 w 6507660"/>
              <a:gd name="connsiteY103" fmla="*/ 3349703 h 4388311"/>
              <a:gd name="connsiteX104" fmla="*/ 5744445 w 6507660"/>
              <a:gd name="connsiteY104" fmla="*/ 3524472 h 4388311"/>
              <a:gd name="connsiteX105" fmla="*/ 5754882 w 6507660"/>
              <a:gd name="connsiteY105" fmla="*/ 3534909 h 4388311"/>
              <a:gd name="connsiteX106" fmla="*/ 5765319 w 6507660"/>
              <a:gd name="connsiteY106" fmla="*/ 3524472 h 4388311"/>
              <a:gd name="connsiteX107" fmla="*/ 5765319 w 6507660"/>
              <a:gd name="connsiteY107" fmla="*/ 3349702 h 4388311"/>
              <a:gd name="connsiteX108" fmla="*/ 5791558 w 6507660"/>
              <a:gd name="connsiteY108" fmla="*/ 3344405 h 4388311"/>
              <a:gd name="connsiteX109" fmla="*/ 5849106 w 6507660"/>
              <a:gd name="connsiteY109" fmla="*/ 3257584 h 4388311"/>
              <a:gd name="connsiteX110" fmla="*/ 5849106 w 6507660"/>
              <a:gd name="connsiteY110" fmla="*/ 2977263 h 4388311"/>
              <a:gd name="connsiteX111" fmla="*/ 5791558 w 6507660"/>
              <a:gd name="connsiteY111" fmla="*/ 2890443 h 4388311"/>
              <a:gd name="connsiteX112" fmla="*/ 5765319 w 6507660"/>
              <a:gd name="connsiteY112" fmla="*/ 2885145 h 4388311"/>
              <a:gd name="connsiteX113" fmla="*/ 5765319 w 6507660"/>
              <a:gd name="connsiteY113" fmla="*/ 2710373 h 4388311"/>
              <a:gd name="connsiteX114" fmla="*/ 5754882 w 6507660"/>
              <a:gd name="connsiteY114" fmla="*/ 2699936 h 4388311"/>
              <a:gd name="connsiteX115" fmla="*/ 5972297 w 6507660"/>
              <a:gd name="connsiteY115" fmla="*/ 2695673 h 4388311"/>
              <a:gd name="connsiteX116" fmla="*/ 5961860 w 6507660"/>
              <a:gd name="connsiteY116" fmla="*/ 2706110 h 4388311"/>
              <a:gd name="connsiteX117" fmla="*/ 5961860 w 6507660"/>
              <a:gd name="connsiteY117" fmla="*/ 3159205 h 4388311"/>
              <a:gd name="connsiteX118" fmla="*/ 5935619 w 6507660"/>
              <a:gd name="connsiteY118" fmla="*/ 3164503 h 4388311"/>
              <a:gd name="connsiteX119" fmla="*/ 5878071 w 6507660"/>
              <a:gd name="connsiteY119" fmla="*/ 3251323 h 4388311"/>
              <a:gd name="connsiteX120" fmla="*/ 5878072 w 6507660"/>
              <a:gd name="connsiteY120" fmla="*/ 3700511 h 4388311"/>
              <a:gd name="connsiteX121" fmla="*/ 5935621 w 6507660"/>
              <a:gd name="connsiteY121" fmla="*/ 3787332 h 4388311"/>
              <a:gd name="connsiteX122" fmla="*/ 5961860 w 6507660"/>
              <a:gd name="connsiteY122" fmla="*/ 3792629 h 4388311"/>
              <a:gd name="connsiteX123" fmla="*/ 5961860 w 6507660"/>
              <a:gd name="connsiteY123" fmla="*/ 4076858 h 4388311"/>
              <a:gd name="connsiteX124" fmla="*/ 5972297 w 6507660"/>
              <a:gd name="connsiteY124" fmla="*/ 4087295 h 4388311"/>
              <a:gd name="connsiteX125" fmla="*/ 5982734 w 6507660"/>
              <a:gd name="connsiteY125" fmla="*/ 4076858 h 4388311"/>
              <a:gd name="connsiteX126" fmla="*/ 5982734 w 6507660"/>
              <a:gd name="connsiteY126" fmla="*/ 3792628 h 4388311"/>
              <a:gd name="connsiteX127" fmla="*/ 6008973 w 6507660"/>
              <a:gd name="connsiteY127" fmla="*/ 3787331 h 4388311"/>
              <a:gd name="connsiteX128" fmla="*/ 6066521 w 6507660"/>
              <a:gd name="connsiteY128" fmla="*/ 3700510 h 4388311"/>
              <a:gd name="connsiteX129" fmla="*/ 6066521 w 6507660"/>
              <a:gd name="connsiteY129" fmla="*/ 3251323 h 4388311"/>
              <a:gd name="connsiteX130" fmla="*/ 6008973 w 6507660"/>
              <a:gd name="connsiteY130" fmla="*/ 3164503 h 4388311"/>
              <a:gd name="connsiteX131" fmla="*/ 5982734 w 6507660"/>
              <a:gd name="connsiteY131" fmla="*/ 3159205 h 4388311"/>
              <a:gd name="connsiteX132" fmla="*/ 5982734 w 6507660"/>
              <a:gd name="connsiteY132" fmla="*/ 2706110 h 4388311"/>
              <a:gd name="connsiteX133" fmla="*/ 5972297 w 6507660"/>
              <a:gd name="connsiteY133" fmla="*/ 2695673 h 4388311"/>
              <a:gd name="connsiteX134" fmla="*/ 6193920 w 6507660"/>
              <a:gd name="connsiteY134" fmla="*/ 2640136 h 4388311"/>
              <a:gd name="connsiteX135" fmla="*/ 6183483 w 6507660"/>
              <a:gd name="connsiteY135" fmla="*/ 2650573 h 4388311"/>
              <a:gd name="connsiteX136" fmla="*/ 6183483 w 6507660"/>
              <a:gd name="connsiteY136" fmla="*/ 3103667 h 4388311"/>
              <a:gd name="connsiteX137" fmla="*/ 6157239 w 6507660"/>
              <a:gd name="connsiteY137" fmla="*/ 3108966 h 4388311"/>
              <a:gd name="connsiteX138" fmla="*/ 6099691 w 6507660"/>
              <a:gd name="connsiteY138" fmla="*/ 3195786 h 4388311"/>
              <a:gd name="connsiteX139" fmla="*/ 6099692 w 6507660"/>
              <a:gd name="connsiteY139" fmla="*/ 3585566 h 4388311"/>
              <a:gd name="connsiteX140" fmla="*/ 6157240 w 6507660"/>
              <a:gd name="connsiteY140" fmla="*/ 3672387 h 4388311"/>
              <a:gd name="connsiteX141" fmla="*/ 6183483 w 6507660"/>
              <a:gd name="connsiteY141" fmla="*/ 3677685 h 4388311"/>
              <a:gd name="connsiteX142" fmla="*/ 6183483 w 6507660"/>
              <a:gd name="connsiteY142" fmla="*/ 4021321 h 4388311"/>
              <a:gd name="connsiteX143" fmla="*/ 6193920 w 6507660"/>
              <a:gd name="connsiteY143" fmla="*/ 4031758 h 4388311"/>
              <a:gd name="connsiteX144" fmla="*/ 6204357 w 6507660"/>
              <a:gd name="connsiteY144" fmla="*/ 4021321 h 4388311"/>
              <a:gd name="connsiteX145" fmla="*/ 6204357 w 6507660"/>
              <a:gd name="connsiteY145" fmla="*/ 3677682 h 4388311"/>
              <a:gd name="connsiteX146" fmla="*/ 6230592 w 6507660"/>
              <a:gd name="connsiteY146" fmla="*/ 3672386 h 4388311"/>
              <a:gd name="connsiteX147" fmla="*/ 6288141 w 6507660"/>
              <a:gd name="connsiteY147" fmla="*/ 3585565 h 4388311"/>
              <a:gd name="connsiteX148" fmla="*/ 6288141 w 6507660"/>
              <a:gd name="connsiteY148" fmla="*/ 3195786 h 4388311"/>
              <a:gd name="connsiteX149" fmla="*/ 6230592 w 6507660"/>
              <a:gd name="connsiteY149" fmla="*/ 3108966 h 4388311"/>
              <a:gd name="connsiteX150" fmla="*/ 6204357 w 6507660"/>
              <a:gd name="connsiteY150" fmla="*/ 3103669 h 4388311"/>
              <a:gd name="connsiteX151" fmla="*/ 6204357 w 6507660"/>
              <a:gd name="connsiteY151" fmla="*/ 2650573 h 4388311"/>
              <a:gd name="connsiteX152" fmla="*/ 6193920 w 6507660"/>
              <a:gd name="connsiteY152" fmla="*/ 2640136 h 4388311"/>
              <a:gd name="connsiteX153" fmla="*/ 3950906 w 6507660"/>
              <a:gd name="connsiteY153" fmla="*/ 2597073 h 4388311"/>
              <a:gd name="connsiteX154" fmla="*/ 3940469 w 6507660"/>
              <a:gd name="connsiteY154" fmla="*/ 2607510 h 4388311"/>
              <a:gd name="connsiteX155" fmla="*/ 3940469 w 6507660"/>
              <a:gd name="connsiteY155" fmla="*/ 3060606 h 4388311"/>
              <a:gd name="connsiteX156" fmla="*/ 3914229 w 6507660"/>
              <a:gd name="connsiteY156" fmla="*/ 3065904 h 4388311"/>
              <a:gd name="connsiteX157" fmla="*/ 3856680 w 6507660"/>
              <a:gd name="connsiteY157" fmla="*/ 3152724 h 4388311"/>
              <a:gd name="connsiteX158" fmla="*/ 3856682 w 6507660"/>
              <a:gd name="connsiteY158" fmla="*/ 3240790 h 4388311"/>
              <a:gd name="connsiteX159" fmla="*/ 3914230 w 6507660"/>
              <a:gd name="connsiteY159" fmla="*/ 3327611 h 4388311"/>
              <a:gd name="connsiteX160" fmla="*/ 3940469 w 6507660"/>
              <a:gd name="connsiteY160" fmla="*/ 3332908 h 4388311"/>
              <a:gd name="connsiteX161" fmla="*/ 3940469 w 6507660"/>
              <a:gd name="connsiteY161" fmla="*/ 3978258 h 4388311"/>
              <a:gd name="connsiteX162" fmla="*/ 3950906 w 6507660"/>
              <a:gd name="connsiteY162" fmla="*/ 3988695 h 4388311"/>
              <a:gd name="connsiteX163" fmla="*/ 3961343 w 6507660"/>
              <a:gd name="connsiteY163" fmla="*/ 3978258 h 4388311"/>
              <a:gd name="connsiteX164" fmla="*/ 3961343 w 6507660"/>
              <a:gd name="connsiteY164" fmla="*/ 3332907 h 4388311"/>
              <a:gd name="connsiteX165" fmla="*/ 3987582 w 6507660"/>
              <a:gd name="connsiteY165" fmla="*/ 3327610 h 4388311"/>
              <a:gd name="connsiteX166" fmla="*/ 4045130 w 6507660"/>
              <a:gd name="connsiteY166" fmla="*/ 3240789 h 4388311"/>
              <a:gd name="connsiteX167" fmla="*/ 4045130 w 6507660"/>
              <a:gd name="connsiteY167" fmla="*/ 3152724 h 4388311"/>
              <a:gd name="connsiteX168" fmla="*/ 3987582 w 6507660"/>
              <a:gd name="connsiteY168" fmla="*/ 3065904 h 4388311"/>
              <a:gd name="connsiteX169" fmla="*/ 3961343 w 6507660"/>
              <a:gd name="connsiteY169" fmla="*/ 3060606 h 4388311"/>
              <a:gd name="connsiteX170" fmla="*/ 3961343 w 6507660"/>
              <a:gd name="connsiteY170" fmla="*/ 2607510 h 4388311"/>
              <a:gd name="connsiteX171" fmla="*/ 3950906 w 6507660"/>
              <a:gd name="connsiteY171" fmla="*/ 2597073 h 4388311"/>
              <a:gd name="connsiteX172" fmla="*/ 3702185 w 6507660"/>
              <a:gd name="connsiteY172" fmla="*/ 2512087 h 4388311"/>
              <a:gd name="connsiteX173" fmla="*/ 3691749 w 6507660"/>
              <a:gd name="connsiteY173" fmla="*/ 2522524 h 4388311"/>
              <a:gd name="connsiteX174" fmla="*/ 3691749 w 6507660"/>
              <a:gd name="connsiteY174" fmla="*/ 2697296 h 4388311"/>
              <a:gd name="connsiteX175" fmla="*/ 3665509 w 6507660"/>
              <a:gd name="connsiteY175" fmla="*/ 2702594 h 4388311"/>
              <a:gd name="connsiteX176" fmla="*/ 3607959 w 6507660"/>
              <a:gd name="connsiteY176" fmla="*/ 2789414 h 4388311"/>
              <a:gd name="connsiteX177" fmla="*/ 3607959 w 6507660"/>
              <a:gd name="connsiteY177" fmla="*/ 2902466 h 4388311"/>
              <a:gd name="connsiteX178" fmla="*/ 3665509 w 6507660"/>
              <a:gd name="connsiteY178" fmla="*/ 2989286 h 4388311"/>
              <a:gd name="connsiteX179" fmla="*/ 3691749 w 6507660"/>
              <a:gd name="connsiteY179" fmla="*/ 2994584 h 4388311"/>
              <a:gd name="connsiteX180" fmla="*/ 3691749 w 6507660"/>
              <a:gd name="connsiteY180" fmla="*/ 3336623 h 4388311"/>
              <a:gd name="connsiteX181" fmla="*/ 3702185 w 6507660"/>
              <a:gd name="connsiteY181" fmla="*/ 3347060 h 4388311"/>
              <a:gd name="connsiteX182" fmla="*/ 3712622 w 6507660"/>
              <a:gd name="connsiteY182" fmla="*/ 3336623 h 4388311"/>
              <a:gd name="connsiteX183" fmla="*/ 3712622 w 6507660"/>
              <a:gd name="connsiteY183" fmla="*/ 2994583 h 4388311"/>
              <a:gd name="connsiteX184" fmla="*/ 3738861 w 6507660"/>
              <a:gd name="connsiteY184" fmla="*/ 2989285 h 4388311"/>
              <a:gd name="connsiteX185" fmla="*/ 3796409 w 6507660"/>
              <a:gd name="connsiteY185" fmla="*/ 2902465 h 4388311"/>
              <a:gd name="connsiteX186" fmla="*/ 3796409 w 6507660"/>
              <a:gd name="connsiteY186" fmla="*/ 2789414 h 4388311"/>
              <a:gd name="connsiteX187" fmla="*/ 3738861 w 6507660"/>
              <a:gd name="connsiteY187" fmla="*/ 2702594 h 4388311"/>
              <a:gd name="connsiteX188" fmla="*/ 3712622 w 6507660"/>
              <a:gd name="connsiteY188" fmla="*/ 2697296 h 4388311"/>
              <a:gd name="connsiteX189" fmla="*/ 3712622 w 6507660"/>
              <a:gd name="connsiteY189" fmla="*/ 2522524 h 4388311"/>
              <a:gd name="connsiteX190" fmla="*/ 3702185 w 6507660"/>
              <a:gd name="connsiteY190" fmla="*/ 2512087 h 4388311"/>
              <a:gd name="connsiteX191" fmla="*/ 4603602 w 6507660"/>
              <a:gd name="connsiteY191" fmla="*/ 2500040 h 4388311"/>
              <a:gd name="connsiteX192" fmla="*/ 4593165 w 6507660"/>
              <a:gd name="connsiteY192" fmla="*/ 2510477 h 4388311"/>
              <a:gd name="connsiteX193" fmla="*/ 4593165 w 6507660"/>
              <a:gd name="connsiteY193" fmla="*/ 2562336 h 4388311"/>
              <a:gd name="connsiteX194" fmla="*/ 4566925 w 6507660"/>
              <a:gd name="connsiteY194" fmla="*/ 2567634 h 4388311"/>
              <a:gd name="connsiteX195" fmla="*/ 4509376 w 6507660"/>
              <a:gd name="connsiteY195" fmla="*/ 2654454 h 4388311"/>
              <a:gd name="connsiteX196" fmla="*/ 4509377 w 6507660"/>
              <a:gd name="connsiteY196" fmla="*/ 3062874 h 4388311"/>
              <a:gd name="connsiteX197" fmla="*/ 4566926 w 6507660"/>
              <a:gd name="connsiteY197" fmla="*/ 3149694 h 4388311"/>
              <a:gd name="connsiteX198" fmla="*/ 4593165 w 6507660"/>
              <a:gd name="connsiteY198" fmla="*/ 3154992 h 4388311"/>
              <a:gd name="connsiteX199" fmla="*/ 4593165 w 6507660"/>
              <a:gd name="connsiteY199" fmla="*/ 3324576 h 4388311"/>
              <a:gd name="connsiteX200" fmla="*/ 4603602 w 6507660"/>
              <a:gd name="connsiteY200" fmla="*/ 3335013 h 4388311"/>
              <a:gd name="connsiteX201" fmla="*/ 4614039 w 6507660"/>
              <a:gd name="connsiteY201" fmla="*/ 3324576 h 4388311"/>
              <a:gd name="connsiteX202" fmla="*/ 4614039 w 6507660"/>
              <a:gd name="connsiteY202" fmla="*/ 3154991 h 4388311"/>
              <a:gd name="connsiteX203" fmla="*/ 4640278 w 6507660"/>
              <a:gd name="connsiteY203" fmla="*/ 3149693 h 4388311"/>
              <a:gd name="connsiteX204" fmla="*/ 4697826 w 6507660"/>
              <a:gd name="connsiteY204" fmla="*/ 3062873 h 4388311"/>
              <a:gd name="connsiteX205" fmla="*/ 4697826 w 6507660"/>
              <a:gd name="connsiteY205" fmla="*/ 2654454 h 4388311"/>
              <a:gd name="connsiteX206" fmla="*/ 4640278 w 6507660"/>
              <a:gd name="connsiteY206" fmla="*/ 2567634 h 4388311"/>
              <a:gd name="connsiteX207" fmla="*/ 4614039 w 6507660"/>
              <a:gd name="connsiteY207" fmla="*/ 2562336 h 4388311"/>
              <a:gd name="connsiteX208" fmla="*/ 4614039 w 6507660"/>
              <a:gd name="connsiteY208" fmla="*/ 2510477 h 4388311"/>
              <a:gd name="connsiteX209" fmla="*/ 4603602 w 6507660"/>
              <a:gd name="connsiteY209" fmla="*/ 2500040 h 4388311"/>
              <a:gd name="connsiteX210" fmla="*/ 4379688 w 6507660"/>
              <a:gd name="connsiteY210" fmla="*/ 2283372 h 4388311"/>
              <a:gd name="connsiteX211" fmla="*/ 4369251 w 6507660"/>
              <a:gd name="connsiteY211" fmla="*/ 2293809 h 4388311"/>
              <a:gd name="connsiteX212" fmla="*/ 4369251 w 6507660"/>
              <a:gd name="connsiteY212" fmla="*/ 2468580 h 4388311"/>
              <a:gd name="connsiteX213" fmla="*/ 4343008 w 6507660"/>
              <a:gd name="connsiteY213" fmla="*/ 2473879 h 4388311"/>
              <a:gd name="connsiteX214" fmla="*/ 4285459 w 6507660"/>
              <a:gd name="connsiteY214" fmla="*/ 2560699 h 4388311"/>
              <a:gd name="connsiteX215" fmla="*/ 4285460 w 6507660"/>
              <a:gd name="connsiteY215" fmla="*/ 2841021 h 4388311"/>
              <a:gd name="connsiteX216" fmla="*/ 4343009 w 6507660"/>
              <a:gd name="connsiteY216" fmla="*/ 2927841 h 4388311"/>
              <a:gd name="connsiteX217" fmla="*/ 4369251 w 6507660"/>
              <a:gd name="connsiteY217" fmla="*/ 2933140 h 4388311"/>
              <a:gd name="connsiteX218" fmla="*/ 4369251 w 6507660"/>
              <a:gd name="connsiteY218" fmla="*/ 3107908 h 4388311"/>
              <a:gd name="connsiteX219" fmla="*/ 4379688 w 6507660"/>
              <a:gd name="connsiteY219" fmla="*/ 3118345 h 4388311"/>
              <a:gd name="connsiteX220" fmla="*/ 4390126 w 6507660"/>
              <a:gd name="connsiteY220" fmla="*/ 3107908 h 4388311"/>
              <a:gd name="connsiteX221" fmla="*/ 4390126 w 6507660"/>
              <a:gd name="connsiteY221" fmla="*/ 2933137 h 4388311"/>
              <a:gd name="connsiteX222" fmla="*/ 4416361 w 6507660"/>
              <a:gd name="connsiteY222" fmla="*/ 2927840 h 4388311"/>
              <a:gd name="connsiteX223" fmla="*/ 4473908 w 6507660"/>
              <a:gd name="connsiteY223" fmla="*/ 2841020 h 4388311"/>
              <a:gd name="connsiteX224" fmla="*/ 4473908 w 6507660"/>
              <a:gd name="connsiteY224" fmla="*/ 2560699 h 4388311"/>
              <a:gd name="connsiteX225" fmla="*/ 4416361 w 6507660"/>
              <a:gd name="connsiteY225" fmla="*/ 2473879 h 4388311"/>
              <a:gd name="connsiteX226" fmla="*/ 4390126 w 6507660"/>
              <a:gd name="connsiteY226" fmla="*/ 2468582 h 4388311"/>
              <a:gd name="connsiteX227" fmla="*/ 4390126 w 6507660"/>
              <a:gd name="connsiteY227" fmla="*/ 2293809 h 4388311"/>
              <a:gd name="connsiteX228" fmla="*/ 4379688 w 6507660"/>
              <a:gd name="connsiteY228" fmla="*/ 2283372 h 4388311"/>
              <a:gd name="connsiteX229" fmla="*/ 4166318 w 6507660"/>
              <a:gd name="connsiteY229" fmla="*/ 2070455 h 4388311"/>
              <a:gd name="connsiteX230" fmla="*/ 4155881 w 6507660"/>
              <a:gd name="connsiteY230" fmla="*/ 2080892 h 4388311"/>
              <a:gd name="connsiteX231" fmla="*/ 4155881 w 6507660"/>
              <a:gd name="connsiteY231" fmla="*/ 2560422 h 4388311"/>
              <a:gd name="connsiteX232" fmla="*/ 4129637 w 6507660"/>
              <a:gd name="connsiteY232" fmla="*/ 2565721 h 4388311"/>
              <a:gd name="connsiteX233" fmla="*/ 4072089 w 6507660"/>
              <a:gd name="connsiteY233" fmla="*/ 2652541 h 4388311"/>
              <a:gd name="connsiteX234" fmla="*/ 4072089 w 6507660"/>
              <a:gd name="connsiteY234" fmla="*/ 3244636 h 4388311"/>
              <a:gd name="connsiteX235" fmla="*/ 4129638 w 6507660"/>
              <a:gd name="connsiteY235" fmla="*/ 3331457 h 4388311"/>
              <a:gd name="connsiteX236" fmla="*/ 4155881 w 6507660"/>
              <a:gd name="connsiteY236" fmla="*/ 3336755 h 4388311"/>
              <a:gd name="connsiteX237" fmla="*/ 4155881 w 6507660"/>
              <a:gd name="connsiteY237" fmla="*/ 3531368 h 4388311"/>
              <a:gd name="connsiteX238" fmla="*/ 4166318 w 6507660"/>
              <a:gd name="connsiteY238" fmla="*/ 3541805 h 4388311"/>
              <a:gd name="connsiteX239" fmla="*/ 4176755 w 6507660"/>
              <a:gd name="connsiteY239" fmla="*/ 3531368 h 4388311"/>
              <a:gd name="connsiteX240" fmla="*/ 4176755 w 6507660"/>
              <a:gd name="connsiteY240" fmla="*/ 3336752 h 4388311"/>
              <a:gd name="connsiteX241" fmla="*/ 4202989 w 6507660"/>
              <a:gd name="connsiteY241" fmla="*/ 3331456 h 4388311"/>
              <a:gd name="connsiteX242" fmla="*/ 4260538 w 6507660"/>
              <a:gd name="connsiteY242" fmla="*/ 3244635 h 4388311"/>
              <a:gd name="connsiteX243" fmla="*/ 4260538 w 6507660"/>
              <a:gd name="connsiteY243" fmla="*/ 2652541 h 4388311"/>
              <a:gd name="connsiteX244" fmla="*/ 4202989 w 6507660"/>
              <a:gd name="connsiteY244" fmla="*/ 2565721 h 4388311"/>
              <a:gd name="connsiteX245" fmla="*/ 4176755 w 6507660"/>
              <a:gd name="connsiteY245" fmla="*/ 2560424 h 4388311"/>
              <a:gd name="connsiteX246" fmla="*/ 4176755 w 6507660"/>
              <a:gd name="connsiteY246" fmla="*/ 2080892 h 4388311"/>
              <a:gd name="connsiteX247" fmla="*/ 4166318 w 6507660"/>
              <a:gd name="connsiteY247" fmla="*/ 2070455 h 4388311"/>
              <a:gd name="connsiteX248" fmla="*/ 3486102 w 6507660"/>
              <a:gd name="connsiteY248" fmla="*/ 1551546 h 4388311"/>
              <a:gd name="connsiteX249" fmla="*/ 3475666 w 6507660"/>
              <a:gd name="connsiteY249" fmla="*/ 1561983 h 4388311"/>
              <a:gd name="connsiteX250" fmla="*/ 3475666 w 6507660"/>
              <a:gd name="connsiteY250" fmla="*/ 1658632 h 4388311"/>
              <a:gd name="connsiteX251" fmla="*/ 3444999 w 6507660"/>
              <a:gd name="connsiteY251" fmla="*/ 1664823 h 4388311"/>
              <a:gd name="connsiteX252" fmla="*/ 3391877 w 6507660"/>
              <a:gd name="connsiteY252" fmla="*/ 1744965 h 4388311"/>
              <a:gd name="connsiteX253" fmla="*/ 3391877 w 6507660"/>
              <a:gd name="connsiteY253" fmla="*/ 2867581 h 4388311"/>
              <a:gd name="connsiteX254" fmla="*/ 3444999 w 6507660"/>
              <a:gd name="connsiteY254" fmla="*/ 2947723 h 4388311"/>
              <a:gd name="connsiteX255" fmla="*/ 3475666 w 6507660"/>
              <a:gd name="connsiteY255" fmla="*/ 2953914 h 4388311"/>
              <a:gd name="connsiteX256" fmla="*/ 3475666 w 6507660"/>
              <a:gd name="connsiteY256" fmla="*/ 3141474 h 4388311"/>
              <a:gd name="connsiteX257" fmla="*/ 3486102 w 6507660"/>
              <a:gd name="connsiteY257" fmla="*/ 3151911 h 4388311"/>
              <a:gd name="connsiteX258" fmla="*/ 3496540 w 6507660"/>
              <a:gd name="connsiteY258" fmla="*/ 3141474 h 4388311"/>
              <a:gd name="connsiteX259" fmla="*/ 3496540 w 6507660"/>
              <a:gd name="connsiteY259" fmla="*/ 2953914 h 4388311"/>
              <a:gd name="connsiteX260" fmla="*/ 3527205 w 6507660"/>
              <a:gd name="connsiteY260" fmla="*/ 2947723 h 4388311"/>
              <a:gd name="connsiteX261" fmla="*/ 3580326 w 6507660"/>
              <a:gd name="connsiteY261" fmla="*/ 2867581 h 4388311"/>
              <a:gd name="connsiteX262" fmla="*/ 3580326 w 6507660"/>
              <a:gd name="connsiteY262" fmla="*/ 1744965 h 4388311"/>
              <a:gd name="connsiteX263" fmla="*/ 3527205 w 6507660"/>
              <a:gd name="connsiteY263" fmla="*/ 1664823 h 4388311"/>
              <a:gd name="connsiteX264" fmla="*/ 3496540 w 6507660"/>
              <a:gd name="connsiteY264" fmla="*/ 1658632 h 4388311"/>
              <a:gd name="connsiteX265" fmla="*/ 3496540 w 6507660"/>
              <a:gd name="connsiteY265" fmla="*/ 1561983 h 4388311"/>
              <a:gd name="connsiteX266" fmla="*/ 3486102 w 6507660"/>
              <a:gd name="connsiteY266" fmla="*/ 1551546 h 4388311"/>
              <a:gd name="connsiteX267" fmla="*/ 3261818 w 6507660"/>
              <a:gd name="connsiteY267" fmla="*/ 1293939 h 4388311"/>
              <a:gd name="connsiteX268" fmla="*/ 3251381 w 6507660"/>
              <a:gd name="connsiteY268" fmla="*/ 1304376 h 4388311"/>
              <a:gd name="connsiteX269" fmla="*/ 3251381 w 6507660"/>
              <a:gd name="connsiteY269" fmla="*/ 1479148 h 4388311"/>
              <a:gd name="connsiteX270" fmla="*/ 3225141 w 6507660"/>
              <a:gd name="connsiteY270" fmla="*/ 1484446 h 4388311"/>
              <a:gd name="connsiteX271" fmla="*/ 3167592 w 6507660"/>
              <a:gd name="connsiteY271" fmla="*/ 1571266 h 4388311"/>
              <a:gd name="connsiteX272" fmla="*/ 3167593 w 6507660"/>
              <a:gd name="connsiteY272" fmla="*/ 1679113 h 4388311"/>
              <a:gd name="connsiteX273" fmla="*/ 3225142 w 6507660"/>
              <a:gd name="connsiteY273" fmla="*/ 1765934 h 4388311"/>
              <a:gd name="connsiteX274" fmla="*/ 3251381 w 6507660"/>
              <a:gd name="connsiteY274" fmla="*/ 1771231 h 4388311"/>
              <a:gd name="connsiteX275" fmla="*/ 3251381 w 6507660"/>
              <a:gd name="connsiteY275" fmla="*/ 2118475 h 4388311"/>
              <a:gd name="connsiteX276" fmla="*/ 3261818 w 6507660"/>
              <a:gd name="connsiteY276" fmla="*/ 2128912 h 4388311"/>
              <a:gd name="connsiteX277" fmla="*/ 3272255 w 6507660"/>
              <a:gd name="connsiteY277" fmla="*/ 2118475 h 4388311"/>
              <a:gd name="connsiteX278" fmla="*/ 3272255 w 6507660"/>
              <a:gd name="connsiteY278" fmla="*/ 1771230 h 4388311"/>
              <a:gd name="connsiteX279" fmla="*/ 3298493 w 6507660"/>
              <a:gd name="connsiteY279" fmla="*/ 1765932 h 4388311"/>
              <a:gd name="connsiteX280" fmla="*/ 3356041 w 6507660"/>
              <a:gd name="connsiteY280" fmla="*/ 1679112 h 4388311"/>
              <a:gd name="connsiteX281" fmla="*/ 3356041 w 6507660"/>
              <a:gd name="connsiteY281" fmla="*/ 1571266 h 4388311"/>
              <a:gd name="connsiteX282" fmla="*/ 3298493 w 6507660"/>
              <a:gd name="connsiteY282" fmla="*/ 1484446 h 4388311"/>
              <a:gd name="connsiteX283" fmla="*/ 3272255 w 6507660"/>
              <a:gd name="connsiteY283" fmla="*/ 1479149 h 4388311"/>
              <a:gd name="connsiteX284" fmla="*/ 3272255 w 6507660"/>
              <a:gd name="connsiteY284" fmla="*/ 1304376 h 4388311"/>
              <a:gd name="connsiteX285" fmla="*/ 3261818 w 6507660"/>
              <a:gd name="connsiteY285" fmla="*/ 1293939 h 4388311"/>
              <a:gd name="connsiteX286" fmla="*/ 3045279 w 6507660"/>
              <a:gd name="connsiteY286" fmla="*/ 1199327 h 4388311"/>
              <a:gd name="connsiteX287" fmla="*/ 3034842 w 6507660"/>
              <a:gd name="connsiteY287" fmla="*/ 1209764 h 4388311"/>
              <a:gd name="connsiteX288" fmla="*/ 3034842 w 6507660"/>
              <a:gd name="connsiteY288" fmla="*/ 1662859 h 4388311"/>
              <a:gd name="connsiteX289" fmla="*/ 3008599 w 6507660"/>
              <a:gd name="connsiteY289" fmla="*/ 1668157 h 4388311"/>
              <a:gd name="connsiteX290" fmla="*/ 2951050 w 6507660"/>
              <a:gd name="connsiteY290" fmla="*/ 1754977 h 4388311"/>
              <a:gd name="connsiteX291" fmla="*/ 2951051 w 6507660"/>
              <a:gd name="connsiteY291" fmla="*/ 2035299 h 4388311"/>
              <a:gd name="connsiteX292" fmla="*/ 3008600 w 6507660"/>
              <a:gd name="connsiteY292" fmla="*/ 2122119 h 4388311"/>
              <a:gd name="connsiteX293" fmla="*/ 3034842 w 6507660"/>
              <a:gd name="connsiteY293" fmla="*/ 2127418 h 4388311"/>
              <a:gd name="connsiteX294" fmla="*/ 3034842 w 6507660"/>
              <a:gd name="connsiteY294" fmla="*/ 2580512 h 4388311"/>
              <a:gd name="connsiteX295" fmla="*/ 3045279 w 6507660"/>
              <a:gd name="connsiteY295" fmla="*/ 2590949 h 4388311"/>
              <a:gd name="connsiteX296" fmla="*/ 3055716 w 6507660"/>
              <a:gd name="connsiteY296" fmla="*/ 2580512 h 4388311"/>
              <a:gd name="connsiteX297" fmla="*/ 3055716 w 6507660"/>
              <a:gd name="connsiteY297" fmla="*/ 2127415 h 4388311"/>
              <a:gd name="connsiteX298" fmla="*/ 3081952 w 6507660"/>
              <a:gd name="connsiteY298" fmla="*/ 2122119 h 4388311"/>
              <a:gd name="connsiteX299" fmla="*/ 3139500 w 6507660"/>
              <a:gd name="connsiteY299" fmla="*/ 2035298 h 4388311"/>
              <a:gd name="connsiteX300" fmla="*/ 3139500 w 6507660"/>
              <a:gd name="connsiteY300" fmla="*/ 1754977 h 4388311"/>
              <a:gd name="connsiteX301" fmla="*/ 3081952 w 6507660"/>
              <a:gd name="connsiteY301" fmla="*/ 1668157 h 4388311"/>
              <a:gd name="connsiteX302" fmla="*/ 3055716 w 6507660"/>
              <a:gd name="connsiteY302" fmla="*/ 1662860 h 4388311"/>
              <a:gd name="connsiteX303" fmla="*/ 3055716 w 6507660"/>
              <a:gd name="connsiteY303" fmla="*/ 1209764 h 4388311"/>
              <a:gd name="connsiteX304" fmla="*/ 3045279 w 6507660"/>
              <a:gd name="connsiteY304" fmla="*/ 1199327 h 4388311"/>
              <a:gd name="connsiteX305" fmla="*/ 2814311 w 6507660"/>
              <a:gd name="connsiteY305" fmla="*/ 1053664 h 4388311"/>
              <a:gd name="connsiteX306" fmla="*/ 2803874 w 6507660"/>
              <a:gd name="connsiteY306" fmla="*/ 1064101 h 4388311"/>
              <a:gd name="connsiteX307" fmla="*/ 2803874 w 6507660"/>
              <a:gd name="connsiteY307" fmla="*/ 1282808 h 4388311"/>
              <a:gd name="connsiteX308" fmla="*/ 2777621 w 6507660"/>
              <a:gd name="connsiteY308" fmla="*/ 1288108 h 4388311"/>
              <a:gd name="connsiteX309" fmla="*/ 2720072 w 6507660"/>
              <a:gd name="connsiteY309" fmla="*/ 1374928 h 4388311"/>
              <a:gd name="connsiteX310" fmla="*/ 2720073 w 6507660"/>
              <a:gd name="connsiteY310" fmla="*/ 1958767 h 4388311"/>
              <a:gd name="connsiteX311" fmla="*/ 2777622 w 6507660"/>
              <a:gd name="connsiteY311" fmla="*/ 2045588 h 4388311"/>
              <a:gd name="connsiteX312" fmla="*/ 2803874 w 6507660"/>
              <a:gd name="connsiteY312" fmla="*/ 2050888 h 4388311"/>
              <a:gd name="connsiteX313" fmla="*/ 2803874 w 6507660"/>
              <a:gd name="connsiteY313" fmla="*/ 2434848 h 4388311"/>
              <a:gd name="connsiteX314" fmla="*/ 2814311 w 6507660"/>
              <a:gd name="connsiteY314" fmla="*/ 2445285 h 4388311"/>
              <a:gd name="connsiteX315" fmla="*/ 2824748 w 6507660"/>
              <a:gd name="connsiteY315" fmla="*/ 2434848 h 4388311"/>
              <a:gd name="connsiteX316" fmla="*/ 2824748 w 6507660"/>
              <a:gd name="connsiteY316" fmla="*/ 2050881 h 4388311"/>
              <a:gd name="connsiteX317" fmla="*/ 2850974 w 6507660"/>
              <a:gd name="connsiteY317" fmla="*/ 2045586 h 4388311"/>
              <a:gd name="connsiteX318" fmla="*/ 2908522 w 6507660"/>
              <a:gd name="connsiteY318" fmla="*/ 1958766 h 4388311"/>
              <a:gd name="connsiteX319" fmla="*/ 2908522 w 6507660"/>
              <a:gd name="connsiteY319" fmla="*/ 1374928 h 4388311"/>
              <a:gd name="connsiteX320" fmla="*/ 2850974 w 6507660"/>
              <a:gd name="connsiteY320" fmla="*/ 1288108 h 4388311"/>
              <a:gd name="connsiteX321" fmla="*/ 2824748 w 6507660"/>
              <a:gd name="connsiteY321" fmla="*/ 1282813 h 4388311"/>
              <a:gd name="connsiteX322" fmla="*/ 2824748 w 6507660"/>
              <a:gd name="connsiteY322" fmla="*/ 1064101 h 4388311"/>
              <a:gd name="connsiteX323" fmla="*/ 2814311 w 6507660"/>
              <a:gd name="connsiteY323" fmla="*/ 1053664 h 4388311"/>
              <a:gd name="connsiteX324" fmla="*/ 1894767 w 6507660"/>
              <a:gd name="connsiteY324" fmla="*/ 1031593 h 4388311"/>
              <a:gd name="connsiteX325" fmla="*/ 1884330 w 6507660"/>
              <a:gd name="connsiteY325" fmla="*/ 1042030 h 4388311"/>
              <a:gd name="connsiteX326" fmla="*/ 1884330 w 6507660"/>
              <a:gd name="connsiteY326" fmla="*/ 1093889 h 4388311"/>
              <a:gd name="connsiteX327" fmla="*/ 1858090 w 6507660"/>
              <a:gd name="connsiteY327" fmla="*/ 1099187 h 4388311"/>
              <a:gd name="connsiteX328" fmla="*/ 1800541 w 6507660"/>
              <a:gd name="connsiteY328" fmla="*/ 1186006 h 4388311"/>
              <a:gd name="connsiteX329" fmla="*/ 1800542 w 6507660"/>
              <a:gd name="connsiteY329" fmla="*/ 1528829 h 4388311"/>
              <a:gd name="connsiteX330" fmla="*/ 1858091 w 6507660"/>
              <a:gd name="connsiteY330" fmla="*/ 1615650 h 4388311"/>
              <a:gd name="connsiteX331" fmla="*/ 1884330 w 6507660"/>
              <a:gd name="connsiteY331" fmla="*/ 1620947 h 4388311"/>
              <a:gd name="connsiteX332" fmla="*/ 1884330 w 6507660"/>
              <a:gd name="connsiteY332" fmla="*/ 1856128 h 4388311"/>
              <a:gd name="connsiteX333" fmla="*/ 1894767 w 6507660"/>
              <a:gd name="connsiteY333" fmla="*/ 1866565 h 4388311"/>
              <a:gd name="connsiteX334" fmla="*/ 1905204 w 6507660"/>
              <a:gd name="connsiteY334" fmla="*/ 1856128 h 4388311"/>
              <a:gd name="connsiteX335" fmla="*/ 1905204 w 6507660"/>
              <a:gd name="connsiteY335" fmla="*/ 1620946 h 4388311"/>
              <a:gd name="connsiteX336" fmla="*/ 1931443 w 6507660"/>
              <a:gd name="connsiteY336" fmla="*/ 1615648 h 4388311"/>
              <a:gd name="connsiteX337" fmla="*/ 1988991 w 6507660"/>
              <a:gd name="connsiteY337" fmla="*/ 1528828 h 4388311"/>
              <a:gd name="connsiteX338" fmla="*/ 1988991 w 6507660"/>
              <a:gd name="connsiteY338" fmla="*/ 1186006 h 4388311"/>
              <a:gd name="connsiteX339" fmla="*/ 1931443 w 6507660"/>
              <a:gd name="connsiteY339" fmla="*/ 1099187 h 4388311"/>
              <a:gd name="connsiteX340" fmla="*/ 1905204 w 6507660"/>
              <a:gd name="connsiteY340" fmla="*/ 1093889 h 4388311"/>
              <a:gd name="connsiteX341" fmla="*/ 1905204 w 6507660"/>
              <a:gd name="connsiteY341" fmla="*/ 1042030 h 4388311"/>
              <a:gd name="connsiteX342" fmla="*/ 1894767 w 6507660"/>
              <a:gd name="connsiteY342" fmla="*/ 1031593 h 4388311"/>
              <a:gd name="connsiteX343" fmla="*/ 2352676 w 6507660"/>
              <a:gd name="connsiteY343" fmla="*/ 949445 h 4388311"/>
              <a:gd name="connsiteX344" fmla="*/ 2342239 w 6507660"/>
              <a:gd name="connsiteY344" fmla="*/ 959881 h 4388311"/>
              <a:gd name="connsiteX345" fmla="*/ 2342239 w 6507660"/>
              <a:gd name="connsiteY345" fmla="*/ 1011739 h 4388311"/>
              <a:gd name="connsiteX346" fmla="*/ 2315996 w 6507660"/>
              <a:gd name="connsiteY346" fmla="*/ 1017038 h 4388311"/>
              <a:gd name="connsiteX347" fmla="*/ 2258447 w 6507660"/>
              <a:gd name="connsiteY347" fmla="*/ 1103859 h 4388311"/>
              <a:gd name="connsiteX348" fmla="*/ 2258448 w 6507660"/>
              <a:gd name="connsiteY348" fmla="*/ 1384179 h 4388311"/>
              <a:gd name="connsiteX349" fmla="*/ 2315997 w 6507660"/>
              <a:gd name="connsiteY349" fmla="*/ 1471000 h 4388311"/>
              <a:gd name="connsiteX350" fmla="*/ 2342239 w 6507660"/>
              <a:gd name="connsiteY350" fmla="*/ 1476298 h 4388311"/>
              <a:gd name="connsiteX351" fmla="*/ 2342239 w 6507660"/>
              <a:gd name="connsiteY351" fmla="*/ 1773979 h 4388311"/>
              <a:gd name="connsiteX352" fmla="*/ 2352676 w 6507660"/>
              <a:gd name="connsiteY352" fmla="*/ 1784416 h 4388311"/>
              <a:gd name="connsiteX353" fmla="*/ 2363113 w 6507660"/>
              <a:gd name="connsiteY353" fmla="*/ 1773979 h 4388311"/>
              <a:gd name="connsiteX354" fmla="*/ 2363113 w 6507660"/>
              <a:gd name="connsiteY354" fmla="*/ 1476295 h 4388311"/>
              <a:gd name="connsiteX355" fmla="*/ 2389349 w 6507660"/>
              <a:gd name="connsiteY355" fmla="*/ 1470998 h 4388311"/>
              <a:gd name="connsiteX356" fmla="*/ 2446897 w 6507660"/>
              <a:gd name="connsiteY356" fmla="*/ 1384178 h 4388311"/>
              <a:gd name="connsiteX357" fmla="*/ 2446897 w 6507660"/>
              <a:gd name="connsiteY357" fmla="*/ 1103859 h 4388311"/>
              <a:gd name="connsiteX358" fmla="*/ 2389349 w 6507660"/>
              <a:gd name="connsiteY358" fmla="*/ 1017038 h 4388311"/>
              <a:gd name="connsiteX359" fmla="*/ 2363113 w 6507660"/>
              <a:gd name="connsiteY359" fmla="*/ 1011741 h 4388311"/>
              <a:gd name="connsiteX360" fmla="*/ 2363113 w 6507660"/>
              <a:gd name="connsiteY360" fmla="*/ 959881 h 4388311"/>
              <a:gd name="connsiteX361" fmla="*/ 2352676 w 6507660"/>
              <a:gd name="connsiteY361" fmla="*/ 949445 h 4388311"/>
              <a:gd name="connsiteX362" fmla="*/ 94221 w 6507660"/>
              <a:gd name="connsiteY362" fmla="*/ 943144 h 4388311"/>
              <a:gd name="connsiteX363" fmla="*/ 83784 w 6507660"/>
              <a:gd name="connsiteY363" fmla="*/ 953581 h 4388311"/>
              <a:gd name="connsiteX364" fmla="*/ 83784 w 6507660"/>
              <a:gd name="connsiteY364" fmla="*/ 1128353 h 4388311"/>
              <a:gd name="connsiteX365" fmla="*/ 57548 w 6507660"/>
              <a:gd name="connsiteY365" fmla="*/ 1133650 h 4388311"/>
              <a:gd name="connsiteX366" fmla="*/ 0 w 6507660"/>
              <a:gd name="connsiteY366" fmla="*/ 1220470 h 4388311"/>
              <a:gd name="connsiteX367" fmla="*/ 0 w 6507660"/>
              <a:gd name="connsiteY367" fmla="*/ 1500791 h 4388311"/>
              <a:gd name="connsiteX368" fmla="*/ 57548 w 6507660"/>
              <a:gd name="connsiteY368" fmla="*/ 1587612 h 4388311"/>
              <a:gd name="connsiteX369" fmla="*/ 83784 w 6507660"/>
              <a:gd name="connsiteY369" fmla="*/ 1592908 h 4388311"/>
              <a:gd name="connsiteX370" fmla="*/ 83784 w 6507660"/>
              <a:gd name="connsiteY370" fmla="*/ 1767679 h 4388311"/>
              <a:gd name="connsiteX371" fmla="*/ 94221 w 6507660"/>
              <a:gd name="connsiteY371" fmla="*/ 1778116 h 4388311"/>
              <a:gd name="connsiteX372" fmla="*/ 104658 w 6507660"/>
              <a:gd name="connsiteY372" fmla="*/ 1767679 h 4388311"/>
              <a:gd name="connsiteX373" fmla="*/ 104658 w 6507660"/>
              <a:gd name="connsiteY373" fmla="*/ 1592911 h 4388311"/>
              <a:gd name="connsiteX374" fmla="*/ 130900 w 6507660"/>
              <a:gd name="connsiteY374" fmla="*/ 1587613 h 4388311"/>
              <a:gd name="connsiteX375" fmla="*/ 188449 w 6507660"/>
              <a:gd name="connsiteY375" fmla="*/ 1500792 h 4388311"/>
              <a:gd name="connsiteX376" fmla="*/ 188450 w 6507660"/>
              <a:gd name="connsiteY376" fmla="*/ 1220470 h 4388311"/>
              <a:gd name="connsiteX377" fmla="*/ 130901 w 6507660"/>
              <a:gd name="connsiteY377" fmla="*/ 1133650 h 4388311"/>
              <a:gd name="connsiteX378" fmla="*/ 104658 w 6507660"/>
              <a:gd name="connsiteY378" fmla="*/ 1128352 h 4388311"/>
              <a:gd name="connsiteX379" fmla="*/ 104658 w 6507660"/>
              <a:gd name="connsiteY379" fmla="*/ 953581 h 4388311"/>
              <a:gd name="connsiteX380" fmla="*/ 94221 w 6507660"/>
              <a:gd name="connsiteY380" fmla="*/ 943144 h 4388311"/>
              <a:gd name="connsiteX381" fmla="*/ 543772 w 6507660"/>
              <a:gd name="connsiteY381" fmla="*/ 699710 h 4388311"/>
              <a:gd name="connsiteX382" fmla="*/ 533335 w 6507660"/>
              <a:gd name="connsiteY382" fmla="*/ 710146 h 4388311"/>
              <a:gd name="connsiteX383" fmla="*/ 533335 w 6507660"/>
              <a:gd name="connsiteY383" fmla="*/ 762006 h 4388311"/>
              <a:gd name="connsiteX384" fmla="*/ 507096 w 6507660"/>
              <a:gd name="connsiteY384" fmla="*/ 767303 h 4388311"/>
              <a:gd name="connsiteX385" fmla="*/ 449548 w 6507660"/>
              <a:gd name="connsiteY385" fmla="*/ 854123 h 4388311"/>
              <a:gd name="connsiteX386" fmla="*/ 449548 w 6507660"/>
              <a:gd name="connsiteY386" fmla="*/ 1231916 h 4388311"/>
              <a:gd name="connsiteX387" fmla="*/ 507096 w 6507660"/>
              <a:gd name="connsiteY387" fmla="*/ 1318736 h 4388311"/>
              <a:gd name="connsiteX388" fmla="*/ 533335 w 6507660"/>
              <a:gd name="connsiteY388" fmla="*/ 1324034 h 4388311"/>
              <a:gd name="connsiteX389" fmla="*/ 533335 w 6507660"/>
              <a:gd name="connsiteY389" fmla="*/ 1524245 h 4388311"/>
              <a:gd name="connsiteX390" fmla="*/ 543772 w 6507660"/>
              <a:gd name="connsiteY390" fmla="*/ 1534682 h 4388311"/>
              <a:gd name="connsiteX391" fmla="*/ 554209 w 6507660"/>
              <a:gd name="connsiteY391" fmla="*/ 1524245 h 4388311"/>
              <a:gd name="connsiteX392" fmla="*/ 554209 w 6507660"/>
              <a:gd name="connsiteY392" fmla="*/ 1324035 h 4388311"/>
              <a:gd name="connsiteX393" fmla="*/ 580448 w 6507660"/>
              <a:gd name="connsiteY393" fmla="*/ 1318738 h 4388311"/>
              <a:gd name="connsiteX394" fmla="*/ 637997 w 6507660"/>
              <a:gd name="connsiteY394" fmla="*/ 1231917 h 4388311"/>
              <a:gd name="connsiteX395" fmla="*/ 637998 w 6507660"/>
              <a:gd name="connsiteY395" fmla="*/ 854123 h 4388311"/>
              <a:gd name="connsiteX396" fmla="*/ 580449 w 6507660"/>
              <a:gd name="connsiteY396" fmla="*/ 767303 h 4388311"/>
              <a:gd name="connsiteX397" fmla="*/ 554209 w 6507660"/>
              <a:gd name="connsiteY397" fmla="*/ 762005 h 4388311"/>
              <a:gd name="connsiteX398" fmla="*/ 554209 w 6507660"/>
              <a:gd name="connsiteY398" fmla="*/ 710146 h 4388311"/>
              <a:gd name="connsiteX399" fmla="*/ 543772 w 6507660"/>
              <a:gd name="connsiteY399" fmla="*/ 699710 h 4388311"/>
              <a:gd name="connsiteX400" fmla="*/ 2115722 w 6507660"/>
              <a:gd name="connsiteY400" fmla="*/ 672390 h 4388311"/>
              <a:gd name="connsiteX401" fmla="*/ 2105285 w 6507660"/>
              <a:gd name="connsiteY401" fmla="*/ 682828 h 4388311"/>
              <a:gd name="connsiteX402" fmla="*/ 2105285 w 6507660"/>
              <a:gd name="connsiteY402" fmla="*/ 1162358 h 4388311"/>
              <a:gd name="connsiteX403" fmla="*/ 2079042 w 6507660"/>
              <a:gd name="connsiteY403" fmla="*/ 1167656 h 4388311"/>
              <a:gd name="connsiteX404" fmla="*/ 2021493 w 6507660"/>
              <a:gd name="connsiteY404" fmla="*/ 1254476 h 4388311"/>
              <a:gd name="connsiteX405" fmla="*/ 2021494 w 6507660"/>
              <a:gd name="connsiteY405" fmla="*/ 1528830 h 4388311"/>
              <a:gd name="connsiteX406" fmla="*/ 2079043 w 6507660"/>
              <a:gd name="connsiteY406" fmla="*/ 1615651 h 4388311"/>
              <a:gd name="connsiteX407" fmla="*/ 2105285 w 6507660"/>
              <a:gd name="connsiteY407" fmla="*/ 1620949 h 4388311"/>
              <a:gd name="connsiteX408" fmla="*/ 2105285 w 6507660"/>
              <a:gd name="connsiteY408" fmla="*/ 2133302 h 4388311"/>
              <a:gd name="connsiteX409" fmla="*/ 2115722 w 6507660"/>
              <a:gd name="connsiteY409" fmla="*/ 2143739 h 4388311"/>
              <a:gd name="connsiteX410" fmla="*/ 2126159 w 6507660"/>
              <a:gd name="connsiteY410" fmla="*/ 2133302 h 4388311"/>
              <a:gd name="connsiteX411" fmla="*/ 2126159 w 6507660"/>
              <a:gd name="connsiteY411" fmla="*/ 1620946 h 4388311"/>
              <a:gd name="connsiteX412" fmla="*/ 2152395 w 6507660"/>
              <a:gd name="connsiteY412" fmla="*/ 1615650 h 4388311"/>
              <a:gd name="connsiteX413" fmla="*/ 2209943 w 6507660"/>
              <a:gd name="connsiteY413" fmla="*/ 1528829 h 4388311"/>
              <a:gd name="connsiteX414" fmla="*/ 2209943 w 6507660"/>
              <a:gd name="connsiteY414" fmla="*/ 1254476 h 4388311"/>
              <a:gd name="connsiteX415" fmla="*/ 2152395 w 6507660"/>
              <a:gd name="connsiteY415" fmla="*/ 1167656 h 4388311"/>
              <a:gd name="connsiteX416" fmla="*/ 2126159 w 6507660"/>
              <a:gd name="connsiteY416" fmla="*/ 1162359 h 4388311"/>
              <a:gd name="connsiteX417" fmla="*/ 2126159 w 6507660"/>
              <a:gd name="connsiteY417" fmla="*/ 682828 h 4388311"/>
              <a:gd name="connsiteX418" fmla="*/ 2115722 w 6507660"/>
              <a:gd name="connsiteY418" fmla="*/ 672390 h 4388311"/>
              <a:gd name="connsiteX419" fmla="*/ 1674627 w 6507660"/>
              <a:gd name="connsiteY419" fmla="*/ 671658 h 4388311"/>
              <a:gd name="connsiteX420" fmla="*/ 1664190 w 6507660"/>
              <a:gd name="connsiteY420" fmla="*/ 682095 h 4388311"/>
              <a:gd name="connsiteX421" fmla="*/ 1664190 w 6507660"/>
              <a:gd name="connsiteY421" fmla="*/ 733954 h 4388311"/>
              <a:gd name="connsiteX422" fmla="*/ 1637950 w 6507660"/>
              <a:gd name="connsiteY422" fmla="*/ 739251 h 4388311"/>
              <a:gd name="connsiteX423" fmla="*/ 1580401 w 6507660"/>
              <a:gd name="connsiteY423" fmla="*/ 826072 h 4388311"/>
              <a:gd name="connsiteX424" fmla="*/ 1580402 w 6507660"/>
              <a:gd name="connsiteY424" fmla="*/ 1265992 h 4388311"/>
              <a:gd name="connsiteX425" fmla="*/ 1637951 w 6507660"/>
              <a:gd name="connsiteY425" fmla="*/ 1352812 h 4388311"/>
              <a:gd name="connsiteX426" fmla="*/ 1664190 w 6507660"/>
              <a:gd name="connsiteY426" fmla="*/ 1358110 h 4388311"/>
              <a:gd name="connsiteX427" fmla="*/ 1664190 w 6507660"/>
              <a:gd name="connsiteY427" fmla="*/ 1496193 h 4388311"/>
              <a:gd name="connsiteX428" fmla="*/ 1674627 w 6507660"/>
              <a:gd name="connsiteY428" fmla="*/ 1506630 h 4388311"/>
              <a:gd name="connsiteX429" fmla="*/ 1685064 w 6507660"/>
              <a:gd name="connsiteY429" fmla="*/ 1496193 h 4388311"/>
              <a:gd name="connsiteX430" fmla="*/ 1685064 w 6507660"/>
              <a:gd name="connsiteY430" fmla="*/ 1358109 h 4388311"/>
              <a:gd name="connsiteX431" fmla="*/ 1711303 w 6507660"/>
              <a:gd name="connsiteY431" fmla="*/ 1352812 h 4388311"/>
              <a:gd name="connsiteX432" fmla="*/ 1768851 w 6507660"/>
              <a:gd name="connsiteY432" fmla="*/ 1265991 h 4388311"/>
              <a:gd name="connsiteX433" fmla="*/ 1768851 w 6507660"/>
              <a:gd name="connsiteY433" fmla="*/ 826072 h 4388311"/>
              <a:gd name="connsiteX434" fmla="*/ 1711303 w 6507660"/>
              <a:gd name="connsiteY434" fmla="*/ 739251 h 4388311"/>
              <a:gd name="connsiteX435" fmla="*/ 1685064 w 6507660"/>
              <a:gd name="connsiteY435" fmla="*/ 733954 h 4388311"/>
              <a:gd name="connsiteX436" fmla="*/ 1685064 w 6507660"/>
              <a:gd name="connsiteY436" fmla="*/ 682095 h 4388311"/>
              <a:gd name="connsiteX437" fmla="*/ 1674627 w 6507660"/>
              <a:gd name="connsiteY437" fmla="*/ 671658 h 4388311"/>
              <a:gd name="connsiteX438" fmla="*/ 2569677 w 6507660"/>
              <a:gd name="connsiteY438" fmla="*/ 648213 h 4388311"/>
              <a:gd name="connsiteX439" fmla="*/ 2559240 w 6507660"/>
              <a:gd name="connsiteY439" fmla="*/ 658650 h 4388311"/>
              <a:gd name="connsiteX440" fmla="*/ 2559240 w 6507660"/>
              <a:gd name="connsiteY440" fmla="*/ 1111745 h 4388311"/>
              <a:gd name="connsiteX441" fmla="*/ 2533000 w 6507660"/>
              <a:gd name="connsiteY441" fmla="*/ 1117043 h 4388311"/>
              <a:gd name="connsiteX442" fmla="*/ 2475451 w 6507660"/>
              <a:gd name="connsiteY442" fmla="*/ 1203862 h 4388311"/>
              <a:gd name="connsiteX443" fmla="*/ 2475452 w 6507660"/>
              <a:gd name="connsiteY443" fmla="*/ 1484184 h 4388311"/>
              <a:gd name="connsiteX444" fmla="*/ 2533001 w 6507660"/>
              <a:gd name="connsiteY444" fmla="*/ 1571005 h 4388311"/>
              <a:gd name="connsiteX445" fmla="*/ 2559240 w 6507660"/>
              <a:gd name="connsiteY445" fmla="*/ 1576302 h 4388311"/>
              <a:gd name="connsiteX446" fmla="*/ 2559240 w 6507660"/>
              <a:gd name="connsiteY446" fmla="*/ 2029397 h 4388311"/>
              <a:gd name="connsiteX447" fmla="*/ 2569677 w 6507660"/>
              <a:gd name="connsiteY447" fmla="*/ 2039834 h 4388311"/>
              <a:gd name="connsiteX448" fmla="*/ 2580114 w 6507660"/>
              <a:gd name="connsiteY448" fmla="*/ 2029397 h 4388311"/>
              <a:gd name="connsiteX449" fmla="*/ 2580114 w 6507660"/>
              <a:gd name="connsiteY449" fmla="*/ 1576301 h 4388311"/>
              <a:gd name="connsiteX450" fmla="*/ 2606353 w 6507660"/>
              <a:gd name="connsiteY450" fmla="*/ 1571004 h 4388311"/>
              <a:gd name="connsiteX451" fmla="*/ 2663901 w 6507660"/>
              <a:gd name="connsiteY451" fmla="*/ 1484183 h 4388311"/>
              <a:gd name="connsiteX452" fmla="*/ 2663901 w 6507660"/>
              <a:gd name="connsiteY452" fmla="*/ 1203862 h 4388311"/>
              <a:gd name="connsiteX453" fmla="*/ 2606353 w 6507660"/>
              <a:gd name="connsiteY453" fmla="*/ 1117043 h 4388311"/>
              <a:gd name="connsiteX454" fmla="*/ 2580114 w 6507660"/>
              <a:gd name="connsiteY454" fmla="*/ 1111745 h 4388311"/>
              <a:gd name="connsiteX455" fmla="*/ 2580114 w 6507660"/>
              <a:gd name="connsiteY455" fmla="*/ 658650 h 4388311"/>
              <a:gd name="connsiteX456" fmla="*/ 2569677 w 6507660"/>
              <a:gd name="connsiteY456" fmla="*/ 648213 h 4388311"/>
              <a:gd name="connsiteX457" fmla="*/ 1433611 w 6507660"/>
              <a:gd name="connsiteY457" fmla="*/ 591611 h 4388311"/>
              <a:gd name="connsiteX458" fmla="*/ 1423174 w 6507660"/>
              <a:gd name="connsiteY458" fmla="*/ 602047 h 4388311"/>
              <a:gd name="connsiteX459" fmla="*/ 1423174 w 6507660"/>
              <a:gd name="connsiteY459" fmla="*/ 653907 h 4388311"/>
              <a:gd name="connsiteX460" fmla="*/ 1396934 w 6507660"/>
              <a:gd name="connsiteY460" fmla="*/ 659204 h 4388311"/>
              <a:gd name="connsiteX461" fmla="*/ 1339385 w 6507660"/>
              <a:gd name="connsiteY461" fmla="*/ 746024 h 4388311"/>
              <a:gd name="connsiteX462" fmla="*/ 1339386 w 6507660"/>
              <a:gd name="connsiteY462" fmla="*/ 1026348 h 4388311"/>
              <a:gd name="connsiteX463" fmla="*/ 1396935 w 6507660"/>
              <a:gd name="connsiteY463" fmla="*/ 1113168 h 4388311"/>
              <a:gd name="connsiteX464" fmla="*/ 1423174 w 6507660"/>
              <a:gd name="connsiteY464" fmla="*/ 1118465 h 4388311"/>
              <a:gd name="connsiteX465" fmla="*/ 1423174 w 6507660"/>
              <a:gd name="connsiteY465" fmla="*/ 1416145 h 4388311"/>
              <a:gd name="connsiteX466" fmla="*/ 1433611 w 6507660"/>
              <a:gd name="connsiteY466" fmla="*/ 1426582 h 4388311"/>
              <a:gd name="connsiteX467" fmla="*/ 1444048 w 6507660"/>
              <a:gd name="connsiteY467" fmla="*/ 1416145 h 4388311"/>
              <a:gd name="connsiteX468" fmla="*/ 1444048 w 6507660"/>
              <a:gd name="connsiteY468" fmla="*/ 1118463 h 4388311"/>
              <a:gd name="connsiteX469" fmla="*/ 1470287 w 6507660"/>
              <a:gd name="connsiteY469" fmla="*/ 1113165 h 4388311"/>
              <a:gd name="connsiteX470" fmla="*/ 1527835 w 6507660"/>
              <a:gd name="connsiteY470" fmla="*/ 1026345 h 4388311"/>
              <a:gd name="connsiteX471" fmla="*/ 1527835 w 6507660"/>
              <a:gd name="connsiteY471" fmla="*/ 746024 h 4388311"/>
              <a:gd name="connsiteX472" fmla="*/ 1470287 w 6507660"/>
              <a:gd name="connsiteY472" fmla="*/ 659204 h 4388311"/>
              <a:gd name="connsiteX473" fmla="*/ 1444048 w 6507660"/>
              <a:gd name="connsiteY473" fmla="*/ 653907 h 4388311"/>
              <a:gd name="connsiteX474" fmla="*/ 1444048 w 6507660"/>
              <a:gd name="connsiteY474" fmla="*/ 602047 h 4388311"/>
              <a:gd name="connsiteX475" fmla="*/ 1433611 w 6507660"/>
              <a:gd name="connsiteY475" fmla="*/ 591611 h 4388311"/>
              <a:gd name="connsiteX476" fmla="*/ 312886 w 6507660"/>
              <a:gd name="connsiteY476" fmla="*/ 572770 h 4388311"/>
              <a:gd name="connsiteX477" fmla="*/ 302449 w 6507660"/>
              <a:gd name="connsiteY477" fmla="*/ 583207 h 4388311"/>
              <a:gd name="connsiteX478" fmla="*/ 302449 w 6507660"/>
              <a:gd name="connsiteY478" fmla="*/ 1000640 h 4388311"/>
              <a:gd name="connsiteX479" fmla="*/ 290186 w 6507660"/>
              <a:gd name="connsiteY479" fmla="*/ 1003115 h 4388311"/>
              <a:gd name="connsiteX480" fmla="*/ 232638 w 6507660"/>
              <a:gd name="connsiteY480" fmla="*/ 1089936 h 4388311"/>
              <a:gd name="connsiteX481" fmla="*/ 232638 w 6507660"/>
              <a:gd name="connsiteY481" fmla="*/ 1452599 h 4388311"/>
              <a:gd name="connsiteX482" fmla="*/ 290186 w 6507660"/>
              <a:gd name="connsiteY482" fmla="*/ 1539420 h 4388311"/>
              <a:gd name="connsiteX483" fmla="*/ 302449 w 6507660"/>
              <a:gd name="connsiteY483" fmla="*/ 1541895 h 4388311"/>
              <a:gd name="connsiteX484" fmla="*/ 302449 w 6507660"/>
              <a:gd name="connsiteY484" fmla="*/ 1953954 h 4388311"/>
              <a:gd name="connsiteX485" fmla="*/ 312886 w 6507660"/>
              <a:gd name="connsiteY485" fmla="*/ 1964391 h 4388311"/>
              <a:gd name="connsiteX486" fmla="*/ 323323 w 6507660"/>
              <a:gd name="connsiteY486" fmla="*/ 1953954 h 4388311"/>
              <a:gd name="connsiteX487" fmla="*/ 323323 w 6507660"/>
              <a:gd name="connsiteY487" fmla="*/ 1546110 h 4388311"/>
              <a:gd name="connsiteX488" fmla="*/ 326863 w 6507660"/>
              <a:gd name="connsiteY488" fmla="*/ 1546824 h 4388311"/>
              <a:gd name="connsiteX489" fmla="*/ 326862 w 6507660"/>
              <a:gd name="connsiteY489" fmla="*/ 1546825 h 4388311"/>
              <a:gd name="connsiteX490" fmla="*/ 421087 w 6507660"/>
              <a:gd name="connsiteY490" fmla="*/ 1452600 h 4388311"/>
              <a:gd name="connsiteX491" fmla="*/ 421088 w 6507660"/>
              <a:gd name="connsiteY491" fmla="*/ 1089936 h 4388311"/>
              <a:gd name="connsiteX492" fmla="*/ 326863 w 6507660"/>
              <a:gd name="connsiteY492" fmla="*/ 995711 h 4388311"/>
              <a:gd name="connsiteX493" fmla="*/ 323323 w 6507660"/>
              <a:gd name="connsiteY493" fmla="*/ 996425 h 4388311"/>
              <a:gd name="connsiteX494" fmla="*/ 323323 w 6507660"/>
              <a:gd name="connsiteY494" fmla="*/ 583207 h 4388311"/>
              <a:gd name="connsiteX495" fmla="*/ 312886 w 6507660"/>
              <a:gd name="connsiteY495" fmla="*/ 572770 h 4388311"/>
              <a:gd name="connsiteX496" fmla="*/ 781224 w 6507660"/>
              <a:gd name="connsiteY496" fmla="*/ 291272 h 4388311"/>
              <a:gd name="connsiteX497" fmla="*/ 770787 w 6507660"/>
              <a:gd name="connsiteY497" fmla="*/ 301709 h 4388311"/>
              <a:gd name="connsiteX498" fmla="*/ 770787 w 6507660"/>
              <a:gd name="connsiteY498" fmla="*/ 353568 h 4388311"/>
              <a:gd name="connsiteX499" fmla="*/ 744548 w 6507660"/>
              <a:gd name="connsiteY499" fmla="*/ 358866 h 4388311"/>
              <a:gd name="connsiteX500" fmla="*/ 687000 w 6507660"/>
              <a:gd name="connsiteY500" fmla="*/ 445686 h 4388311"/>
              <a:gd name="connsiteX501" fmla="*/ 687000 w 6507660"/>
              <a:gd name="connsiteY501" fmla="*/ 854105 h 4388311"/>
              <a:gd name="connsiteX502" fmla="*/ 744548 w 6507660"/>
              <a:gd name="connsiteY502" fmla="*/ 940925 h 4388311"/>
              <a:gd name="connsiteX503" fmla="*/ 770787 w 6507660"/>
              <a:gd name="connsiteY503" fmla="*/ 946223 h 4388311"/>
              <a:gd name="connsiteX504" fmla="*/ 770787 w 6507660"/>
              <a:gd name="connsiteY504" fmla="*/ 1115808 h 4388311"/>
              <a:gd name="connsiteX505" fmla="*/ 781224 w 6507660"/>
              <a:gd name="connsiteY505" fmla="*/ 1126245 h 4388311"/>
              <a:gd name="connsiteX506" fmla="*/ 791661 w 6507660"/>
              <a:gd name="connsiteY506" fmla="*/ 1115808 h 4388311"/>
              <a:gd name="connsiteX507" fmla="*/ 791661 w 6507660"/>
              <a:gd name="connsiteY507" fmla="*/ 946224 h 4388311"/>
              <a:gd name="connsiteX508" fmla="*/ 817900 w 6507660"/>
              <a:gd name="connsiteY508" fmla="*/ 940927 h 4388311"/>
              <a:gd name="connsiteX509" fmla="*/ 875449 w 6507660"/>
              <a:gd name="connsiteY509" fmla="*/ 854106 h 4388311"/>
              <a:gd name="connsiteX510" fmla="*/ 875450 w 6507660"/>
              <a:gd name="connsiteY510" fmla="*/ 445686 h 4388311"/>
              <a:gd name="connsiteX511" fmla="*/ 817901 w 6507660"/>
              <a:gd name="connsiteY511" fmla="*/ 358866 h 4388311"/>
              <a:gd name="connsiteX512" fmla="*/ 791661 w 6507660"/>
              <a:gd name="connsiteY512" fmla="*/ 353568 h 4388311"/>
              <a:gd name="connsiteX513" fmla="*/ 791661 w 6507660"/>
              <a:gd name="connsiteY513" fmla="*/ 301709 h 4388311"/>
              <a:gd name="connsiteX514" fmla="*/ 781224 w 6507660"/>
              <a:gd name="connsiteY514" fmla="*/ 291272 h 4388311"/>
              <a:gd name="connsiteX515" fmla="*/ 1005139 w 6507660"/>
              <a:gd name="connsiteY515" fmla="*/ 74604 h 4388311"/>
              <a:gd name="connsiteX516" fmla="*/ 994702 w 6507660"/>
              <a:gd name="connsiteY516" fmla="*/ 85041 h 4388311"/>
              <a:gd name="connsiteX517" fmla="*/ 994702 w 6507660"/>
              <a:gd name="connsiteY517" fmla="*/ 259815 h 4388311"/>
              <a:gd name="connsiteX518" fmla="*/ 968467 w 6507660"/>
              <a:gd name="connsiteY518" fmla="*/ 265112 h 4388311"/>
              <a:gd name="connsiteX519" fmla="*/ 910918 w 6507660"/>
              <a:gd name="connsiteY519" fmla="*/ 351934 h 4388311"/>
              <a:gd name="connsiteX520" fmla="*/ 910918 w 6507660"/>
              <a:gd name="connsiteY520" fmla="*/ 632253 h 4388311"/>
              <a:gd name="connsiteX521" fmla="*/ 968467 w 6507660"/>
              <a:gd name="connsiteY521" fmla="*/ 719073 h 4388311"/>
              <a:gd name="connsiteX522" fmla="*/ 994702 w 6507660"/>
              <a:gd name="connsiteY522" fmla="*/ 724370 h 4388311"/>
              <a:gd name="connsiteX523" fmla="*/ 994702 w 6507660"/>
              <a:gd name="connsiteY523" fmla="*/ 899140 h 4388311"/>
              <a:gd name="connsiteX524" fmla="*/ 1005139 w 6507660"/>
              <a:gd name="connsiteY524" fmla="*/ 909577 h 4388311"/>
              <a:gd name="connsiteX525" fmla="*/ 1015576 w 6507660"/>
              <a:gd name="connsiteY525" fmla="*/ 899140 h 4388311"/>
              <a:gd name="connsiteX526" fmla="*/ 1015576 w 6507660"/>
              <a:gd name="connsiteY526" fmla="*/ 724372 h 4388311"/>
              <a:gd name="connsiteX527" fmla="*/ 1041819 w 6507660"/>
              <a:gd name="connsiteY527" fmla="*/ 719074 h 4388311"/>
              <a:gd name="connsiteX528" fmla="*/ 1099367 w 6507660"/>
              <a:gd name="connsiteY528" fmla="*/ 632254 h 4388311"/>
              <a:gd name="connsiteX529" fmla="*/ 1099368 w 6507660"/>
              <a:gd name="connsiteY529" fmla="*/ 351934 h 4388311"/>
              <a:gd name="connsiteX530" fmla="*/ 1041820 w 6507660"/>
              <a:gd name="connsiteY530" fmla="*/ 265112 h 4388311"/>
              <a:gd name="connsiteX531" fmla="*/ 1015576 w 6507660"/>
              <a:gd name="connsiteY531" fmla="*/ 259813 h 4388311"/>
              <a:gd name="connsiteX532" fmla="*/ 1015576 w 6507660"/>
              <a:gd name="connsiteY532" fmla="*/ 85041 h 4388311"/>
              <a:gd name="connsiteX533" fmla="*/ 1005139 w 6507660"/>
              <a:gd name="connsiteY533" fmla="*/ 74604 h 4388311"/>
              <a:gd name="connsiteX534" fmla="*/ 1218510 w 6507660"/>
              <a:gd name="connsiteY534" fmla="*/ 0 h 4388311"/>
              <a:gd name="connsiteX535" fmla="*/ 1208073 w 6507660"/>
              <a:gd name="connsiteY535" fmla="*/ 10437 h 4388311"/>
              <a:gd name="connsiteX536" fmla="*/ 1208073 w 6507660"/>
              <a:gd name="connsiteY536" fmla="*/ 351657 h 4388311"/>
              <a:gd name="connsiteX537" fmla="*/ 1181838 w 6507660"/>
              <a:gd name="connsiteY537" fmla="*/ 356953 h 4388311"/>
              <a:gd name="connsiteX538" fmla="*/ 1124289 w 6507660"/>
              <a:gd name="connsiteY538" fmla="*/ 443774 h 4388311"/>
              <a:gd name="connsiteX539" fmla="*/ 1124289 w 6507660"/>
              <a:gd name="connsiteY539" fmla="*/ 1035868 h 4388311"/>
              <a:gd name="connsiteX540" fmla="*/ 1181838 w 6507660"/>
              <a:gd name="connsiteY540" fmla="*/ 1122688 h 4388311"/>
              <a:gd name="connsiteX541" fmla="*/ 1208073 w 6507660"/>
              <a:gd name="connsiteY541" fmla="*/ 1127985 h 4388311"/>
              <a:gd name="connsiteX542" fmla="*/ 1208073 w 6507660"/>
              <a:gd name="connsiteY542" fmla="*/ 1460912 h 4388311"/>
              <a:gd name="connsiteX543" fmla="*/ 1218510 w 6507660"/>
              <a:gd name="connsiteY543" fmla="*/ 1471349 h 4388311"/>
              <a:gd name="connsiteX544" fmla="*/ 1228947 w 6507660"/>
              <a:gd name="connsiteY544" fmla="*/ 1460912 h 4388311"/>
              <a:gd name="connsiteX545" fmla="*/ 1228947 w 6507660"/>
              <a:gd name="connsiteY545" fmla="*/ 1127987 h 4388311"/>
              <a:gd name="connsiteX546" fmla="*/ 1255190 w 6507660"/>
              <a:gd name="connsiteY546" fmla="*/ 1122689 h 4388311"/>
              <a:gd name="connsiteX547" fmla="*/ 1312738 w 6507660"/>
              <a:gd name="connsiteY547" fmla="*/ 1035869 h 4388311"/>
              <a:gd name="connsiteX548" fmla="*/ 1312739 w 6507660"/>
              <a:gd name="connsiteY548" fmla="*/ 443774 h 4388311"/>
              <a:gd name="connsiteX549" fmla="*/ 1255191 w 6507660"/>
              <a:gd name="connsiteY549" fmla="*/ 356953 h 4388311"/>
              <a:gd name="connsiteX550" fmla="*/ 1228947 w 6507660"/>
              <a:gd name="connsiteY550" fmla="*/ 351655 h 4388311"/>
              <a:gd name="connsiteX551" fmla="*/ 1228947 w 6507660"/>
              <a:gd name="connsiteY551" fmla="*/ 10437 h 4388311"/>
              <a:gd name="connsiteX552" fmla="*/ 1218510 w 6507660"/>
              <a:gd name="connsiteY552" fmla="*/ 0 h 438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</a:cxnLst>
            <a:rect l="l" t="t" r="r" b="b"/>
            <a:pathLst>
              <a:path w="6507660" h="4388311">
                <a:moveTo>
                  <a:pt x="5290604" y="3151911"/>
                </a:moveTo>
                <a:cubicBezTo>
                  <a:pt x="5284840" y="3151911"/>
                  <a:pt x="5280167" y="3156584"/>
                  <a:pt x="5280167" y="3162348"/>
                </a:cubicBezTo>
                <a:lnTo>
                  <a:pt x="5280167" y="3337120"/>
                </a:lnTo>
                <a:lnTo>
                  <a:pt x="5253923" y="3342418"/>
                </a:lnTo>
                <a:cubicBezTo>
                  <a:pt x="5220104" y="3356722"/>
                  <a:pt x="5196375" y="3390209"/>
                  <a:pt x="5196375" y="3429238"/>
                </a:cubicBezTo>
                <a:cubicBezTo>
                  <a:pt x="5196375" y="3522679"/>
                  <a:pt x="5196376" y="3616119"/>
                  <a:pt x="5196376" y="3709560"/>
                </a:cubicBezTo>
                <a:cubicBezTo>
                  <a:pt x="5196376" y="3748589"/>
                  <a:pt x="5220106" y="3782076"/>
                  <a:pt x="5253924" y="3796381"/>
                </a:cubicBezTo>
                <a:lnTo>
                  <a:pt x="5280167" y="3801679"/>
                </a:lnTo>
                <a:lnTo>
                  <a:pt x="5280167" y="3976447"/>
                </a:lnTo>
                <a:cubicBezTo>
                  <a:pt x="5280167" y="3982211"/>
                  <a:pt x="5284840" y="3986884"/>
                  <a:pt x="5290604" y="3986884"/>
                </a:cubicBezTo>
                <a:cubicBezTo>
                  <a:pt x="5296368" y="3986884"/>
                  <a:pt x="5301041" y="3982211"/>
                  <a:pt x="5301041" y="3976447"/>
                </a:cubicBezTo>
                <a:lnTo>
                  <a:pt x="5301041" y="3801676"/>
                </a:lnTo>
                <a:lnTo>
                  <a:pt x="5327277" y="3796380"/>
                </a:lnTo>
                <a:cubicBezTo>
                  <a:pt x="5361095" y="3782075"/>
                  <a:pt x="5384824" y="3748588"/>
                  <a:pt x="5384824" y="3709559"/>
                </a:cubicBezTo>
                <a:lnTo>
                  <a:pt x="5384824" y="3429238"/>
                </a:lnTo>
                <a:cubicBezTo>
                  <a:pt x="5384824" y="3390209"/>
                  <a:pt x="5361095" y="3356722"/>
                  <a:pt x="5327277" y="3342418"/>
                </a:cubicBezTo>
                <a:lnTo>
                  <a:pt x="5301041" y="3337121"/>
                </a:lnTo>
                <a:lnTo>
                  <a:pt x="5301041" y="3162348"/>
                </a:lnTo>
                <a:cubicBezTo>
                  <a:pt x="5301041" y="3156584"/>
                  <a:pt x="5296368" y="3151911"/>
                  <a:pt x="5290604" y="3151911"/>
                </a:cubicBezTo>
                <a:close/>
                <a:moveTo>
                  <a:pt x="5071938" y="2996689"/>
                </a:moveTo>
                <a:cubicBezTo>
                  <a:pt x="5066174" y="2996689"/>
                  <a:pt x="5061501" y="3001362"/>
                  <a:pt x="5061501" y="3007126"/>
                </a:cubicBezTo>
                <a:lnTo>
                  <a:pt x="5061501" y="3205193"/>
                </a:lnTo>
                <a:lnTo>
                  <a:pt x="5057961" y="3204478"/>
                </a:lnTo>
                <a:cubicBezTo>
                  <a:pt x="5005922" y="3204478"/>
                  <a:pt x="4963736" y="3246664"/>
                  <a:pt x="4963736" y="3298703"/>
                </a:cubicBezTo>
                <a:cubicBezTo>
                  <a:pt x="4963736" y="3419591"/>
                  <a:pt x="4963737" y="3540480"/>
                  <a:pt x="4963737" y="3661368"/>
                </a:cubicBezTo>
                <a:cubicBezTo>
                  <a:pt x="4963737" y="3713407"/>
                  <a:pt x="5005923" y="3755593"/>
                  <a:pt x="5057962" y="3755593"/>
                </a:cubicBezTo>
                <a:lnTo>
                  <a:pt x="5057961" y="3755592"/>
                </a:lnTo>
                <a:lnTo>
                  <a:pt x="5061501" y="3754878"/>
                </a:lnTo>
                <a:lnTo>
                  <a:pt x="5061501" y="4377874"/>
                </a:lnTo>
                <a:cubicBezTo>
                  <a:pt x="5061501" y="4383638"/>
                  <a:pt x="5066174" y="4388311"/>
                  <a:pt x="5071938" y="4388311"/>
                </a:cubicBezTo>
                <a:cubicBezTo>
                  <a:pt x="5077703" y="4388311"/>
                  <a:pt x="5082375" y="4383638"/>
                  <a:pt x="5082375" y="4377874"/>
                </a:cubicBezTo>
                <a:lnTo>
                  <a:pt x="5082375" y="3750663"/>
                </a:lnTo>
                <a:lnTo>
                  <a:pt x="5094638" y="3748188"/>
                </a:lnTo>
                <a:cubicBezTo>
                  <a:pt x="5128456" y="3733883"/>
                  <a:pt x="5152186" y="3700396"/>
                  <a:pt x="5152186" y="3661367"/>
                </a:cubicBezTo>
                <a:lnTo>
                  <a:pt x="5152186" y="3298703"/>
                </a:lnTo>
                <a:cubicBezTo>
                  <a:pt x="5152186" y="3259674"/>
                  <a:pt x="5128456" y="3226187"/>
                  <a:pt x="5094638" y="3211883"/>
                </a:cubicBezTo>
                <a:lnTo>
                  <a:pt x="5082375" y="3209407"/>
                </a:lnTo>
                <a:lnTo>
                  <a:pt x="5082375" y="3007126"/>
                </a:lnTo>
                <a:cubicBezTo>
                  <a:pt x="5082375" y="3001362"/>
                  <a:pt x="5077703" y="2996689"/>
                  <a:pt x="5071938" y="2996689"/>
                </a:cubicBezTo>
                <a:close/>
                <a:moveTo>
                  <a:pt x="6413436" y="2973900"/>
                </a:moveTo>
                <a:cubicBezTo>
                  <a:pt x="6407672" y="2973900"/>
                  <a:pt x="6402999" y="2978573"/>
                  <a:pt x="6402999" y="2984337"/>
                </a:cubicBezTo>
                <a:lnTo>
                  <a:pt x="6402999" y="3159109"/>
                </a:lnTo>
                <a:lnTo>
                  <a:pt x="6376758" y="3164407"/>
                </a:lnTo>
                <a:cubicBezTo>
                  <a:pt x="6342940" y="3178711"/>
                  <a:pt x="6319210" y="3212198"/>
                  <a:pt x="6319210" y="3251227"/>
                </a:cubicBezTo>
                <a:cubicBezTo>
                  <a:pt x="6319210" y="3344668"/>
                  <a:pt x="6319211" y="3438108"/>
                  <a:pt x="6319211" y="3531549"/>
                </a:cubicBezTo>
                <a:cubicBezTo>
                  <a:pt x="6319211" y="3570579"/>
                  <a:pt x="6342941" y="3604065"/>
                  <a:pt x="6376759" y="3618370"/>
                </a:cubicBezTo>
                <a:lnTo>
                  <a:pt x="6402999" y="3623667"/>
                </a:lnTo>
                <a:lnTo>
                  <a:pt x="6402999" y="3798436"/>
                </a:lnTo>
                <a:cubicBezTo>
                  <a:pt x="6402999" y="3804200"/>
                  <a:pt x="6407672" y="3808873"/>
                  <a:pt x="6413436" y="3808873"/>
                </a:cubicBezTo>
                <a:cubicBezTo>
                  <a:pt x="6419200" y="3808873"/>
                  <a:pt x="6423873" y="3804200"/>
                  <a:pt x="6423873" y="3798436"/>
                </a:cubicBezTo>
                <a:lnTo>
                  <a:pt x="6423873" y="3623666"/>
                </a:lnTo>
                <a:lnTo>
                  <a:pt x="6450111" y="3618369"/>
                </a:lnTo>
                <a:cubicBezTo>
                  <a:pt x="6483930" y="3604064"/>
                  <a:pt x="6507660" y="3570578"/>
                  <a:pt x="6507660" y="3531548"/>
                </a:cubicBezTo>
                <a:lnTo>
                  <a:pt x="6507660" y="3251227"/>
                </a:lnTo>
                <a:cubicBezTo>
                  <a:pt x="6507660" y="3212198"/>
                  <a:pt x="6483930" y="3178711"/>
                  <a:pt x="6450111" y="3164407"/>
                </a:cubicBezTo>
                <a:lnTo>
                  <a:pt x="6423873" y="3159109"/>
                </a:lnTo>
                <a:lnTo>
                  <a:pt x="6423873" y="2984337"/>
                </a:lnTo>
                <a:cubicBezTo>
                  <a:pt x="6423873" y="2978573"/>
                  <a:pt x="6419200" y="2973900"/>
                  <a:pt x="6413436" y="2973900"/>
                </a:cubicBezTo>
                <a:close/>
                <a:moveTo>
                  <a:pt x="4841054" y="2908477"/>
                </a:moveTo>
                <a:cubicBezTo>
                  <a:pt x="4835290" y="2908477"/>
                  <a:pt x="4830617" y="2913150"/>
                  <a:pt x="4830617" y="2918914"/>
                </a:cubicBezTo>
                <a:lnTo>
                  <a:pt x="4830617" y="2970773"/>
                </a:lnTo>
                <a:lnTo>
                  <a:pt x="4804377" y="2976071"/>
                </a:lnTo>
                <a:cubicBezTo>
                  <a:pt x="4770557" y="2990375"/>
                  <a:pt x="4746828" y="3023862"/>
                  <a:pt x="4746828" y="3062891"/>
                </a:cubicBezTo>
                <a:cubicBezTo>
                  <a:pt x="4746828" y="3188822"/>
                  <a:pt x="4746829" y="3314754"/>
                  <a:pt x="4746829" y="3440685"/>
                </a:cubicBezTo>
                <a:cubicBezTo>
                  <a:pt x="4746829" y="3479714"/>
                  <a:pt x="4770559" y="3513201"/>
                  <a:pt x="4804377" y="3527506"/>
                </a:cubicBezTo>
                <a:lnTo>
                  <a:pt x="4830617" y="3532803"/>
                </a:lnTo>
                <a:lnTo>
                  <a:pt x="4830617" y="3733013"/>
                </a:lnTo>
                <a:cubicBezTo>
                  <a:pt x="4830617" y="3738777"/>
                  <a:pt x="4835290" y="3743450"/>
                  <a:pt x="4841054" y="3743450"/>
                </a:cubicBezTo>
                <a:cubicBezTo>
                  <a:pt x="4846818" y="3743450"/>
                  <a:pt x="4851491" y="3738777"/>
                  <a:pt x="4851491" y="3733013"/>
                </a:cubicBezTo>
                <a:lnTo>
                  <a:pt x="4851491" y="3532802"/>
                </a:lnTo>
                <a:lnTo>
                  <a:pt x="4877729" y="3527505"/>
                </a:lnTo>
                <a:cubicBezTo>
                  <a:pt x="4911549" y="3513200"/>
                  <a:pt x="4935278" y="3479714"/>
                  <a:pt x="4935278" y="3440684"/>
                </a:cubicBezTo>
                <a:lnTo>
                  <a:pt x="4935278" y="3062891"/>
                </a:lnTo>
                <a:cubicBezTo>
                  <a:pt x="4935278" y="3023862"/>
                  <a:pt x="4911549" y="2990375"/>
                  <a:pt x="4877729" y="2976071"/>
                </a:cubicBezTo>
                <a:lnTo>
                  <a:pt x="4851491" y="2970773"/>
                </a:lnTo>
                <a:lnTo>
                  <a:pt x="4851491" y="2918914"/>
                </a:lnTo>
                <a:cubicBezTo>
                  <a:pt x="4851491" y="2913150"/>
                  <a:pt x="4846818" y="2908477"/>
                  <a:pt x="4841054" y="2908477"/>
                </a:cubicBezTo>
                <a:close/>
                <a:moveTo>
                  <a:pt x="5522740" y="2700858"/>
                </a:moveTo>
                <a:cubicBezTo>
                  <a:pt x="5516976" y="2700858"/>
                  <a:pt x="5512303" y="2705531"/>
                  <a:pt x="5512303" y="2711295"/>
                </a:cubicBezTo>
                <a:lnTo>
                  <a:pt x="5512303" y="2887452"/>
                </a:lnTo>
                <a:lnTo>
                  <a:pt x="5477028" y="2894574"/>
                </a:lnTo>
                <a:cubicBezTo>
                  <a:pt x="5443209" y="2908878"/>
                  <a:pt x="5419480" y="2942365"/>
                  <a:pt x="5419480" y="2981394"/>
                </a:cubicBezTo>
                <a:cubicBezTo>
                  <a:pt x="5419480" y="3186602"/>
                  <a:pt x="5419481" y="3391811"/>
                  <a:pt x="5419481" y="3597019"/>
                </a:cubicBezTo>
                <a:cubicBezTo>
                  <a:pt x="5419481" y="3636048"/>
                  <a:pt x="5443210" y="3669535"/>
                  <a:pt x="5477029" y="3683840"/>
                </a:cubicBezTo>
                <a:lnTo>
                  <a:pt x="5512303" y="3690961"/>
                </a:lnTo>
                <a:lnTo>
                  <a:pt x="5512303" y="4082043"/>
                </a:lnTo>
                <a:cubicBezTo>
                  <a:pt x="5512303" y="4087807"/>
                  <a:pt x="5516976" y="4092480"/>
                  <a:pt x="5522740" y="4092480"/>
                </a:cubicBezTo>
                <a:cubicBezTo>
                  <a:pt x="5528504" y="4092480"/>
                  <a:pt x="5533177" y="4087807"/>
                  <a:pt x="5533177" y="4082043"/>
                </a:cubicBezTo>
                <a:lnTo>
                  <a:pt x="5533177" y="3687312"/>
                </a:lnTo>
                <a:lnTo>
                  <a:pt x="5550381" y="3683839"/>
                </a:lnTo>
                <a:cubicBezTo>
                  <a:pt x="5584200" y="3669534"/>
                  <a:pt x="5607930" y="3636048"/>
                  <a:pt x="5607930" y="3597018"/>
                </a:cubicBezTo>
                <a:lnTo>
                  <a:pt x="5607930" y="2981394"/>
                </a:lnTo>
                <a:cubicBezTo>
                  <a:pt x="5607930" y="2942365"/>
                  <a:pt x="5584200" y="2908878"/>
                  <a:pt x="5550381" y="2894574"/>
                </a:cubicBezTo>
                <a:lnTo>
                  <a:pt x="5533177" y="2891100"/>
                </a:lnTo>
                <a:lnTo>
                  <a:pt x="5533177" y="2711295"/>
                </a:lnTo>
                <a:cubicBezTo>
                  <a:pt x="5533177" y="2705531"/>
                  <a:pt x="5528504" y="2700858"/>
                  <a:pt x="5522740" y="2700858"/>
                </a:cubicBezTo>
                <a:close/>
                <a:moveTo>
                  <a:pt x="5754882" y="2699936"/>
                </a:moveTo>
                <a:cubicBezTo>
                  <a:pt x="5749118" y="2699936"/>
                  <a:pt x="5744445" y="2704609"/>
                  <a:pt x="5744445" y="2710373"/>
                </a:cubicBezTo>
                <a:lnTo>
                  <a:pt x="5744445" y="2885145"/>
                </a:lnTo>
                <a:lnTo>
                  <a:pt x="5718205" y="2890443"/>
                </a:lnTo>
                <a:cubicBezTo>
                  <a:pt x="5684386" y="2904747"/>
                  <a:pt x="5660656" y="2938234"/>
                  <a:pt x="5660656" y="2977263"/>
                </a:cubicBezTo>
                <a:cubicBezTo>
                  <a:pt x="5660656" y="3070704"/>
                  <a:pt x="5660657" y="3164144"/>
                  <a:pt x="5660657" y="3257585"/>
                </a:cubicBezTo>
                <a:cubicBezTo>
                  <a:pt x="5660657" y="3296614"/>
                  <a:pt x="5684387" y="3330101"/>
                  <a:pt x="5718206" y="3344406"/>
                </a:cubicBezTo>
                <a:lnTo>
                  <a:pt x="5744445" y="3349703"/>
                </a:lnTo>
                <a:lnTo>
                  <a:pt x="5744445" y="3524472"/>
                </a:lnTo>
                <a:cubicBezTo>
                  <a:pt x="5744445" y="3530236"/>
                  <a:pt x="5749118" y="3534909"/>
                  <a:pt x="5754882" y="3534909"/>
                </a:cubicBezTo>
                <a:cubicBezTo>
                  <a:pt x="5760646" y="3534909"/>
                  <a:pt x="5765319" y="3530236"/>
                  <a:pt x="5765319" y="3524472"/>
                </a:cubicBezTo>
                <a:lnTo>
                  <a:pt x="5765319" y="3349702"/>
                </a:lnTo>
                <a:lnTo>
                  <a:pt x="5791558" y="3344405"/>
                </a:lnTo>
                <a:cubicBezTo>
                  <a:pt x="5825377" y="3330100"/>
                  <a:pt x="5849106" y="3296614"/>
                  <a:pt x="5849106" y="3257584"/>
                </a:cubicBezTo>
                <a:lnTo>
                  <a:pt x="5849106" y="2977263"/>
                </a:lnTo>
                <a:cubicBezTo>
                  <a:pt x="5849106" y="2938234"/>
                  <a:pt x="5825377" y="2904747"/>
                  <a:pt x="5791558" y="2890443"/>
                </a:cubicBezTo>
                <a:lnTo>
                  <a:pt x="5765319" y="2885145"/>
                </a:lnTo>
                <a:lnTo>
                  <a:pt x="5765319" y="2710373"/>
                </a:lnTo>
                <a:cubicBezTo>
                  <a:pt x="5765319" y="2704609"/>
                  <a:pt x="5760646" y="2699936"/>
                  <a:pt x="5754882" y="2699936"/>
                </a:cubicBezTo>
                <a:close/>
                <a:moveTo>
                  <a:pt x="5972297" y="2695673"/>
                </a:moveTo>
                <a:cubicBezTo>
                  <a:pt x="5966533" y="2695673"/>
                  <a:pt x="5961860" y="2700346"/>
                  <a:pt x="5961860" y="2706110"/>
                </a:cubicBezTo>
                <a:lnTo>
                  <a:pt x="5961860" y="3159205"/>
                </a:lnTo>
                <a:lnTo>
                  <a:pt x="5935619" y="3164503"/>
                </a:lnTo>
                <a:cubicBezTo>
                  <a:pt x="5901801" y="3178807"/>
                  <a:pt x="5878071" y="3212294"/>
                  <a:pt x="5878071" y="3251323"/>
                </a:cubicBezTo>
                <a:cubicBezTo>
                  <a:pt x="5878071" y="3401052"/>
                  <a:pt x="5878072" y="3550782"/>
                  <a:pt x="5878072" y="3700511"/>
                </a:cubicBezTo>
                <a:cubicBezTo>
                  <a:pt x="5878072" y="3739541"/>
                  <a:pt x="5901802" y="3773027"/>
                  <a:pt x="5935621" y="3787332"/>
                </a:cubicBezTo>
                <a:lnTo>
                  <a:pt x="5961860" y="3792629"/>
                </a:lnTo>
                <a:lnTo>
                  <a:pt x="5961860" y="4076858"/>
                </a:lnTo>
                <a:cubicBezTo>
                  <a:pt x="5961860" y="4082622"/>
                  <a:pt x="5966533" y="4087295"/>
                  <a:pt x="5972297" y="4087295"/>
                </a:cubicBezTo>
                <a:cubicBezTo>
                  <a:pt x="5978061" y="4087295"/>
                  <a:pt x="5982734" y="4082622"/>
                  <a:pt x="5982734" y="4076858"/>
                </a:cubicBezTo>
                <a:lnTo>
                  <a:pt x="5982734" y="3792628"/>
                </a:lnTo>
                <a:lnTo>
                  <a:pt x="6008973" y="3787331"/>
                </a:lnTo>
                <a:cubicBezTo>
                  <a:pt x="6042791" y="3773026"/>
                  <a:pt x="6066521" y="3739539"/>
                  <a:pt x="6066521" y="3700510"/>
                </a:cubicBezTo>
                <a:lnTo>
                  <a:pt x="6066521" y="3251323"/>
                </a:lnTo>
                <a:cubicBezTo>
                  <a:pt x="6066521" y="3212294"/>
                  <a:pt x="6042791" y="3178807"/>
                  <a:pt x="6008973" y="3164503"/>
                </a:cubicBezTo>
                <a:lnTo>
                  <a:pt x="5982734" y="3159205"/>
                </a:lnTo>
                <a:lnTo>
                  <a:pt x="5982734" y="2706110"/>
                </a:lnTo>
                <a:cubicBezTo>
                  <a:pt x="5982734" y="2700346"/>
                  <a:pt x="5978061" y="2695673"/>
                  <a:pt x="5972297" y="2695673"/>
                </a:cubicBezTo>
                <a:close/>
                <a:moveTo>
                  <a:pt x="6193920" y="2640136"/>
                </a:moveTo>
                <a:cubicBezTo>
                  <a:pt x="6188156" y="2640136"/>
                  <a:pt x="6183483" y="2644809"/>
                  <a:pt x="6183483" y="2650573"/>
                </a:cubicBezTo>
                <a:lnTo>
                  <a:pt x="6183483" y="3103667"/>
                </a:lnTo>
                <a:lnTo>
                  <a:pt x="6157239" y="3108966"/>
                </a:lnTo>
                <a:cubicBezTo>
                  <a:pt x="6123420" y="3123270"/>
                  <a:pt x="6099691" y="3156757"/>
                  <a:pt x="6099691" y="3195786"/>
                </a:cubicBezTo>
                <a:cubicBezTo>
                  <a:pt x="6099691" y="3325713"/>
                  <a:pt x="6099692" y="3455639"/>
                  <a:pt x="6099692" y="3585566"/>
                </a:cubicBezTo>
                <a:cubicBezTo>
                  <a:pt x="6099692" y="3624595"/>
                  <a:pt x="6123421" y="3658082"/>
                  <a:pt x="6157240" y="3672387"/>
                </a:cubicBezTo>
                <a:lnTo>
                  <a:pt x="6183483" y="3677685"/>
                </a:lnTo>
                <a:lnTo>
                  <a:pt x="6183483" y="4021321"/>
                </a:lnTo>
                <a:cubicBezTo>
                  <a:pt x="6183483" y="4027085"/>
                  <a:pt x="6188156" y="4031758"/>
                  <a:pt x="6193920" y="4031758"/>
                </a:cubicBezTo>
                <a:cubicBezTo>
                  <a:pt x="6199684" y="4031758"/>
                  <a:pt x="6204357" y="4027085"/>
                  <a:pt x="6204357" y="4021321"/>
                </a:cubicBezTo>
                <a:lnTo>
                  <a:pt x="6204357" y="3677682"/>
                </a:lnTo>
                <a:lnTo>
                  <a:pt x="6230592" y="3672386"/>
                </a:lnTo>
                <a:cubicBezTo>
                  <a:pt x="6264411" y="3658081"/>
                  <a:pt x="6288141" y="3624595"/>
                  <a:pt x="6288141" y="3585565"/>
                </a:cubicBezTo>
                <a:lnTo>
                  <a:pt x="6288141" y="3195786"/>
                </a:lnTo>
                <a:cubicBezTo>
                  <a:pt x="6288141" y="3156757"/>
                  <a:pt x="6264411" y="3123270"/>
                  <a:pt x="6230592" y="3108966"/>
                </a:cubicBezTo>
                <a:lnTo>
                  <a:pt x="6204357" y="3103669"/>
                </a:lnTo>
                <a:lnTo>
                  <a:pt x="6204357" y="2650573"/>
                </a:lnTo>
                <a:cubicBezTo>
                  <a:pt x="6204357" y="2644809"/>
                  <a:pt x="6199684" y="2640136"/>
                  <a:pt x="6193920" y="2640136"/>
                </a:cubicBezTo>
                <a:close/>
                <a:moveTo>
                  <a:pt x="3950906" y="2597073"/>
                </a:moveTo>
                <a:cubicBezTo>
                  <a:pt x="3945142" y="2597073"/>
                  <a:pt x="3940469" y="2601746"/>
                  <a:pt x="3940469" y="2607510"/>
                </a:cubicBezTo>
                <a:lnTo>
                  <a:pt x="3940469" y="3060606"/>
                </a:lnTo>
                <a:lnTo>
                  <a:pt x="3914229" y="3065904"/>
                </a:lnTo>
                <a:cubicBezTo>
                  <a:pt x="3880410" y="3080208"/>
                  <a:pt x="3856680" y="3113695"/>
                  <a:pt x="3856680" y="3152724"/>
                </a:cubicBezTo>
                <a:cubicBezTo>
                  <a:pt x="3856680" y="3182079"/>
                  <a:pt x="3856682" y="3211435"/>
                  <a:pt x="3856682" y="3240790"/>
                </a:cubicBezTo>
                <a:cubicBezTo>
                  <a:pt x="3856682" y="3279819"/>
                  <a:pt x="3880411" y="3313306"/>
                  <a:pt x="3914230" y="3327611"/>
                </a:cubicBezTo>
                <a:lnTo>
                  <a:pt x="3940469" y="3332908"/>
                </a:lnTo>
                <a:lnTo>
                  <a:pt x="3940469" y="3978258"/>
                </a:lnTo>
                <a:cubicBezTo>
                  <a:pt x="3940469" y="3984022"/>
                  <a:pt x="3945142" y="3988695"/>
                  <a:pt x="3950906" y="3988695"/>
                </a:cubicBezTo>
                <a:cubicBezTo>
                  <a:pt x="3956670" y="3988695"/>
                  <a:pt x="3961343" y="3984022"/>
                  <a:pt x="3961343" y="3978258"/>
                </a:cubicBezTo>
                <a:lnTo>
                  <a:pt x="3961343" y="3332907"/>
                </a:lnTo>
                <a:lnTo>
                  <a:pt x="3987582" y="3327610"/>
                </a:lnTo>
                <a:cubicBezTo>
                  <a:pt x="4021400" y="3313305"/>
                  <a:pt x="4045130" y="3279819"/>
                  <a:pt x="4045130" y="3240789"/>
                </a:cubicBezTo>
                <a:lnTo>
                  <a:pt x="4045130" y="3152724"/>
                </a:lnTo>
                <a:cubicBezTo>
                  <a:pt x="4045130" y="3113695"/>
                  <a:pt x="4021400" y="3080208"/>
                  <a:pt x="3987582" y="3065904"/>
                </a:cubicBezTo>
                <a:lnTo>
                  <a:pt x="3961343" y="3060606"/>
                </a:lnTo>
                <a:lnTo>
                  <a:pt x="3961343" y="2607510"/>
                </a:lnTo>
                <a:cubicBezTo>
                  <a:pt x="3961343" y="2601746"/>
                  <a:pt x="3956670" y="2597073"/>
                  <a:pt x="3950906" y="2597073"/>
                </a:cubicBezTo>
                <a:close/>
                <a:moveTo>
                  <a:pt x="3702185" y="2512087"/>
                </a:moveTo>
                <a:cubicBezTo>
                  <a:pt x="3696421" y="2512087"/>
                  <a:pt x="3691749" y="2516760"/>
                  <a:pt x="3691749" y="2522524"/>
                </a:cubicBezTo>
                <a:lnTo>
                  <a:pt x="3691749" y="2697296"/>
                </a:lnTo>
                <a:lnTo>
                  <a:pt x="3665509" y="2702594"/>
                </a:lnTo>
                <a:cubicBezTo>
                  <a:pt x="3631689" y="2716898"/>
                  <a:pt x="3607959" y="2750385"/>
                  <a:pt x="3607959" y="2789414"/>
                </a:cubicBezTo>
                <a:cubicBezTo>
                  <a:pt x="3607959" y="2827098"/>
                  <a:pt x="3607959" y="2864782"/>
                  <a:pt x="3607959" y="2902466"/>
                </a:cubicBezTo>
                <a:cubicBezTo>
                  <a:pt x="3607959" y="2941495"/>
                  <a:pt x="3631689" y="2974982"/>
                  <a:pt x="3665509" y="2989286"/>
                </a:cubicBezTo>
                <a:lnTo>
                  <a:pt x="3691749" y="2994584"/>
                </a:lnTo>
                <a:lnTo>
                  <a:pt x="3691749" y="3336623"/>
                </a:lnTo>
                <a:cubicBezTo>
                  <a:pt x="3691749" y="3342387"/>
                  <a:pt x="3696421" y="3347060"/>
                  <a:pt x="3702185" y="3347060"/>
                </a:cubicBezTo>
                <a:cubicBezTo>
                  <a:pt x="3707949" y="3347060"/>
                  <a:pt x="3712622" y="3342387"/>
                  <a:pt x="3712622" y="3336623"/>
                </a:cubicBezTo>
                <a:lnTo>
                  <a:pt x="3712622" y="2994583"/>
                </a:lnTo>
                <a:lnTo>
                  <a:pt x="3738861" y="2989285"/>
                </a:lnTo>
                <a:cubicBezTo>
                  <a:pt x="3772679" y="2974981"/>
                  <a:pt x="3796409" y="2941494"/>
                  <a:pt x="3796409" y="2902465"/>
                </a:cubicBezTo>
                <a:lnTo>
                  <a:pt x="3796409" y="2789414"/>
                </a:lnTo>
                <a:cubicBezTo>
                  <a:pt x="3796409" y="2750385"/>
                  <a:pt x="3772679" y="2716898"/>
                  <a:pt x="3738861" y="2702594"/>
                </a:cubicBezTo>
                <a:lnTo>
                  <a:pt x="3712622" y="2697296"/>
                </a:lnTo>
                <a:lnTo>
                  <a:pt x="3712622" y="2522524"/>
                </a:lnTo>
                <a:cubicBezTo>
                  <a:pt x="3712622" y="2516760"/>
                  <a:pt x="3707949" y="2512087"/>
                  <a:pt x="3702185" y="2512087"/>
                </a:cubicBezTo>
                <a:close/>
                <a:moveTo>
                  <a:pt x="4603602" y="2500040"/>
                </a:moveTo>
                <a:cubicBezTo>
                  <a:pt x="4597838" y="2500040"/>
                  <a:pt x="4593165" y="2504713"/>
                  <a:pt x="4593165" y="2510477"/>
                </a:cubicBezTo>
                <a:lnTo>
                  <a:pt x="4593165" y="2562336"/>
                </a:lnTo>
                <a:lnTo>
                  <a:pt x="4566925" y="2567634"/>
                </a:lnTo>
                <a:cubicBezTo>
                  <a:pt x="4533106" y="2581938"/>
                  <a:pt x="4509376" y="2615425"/>
                  <a:pt x="4509376" y="2654454"/>
                </a:cubicBezTo>
                <a:cubicBezTo>
                  <a:pt x="4509376" y="2790594"/>
                  <a:pt x="4509377" y="2926734"/>
                  <a:pt x="4509377" y="3062874"/>
                </a:cubicBezTo>
                <a:cubicBezTo>
                  <a:pt x="4509377" y="3101903"/>
                  <a:pt x="4533107" y="3135390"/>
                  <a:pt x="4566926" y="3149694"/>
                </a:cubicBezTo>
                <a:lnTo>
                  <a:pt x="4593165" y="3154992"/>
                </a:lnTo>
                <a:lnTo>
                  <a:pt x="4593165" y="3324576"/>
                </a:lnTo>
                <a:cubicBezTo>
                  <a:pt x="4593165" y="3330340"/>
                  <a:pt x="4597838" y="3335013"/>
                  <a:pt x="4603602" y="3335013"/>
                </a:cubicBezTo>
                <a:cubicBezTo>
                  <a:pt x="4609366" y="3335013"/>
                  <a:pt x="4614039" y="3330340"/>
                  <a:pt x="4614039" y="3324576"/>
                </a:cubicBezTo>
                <a:lnTo>
                  <a:pt x="4614039" y="3154991"/>
                </a:lnTo>
                <a:lnTo>
                  <a:pt x="4640278" y="3149693"/>
                </a:lnTo>
                <a:cubicBezTo>
                  <a:pt x="4674097" y="3135389"/>
                  <a:pt x="4697826" y="3101902"/>
                  <a:pt x="4697826" y="3062873"/>
                </a:cubicBezTo>
                <a:lnTo>
                  <a:pt x="4697826" y="2654454"/>
                </a:lnTo>
                <a:cubicBezTo>
                  <a:pt x="4697826" y="2615425"/>
                  <a:pt x="4674097" y="2581938"/>
                  <a:pt x="4640278" y="2567634"/>
                </a:cubicBezTo>
                <a:lnTo>
                  <a:pt x="4614039" y="2562336"/>
                </a:lnTo>
                <a:lnTo>
                  <a:pt x="4614039" y="2510477"/>
                </a:lnTo>
                <a:cubicBezTo>
                  <a:pt x="4614039" y="2504713"/>
                  <a:pt x="4609366" y="2500040"/>
                  <a:pt x="4603602" y="2500040"/>
                </a:cubicBezTo>
                <a:close/>
                <a:moveTo>
                  <a:pt x="4379688" y="2283372"/>
                </a:moveTo>
                <a:cubicBezTo>
                  <a:pt x="4373924" y="2283372"/>
                  <a:pt x="4369251" y="2288045"/>
                  <a:pt x="4369251" y="2293809"/>
                </a:cubicBezTo>
                <a:lnTo>
                  <a:pt x="4369251" y="2468580"/>
                </a:lnTo>
                <a:lnTo>
                  <a:pt x="4343008" y="2473879"/>
                </a:lnTo>
                <a:cubicBezTo>
                  <a:pt x="4309189" y="2488183"/>
                  <a:pt x="4285459" y="2521670"/>
                  <a:pt x="4285459" y="2560699"/>
                </a:cubicBezTo>
                <a:cubicBezTo>
                  <a:pt x="4285459" y="2654140"/>
                  <a:pt x="4285460" y="2747580"/>
                  <a:pt x="4285460" y="2841021"/>
                </a:cubicBezTo>
                <a:cubicBezTo>
                  <a:pt x="4285460" y="2880050"/>
                  <a:pt x="4309190" y="2913537"/>
                  <a:pt x="4343009" y="2927841"/>
                </a:cubicBezTo>
                <a:lnTo>
                  <a:pt x="4369251" y="2933140"/>
                </a:lnTo>
                <a:lnTo>
                  <a:pt x="4369251" y="3107908"/>
                </a:lnTo>
                <a:cubicBezTo>
                  <a:pt x="4369251" y="3113672"/>
                  <a:pt x="4373924" y="3118345"/>
                  <a:pt x="4379688" y="3118345"/>
                </a:cubicBezTo>
                <a:cubicBezTo>
                  <a:pt x="4385453" y="3118345"/>
                  <a:pt x="4390126" y="3113672"/>
                  <a:pt x="4390126" y="3107908"/>
                </a:cubicBezTo>
                <a:lnTo>
                  <a:pt x="4390126" y="2933137"/>
                </a:lnTo>
                <a:lnTo>
                  <a:pt x="4416361" y="2927840"/>
                </a:lnTo>
                <a:cubicBezTo>
                  <a:pt x="4450179" y="2913536"/>
                  <a:pt x="4473908" y="2880049"/>
                  <a:pt x="4473908" y="2841020"/>
                </a:cubicBezTo>
                <a:lnTo>
                  <a:pt x="4473908" y="2560699"/>
                </a:lnTo>
                <a:cubicBezTo>
                  <a:pt x="4473908" y="2521670"/>
                  <a:pt x="4450179" y="2488183"/>
                  <a:pt x="4416361" y="2473879"/>
                </a:cubicBezTo>
                <a:lnTo>
                  <a:pt x="4390126" y="2468582"/>
                </a:lnTo>
                <a:lnTo>
                  <a:pt x="4390126" y="2293809"/>
                </a:lnTo>
                <a:cubicBezTo>
                  <a:pt x="4390126" y="2288045"/>
                  <a:pt x="4385453" y="2283372"/>
                  <a:pt x="4379688" y="2283372"/>
                </a:cubicBezTo>
                <a:close/>
                <a:moveTo>
                  <a:pt x="4166318" y="2070455"/>
                </a:moveTo>
                <a:cubicBezTo>
                  <a:pt x="4160554" y="2070455"/>
                  <a:pt x="4155881" y="2075128"/>
                  <a:pt x="4155881" y="2080892"/>
                </a:cubicBezTo>
                <a:lnTo>
                  <a:pt x="4155881" y="2560422"/>
                </a:lnTo>
                <a:lnTo>
                  <a:pt x="4129637" y="2565721"/>
                </a:lnTo>
                <a:cubicBezTo>
                  <a:pt x="4095818" y="2580025"/>
                  <a:pt x="4072089" y="2613512"/>
                  <a:pt x="4072089" y="2652541"/>
                </a:cubicBezTo>
                <a:cubicBezTo>
                  <a:pt x="4072089" y="2849906"/>
                  <a:pt x="4072089" y="3047271"/>
                  <a:pt x="4072089" y="3244636"/>
                </a:cubicBezTo>
                <a:cubicBezTo>
                  <a:pt x="4072089" y="3283665"/>
                  <a:pt x="4095819" y="3317152"/>
                  <a:pt x="4129638" y="3331457"/>
                </a:cubicBezTo>
                <a:lnTo>
                  <a:pt x="4155881" y="3336755"/>
                </a:lnTo>
                <a:lnTo>
                  <a:pt x="4155881" y="3531368"/>
                </a:lnTo>
                <a:cubicBezTo>
                  <a:pt x="4155881" y="3537132"/>
                  <a:pt x="4160554" y="3541805"/>
                  <a:pt x="4166318" y="3541805"/>
                </a:cubicBezTo>
                <a:cubicBezTo>
                  <a:pt x="4172082" y="3541805"/>
                  <a:pt x="4176755" y="3537132"/>
                  <a:pt x="4176755" y="3531368"/>
                </a:cubicBezTo>
                <a:lnTo>
                  <a:pt x="4176755" y="3336752"/>
                </a:lnTo>
                <a:lnTo>
                  <a:pt x="4202989" y="3331456"/>
                </a:lnTo>
                <a:cubicBezTo>
                  <a:pt x="4236809" y="3317151"/>
                  <a:pt x="4260538" y="3283664"/>
                  <a:pt x="4260538" y="3244635"/>
                </a:cubicBezTo>
                <a:lnTo>
                  <a:pt x="4260538" y="2652541"/>
                </a:lnTo>
                <a:cubicBezTo>
                  <a:pt x="4260538" y="2613512"/>
                  <a:pt x="4236809" y="2580025"/>
                  <a:pt x="4202989" y="2565721"/>
                </a:cubicBezTo>
                <a:lnTo>
                  <a:pt x="4176755" y="2560424"/>
                </a:lnTo>
                <a:lnTo>
                  <a:pt x="4176755" y="2080892"/>
                </a:lnTo>
                <a:cubicBezTo>
                  <a:pt x="4176755" y="2075128"/>
                  <a:pt x="4172082" y="2070455"/>
                  <a:pt x="4166318" y="2070455"/>
                </a:cubicBezTo>
                <a:close/>
                <a:moveTo>
                  <a:pt x="3486102" y="1551546"/>
                </a:moveTo>
                <a:cubicBezTo>
                  <a:pt x="3480338" y="1551546"/>
                  <a:pt x="3475666" y="1556219"/>
                  <a:pt x="3475666" y="1561983"/>
                </a:cubicBezTo>
                <a:lnTo>
                  <a:pt x="3475666" y="1658632"/>
                </a:lnTo>
                <a:lnTo>
                  <a:pt x="3444999" y="1664823"/>
                </a:lnTo>
                <a:cubicBezTo>
                  <a:pt x="3413782" y="1678027"/>
                  <a:pt x="3391877" y="1708938"/>
                  <a:pt x="3391877" y="1744965"/>
                </a:cubicBezTo>
                <a:lnTo>
                  <a:pt x="3391877" y="2867581"/>
                </a:lnTo>
                <a:cubicBezTo>
                  <a:pt x="3391877" y="2903608"/>
                  <a:pt x="3413782" y="2934519"/>
                  <a:pt x="3444999" y="2947723"/>
                </a:cubicBezTo>
                <a:lnTo>
                  <a:pt x="3475666" y="2953914"/>
                </a:lnTo>
                <a:lnTo>
                  <a:pt x="3475666" y="3141474"/>
                </a:lnTo>
                <a:cubicBezTo>
                  <a:pt x="3475666" y="3147238"/>
                  <a:pt x="3480338" y="3151911"/>
                  <a:pt x="3486102" y="3151911"/>
                </a:cubicBezTo>
                <a:cubicBezTo>
                  <a:pt x="3491866" y="3151911"/>
                  <a:pt x="3496540" y="3147238"/>
                  <a:pt x="3496540" y="3141474"/>
                </a:cubicBezTo>
                <a:lnTo>
                  <a:pt x="3496540" y="2953914"/>
                </a:lnTo>
                <a:lnTo>
                  <a:pt x="3527205" y="2947723"/>
                </a:lnTo>
                <a:cubicBezTo>
                  <a:pt x="3558423" y="2934519"/>
                  <a:pt x="3580326" y="2903608"/>
                  <a:pt x="3580326" y="2867581"/>
                </a:cubicBezTo>
                <a:lnTo>
                  <a:pt x="3580326" y="1744965"/>
                </a:lnTo>
                <a:cubicBezTo>
                  <a:pt x="3580326" y="1708938"/>
                  <a:pt x="3558423" y="1678027"/>
                  <a:pt x="3527205" y="1664823"/>
                </a:cubicBezTo>
                <a:lnTo>
                  <a:pt x="3496540" y="1658632"/>
                </a:lnTo>
                <a:lnTo>
                  <a:pt x="3496540" y="1561983"/>
                </a:lnTo>
                <a:cubicBezTo>
                  <a:pt x="3496540" y="1556219"/>
                  <a:pt x="3491866" y="1551546"/>
                  <a:pt x="3486102" y="1551546"/>
                </a:cubicBezTo>
                <a:close/>
                <a:moveTo>
                  <a:pt x="3261818" y="1293939"/>
                </a:moveTo>
                <a:cubicBezTo>
                  <a:pt x="3256054" y="1293939"/>
                  <a:pt x="3251381" y="1298612"/>
                  <a:pt x="3251381" y="1304376"/>
                </a:cubicBezTo>
                <a:lnTo>
                  <a:pt x="3251381" y="1479148"/>
                </a:lnTo>
                <a:lnTo>
                  <a:pt x="3225141" y="1484446"/>
                </a:lnTo>
                <a:cubicBezTo>
                  <a:pt x="3191322" y="1498750"/>
                  <a:pt x="3167592" y="1532237"/>
                  <a:pt x="3167592" y="1571266"/>
                </a:cubicBezTo>
                <a:cubicBezTo>
                  <a:pt x="3167592" y="1607215"/>
                  <a:pt x="3167593" y="1643164"/>
                  <a:pt x="3167593" y="1679113"/>
                </a:cubicBezTo>
                <a:cubicBezTo>
                  <a:pt x="3167593" y="1718142"/>
                  <a:pt x="3191323" y="1751629"/>
                  <a:pt x="3225142" y="1765934"/>
                </a:cubicBezTo>
                <a:lnTo>
                  <a:pt x="3251381" y="1771231"/>
                </a:lnTo>
                <a:lnTo>
                  <a:pt x="3251381" y="2118475"/>
                </a:lnTo>
                <a:cubicBezTo>
                  <a:pt x="3251381" y="2124239"/>
                  <a:pt x="3256054" y="2128912"/>
                  <a:pt x="3261818" y="2128912"/>
                </a:cubicBezTo>
                <a:cubicBezTo>
                  <a:pt x="3267582" y="2128912"/>
                  <a:pt x="3272255" y="2124239"/>
                  <a:pt x="3272255" y="2118475"/>
                </a:cubicBezTo>
                <a:lnTo>
                  <a:pt x="3272255" y="1771230"/>
                </a:lnTo>
                <a:lnTo>
                  <a:pt x="3298493" y="1765932"/>
                </a:lnTo>
                <a:cubicBezTo>
                  <a:pt x="3332312" y="1751628"/>
                  <a:pt x="3356041" y="1718141"/>
                  <a:pt x="3356041" y="1679112"/>
                </a:cubicBezTo>
                <a:lnTo>
                  <a:pt x="3356041" y="1571266"/>
                </a:lnTo>
                <a:cubicBezTo>
                  <a:pt x="3356041" y="1532237"/>
                  <a:pt x="3332312" y="1498750"/>
                  <a:pt x="3298493" y="1484446"/>
                </a:cubicBezTo>
                <a:lnTo>
                  <a:pt x="3272255" y="1479149"/>
                </a:lnTo>
                <a:lnTo>
                  <a:pt x="3272255" y="1304376"/>
                </a:lnTo>
                <a:cubicBezTo>
                  <a:pt x="3272255" y="1298612"/>
                  <a:pt x="3267582" y="1293939"/>
                  <a:pt x="3261818" y="1293939"/>
                </a:cubicBezTo>
                <a:close/>
                <a:moveTo>
                  <a:pt x="3045279" y="1199327"/>
                </a:moveTo>
                <a:cubicBezTo>
                  <a:pt x="3039515" y="1199327"/>
                  <a:pt x="3034842" y="1204000"/>
                  <a:pt x="3034842" y="1209764"/>
                </a:cubicBezTo>
                <a:lnTo>
                  <a:pt x="3034842" y="1662859"/>
                </a:lnTo>
                <a:lnTo>
                  <a:pt x="3008599" y="1668157"/>
                </a:lnTo>
                <a:cubicBezTo>
                  <a:pt x="2974780" y="1682461"/>
                  <a:pt x="2951050" y="1715948"/>
                  <a:pt x="2951050" y="1754977"/>
                </a:cubicBezTo>
                <a:cubicBezTo>
                  <a:pt x="2951050" y="1848418"/>
                  <a:pt x="2951051" y="1941858"/>
                  <a:pt x="2951051" y="2035299"/>
                </a:cubicBezTo>
                <a:cubicBezTo>
                  <a:pt x="2951051" y="2074328"/>
                  <a:pt x="2974781" y="2107815"/>
                  <a:pt x="3008600" y="2122119"/>
                </a:cubicBezTo>
                <a:lnTo>
                  <a:pt x="3034842" y="2127418"/>
                </a:lnTo>
                <a:lnTo>
                  <a:pt x="3034842" y="2580512"/>
                </a:lnTo>
                <a:cubicBezTo>
                  <a:pt x="3034842" y="2586276"/>
                  <a:pt x="3039515" y="2590949"/>
                  <a:pt x="3045279" y="2590949"/>
                </a:cubicBezTo>
                <a:cubicBezTo>
                  <a:pt x="3051043" y="2590949"/>
                  <a:pt x="3055716" y="2586276"/>
                  <a:pt x="3055716" y="2580512"/>
                </a:cubicBezTo>
                <a:lnTo>
                  <a:pt x="3055716" y="2127415"/>
                </a:lnTo>
                <a:lnTo>
                  <a:pt x="3081952" y="2122119"/>
                </a:lnTo>
                <a:cubicBezTo>
                  <a:pt x="3115771" y="2107814"/>
                  <a:pt x="3139500" y="2074327"/>
                  <a:pt x="3139500" y="2035298"/>
                </a:cubicBezTo>
                <a:lnTo>
                  <a:pt x="3139500" y="1754977"/>
                </a:lnTo>
                <a:cubicBezTo>
                  <a:pt x="3139500" y="1715948"/>
                  <a:pt x="3115771" y="1682461"/>
                  <a:pt x="3081952" y="1668157"/>
                </a:cubicBezTo>
                <a:lnTo>
                  <a:pt x="3055716" y="1662860"/>
                </a:lnTo>
                <a:lnTo>
                  <a:pt x="3055716" y="1209764"/>
                </a:lnTo>
                <a:cubicBezTo>
                  <a:pt x="3055716" y="1204000"/>
                  <a:pt x="3051043" y="1199327"/>
                  <a:pt x="3045279" y="1199327"/>
                </a:cubicBezTo>
                <a:close/>
                <a:moveTo>
                  <a:pt x="2814311" y="1053664"/>
                </a:moveTo>
                <a:cubicBezTo>
                  <a:pt x="2808547" y="1053664"/>
                  <a:pt x="2803874" y="1058337"/>
                  <a:pt x="2803874" y="1064101"/>
                </a:cubicBezTo>
                <a:lnTo>
                  <a:pt x="2803874" y="1282808"/>
                </a:lnTo>
                <a:lnTo>
                  <a:pt x="2777621" y="1288108"/>
                </a:lnTo>
                <a:cubicBezTo>
                  <a:pt x="2743802" y="1302412"/>
                  <a:pt x="2720072" y="1335899"/>
                  <a:pt x="2720072" y="1374928"/>
                </a:cubicBezTo>
                <a:cubicBezTo>
                  <a:pt x="2720072" y="1569541"/>
                  <a:pt x="2720073" y="1764154"/>
                  <a:pt x="2720073" y="1958767"/>
                </a:cubicBezTo>
                <a:cubicBezTo>
                  <a:pt x="2720073" y="1997796"/>
                  <a:pt x="2743803" y="2031283"/>
                  <a:pt x="2777622" y="2045588"/>
                </a:cubicBezTo>
                <a:lnTo>
                  <a:pt x="2803874" y="2050888"/>
                </a:lnTo>
                <a:lnTo>
                  <a:pt x="2803874" y="2434848"/>
                </a:lnTo>
                <a:cubicBezTo>
                  <a:pt x="2803874" y="2440612"/>
                  <a:pt x="2808547" y="2445285"/>
                  <a:pt x="2814311" y="2445285"/>
                </a:cubicBezTo>
                <a:cubicBezTo>
                  <a:pt x="2820075" y="2445285"/>
                  <a:pt x="2824748" y="2440612"/>
                  <a:pt x="2824748" y="2434848"/>
                </a:cubicBezTo>
                <a:lnTo>
                  <a:pt x="2824748" y="2050881"/>
                </a:lnTo>
                <a:lnTo>
                  <a:pt x="2850974" y="2045586"/>
                </a:lnTo>
                <a:cubicBezTo>
                  <a:pt x="2884793" y="2031282"/>
                  <a:pt x="2908522" y="1997795"/>
                  <a:pt x="2908522" y="1958766"/>
                </a:cubicBezTo>
                <a:lnTo>
                  <a:pt x="2908522" y="1374928"/>
                </a:lnTo>
                <a:cubicBezTo>
                  <a:pt x="2908522" y="1335899"/>
                  <a:pt x="2884793" y="1302412"/>
                  <a:pt x="2850974" y="1288108"/>
                </a:cubicBezTo>
                <a:lnTo>
                  <a:pt x="2824748" y="1282813"/>
                </a:lnTo>
                <a:lnTo>
                  <a:pt x="2824748" y="1064101"/>
                </a:lnTo>
                <a:cubicBezTo>
                  <a:pt x="2824748" y="1058337"/>
                  <a:pt x="2820075" y="1053664"/>
                  <a:pt x="2814311" y="1053664"/>
                </a:cubicBezTo>
                <a:close/>
                <a:moveTo>
                  <a:pt x="1894767" y="1031593"/>
                </a:moveTo>
                <a:cubicBezTo>
                  <a:pt x="1889003" y="1031593"/>
                  <a:pt x="1884330" y="1036266"/>
                  <a:pt x="1884330" y="1042030"/>
                </a:cubicBezTo>
                <a:lnTo>
                  <a:pt x="1884330" y="1093889"/>
                </a:lnTo>
                <a:lnTo>
                  <a:pt x="1858090" y="1099187"/>
                </a:lnTo>
                <a:cubicBezTo>
                  <a:pt x="1824271" y="1113492"/>
                  <a:pt x="1800541" y="1146978"/>
                  <a:pt x="1800541" y="1186006"/>
                </a:cubicBezTo>
                <a:cubicBezTo>
                  <a:pt x="1800541" y="1300280"/>
                  <a:pt x="1800542" y="1414555"/>
                  <a:pt x="1800542" y="1528829"/>
                </a:cubicBezTo>
                <a:cubicBezTo>
                  <a:pt x="1800542" y="1567858"/>
                  <a:pt x="1824272" y="1601345"/>
                  <a:pt x="1858091" y="1615650"/>
                </a:cubicBezTo>
                <a:lnTo>
                  <a:pt x="1884330" y="1620947"/>
                </a:lnTo>
                <a:lnTo>
                  <a:pt x="1884330" y="1856128"/>
                </a:lnTo>
                <a:cubicBezTo>
                  <a:pt x="1884330" y="1861892"/>
                  <a:pt x="1889003" y="1866565"/>
                  <a:pt x="1894767" y="1866565"/>
                </a:cubicBezTo>
                <a:cubicBezTo>
                  <a:pt x="1900531" y="1866565"/>
                  <a:pt x="1905204" y="1861892"/>
                  <a:pt x="1905204" y="1856128"/>
                </a:cubicBezTo>
                <a:lnTo>
                  <a:pt x="1905204" y="1620946"/>
                </a:lnTo>
                <a:lnTo>
                  <a:pt x="1931443" y="1615648"/>
                </a:lnTo>
                <a:cubicBezTo>
                  <a:pt x="1965262" y="1601344"/>
                  <a:pt x="1988991" y="1567857"/>
                  <a:pt x="1988991" y="1528828"/>
                </a:cubicBezTo>
                <a:lnTo>
                  <a:pt x="1988991" y="1186006"/>
                </a:lnTo>
                <a:cubicBezTo>
                  <a:pt x="1988991" y="1146978"/>
                  <a:pt x="1965262" y="1113492"/>
                  <a:pt x="1931443" y="1099187"/>
                </a:cubicBezTo>
                <a:lnTo>
                  <a:pt x="1905204" y="1093889"/>
                </a:lnTo>
                <a:lnTo>
                  <a:pt x="1905204" y="1042030"/>
                </a:lnTo>
                <a:cubicBezTo>
                  <a:pt x="1905204" y="1036266"/>
                  <a:pt x="1900531" y="1031593"/>
                  <a:pt x="1894767" y="1031593"/>
                </a:cubicBezTo>
                <a:close/>
                <a:moveTo>
                  <a:pt x="2352676" y="949445"/>
                </a:moveTo>
                <a:cubicBezTo>
                  <a:pt x="2346912" y="949445"/>
                  <a:pt x="2342239" y="954118"/>
                  <a:pt x="2342239" y="959881"/>
                </a:cubicBezTo>
                <a:lnTo>
                  <a:pt x="2342239" y="1011739"/>
                </a:lnTo>
                <a:lnTo>
                  <a:pt x="2315996" y="1017038"/>
                </a:lnTo>
                <a:cubicBezTo>
                  <a:pt x="2282177" y="1031342"/>
                  <a:pt x="2258447" y="1064830"/>
                  <a:pt x="2258447" y="1103859"/>
                </a:cubicBezTo>
                <a:cubicBezTo>
                  <a:pt x="2258447" y="1197298"/>
                  <a:pt x="2258448" y="1290738"/>
                  <a:pt x="2258448" y="1384179"/>
                </a:cubicBezTo>
                <a:cubicBezTo>
                  <a:pt x="2258448" y="1423208"/>
                  <a:pt x="2282178" y="1456695"/>
                  <a:pt x="2315997" y="1471000"/>
                </a:cubicBezTo>
                <a:lnTo>
                  <a:pt x="2342239" y="1476298"/>
                </a:lnTo>
                <a:lnTo>
                  <a:pt x="2342239" y="1773979"/>
                </a:lnTo>
                <a:cubicBezTo>
                  <a:pt x="2342239" y="1779743"/>
                  <a:pt x="2346912" y="1784416"/>
                  <a:pt x="2352676" y="1784416"/>
                </a:cubicBezTo>
                <a:cubicBezTo>
                  <a:pt x="2358440" y="1784416"/>
                  <a:pt x="2363113" y="1779743"/>
                  <a:pt x="2363113" y="1773979"/>
                </a:cubicBezTo>
                <a:lnTo>
                  <a:pt x="2363113" y="1476295"/>
                </a:lnTo>
                <a:lnTo>
                  <a:pt x="2389349" y="1470998"/>
                </a:lnTo>
                <a:cubicBezTo>
                  <a:pt x="2423167" y="1456694"/>
                  <a:pt x="2446897" y="1423207"/>
                  <a:pt x="2446897" y="1384178"/>
                </a:cubicBezTo>
                <a:lnTo>
                  <a:pt x="2446897" y="1103859"/>
                </a:lnTo>
                <a:cubicBezTo>
                  <a:pt x="2446897" y="1064830"/>
                  <a:pt x="2423167" y="1031342"/>
                  <a:pt x="2389349" y="1017038"/>
                </a:cubicBezTo>
                <a:lnTo>
                  <a:pt x="2363113" y="1011741"/>
                </a:lnTo>
                <a:lnTo>
                  <a:pt x="2363113" y="959881"/>
                </a:lnTo>
                <a:cubicBezTo>
                  <a:pt x="2363113" y="954118"/>
                  <a:pt x="2358440" y="949445"/>
                  <a:pt x="2352676" y="949445"/>
                </a:cubicBezTo>
                <a:close/>
                <a:moveTo>
                  <a:pt x="94221" y="943144"/>
                </a:moveTo>
                <a:cubicBezTo>
                  <a:pt x="88457" y="943144"/>
                  <a:pt x="83784" y="947817"/>
                  <a:pt x="83784" y="953581"/>
                </a:cubicBezTo>
                <a:lnTo>
                  <a:pt x="83784" y="1128353"/>
                </a:lnTo>
                <a:lnTo>
                  <a:pt x="57548" y="1133650"/>
                </a:lnTo>
                <a:cubicBezTo>
                  <a:pt x="23729" y="1147954"/>
                  <a:pt x="0" y="1181441"/>
                  <a:pt x="0" y="1220470"/>
                </a:cubicBezTo>
                <a:lnTo>
                  <a:pt x="0" y="1500791"/>
                </a:lnTo>
                <a:cubicBezTo>
                  <a:pt x="0" y="1539820"/>
                  <a:pt x="23729" y="1573307"/>
                  <a:pt x="57548" y="1587612"/>
                </a:cubicBezTo>
                <a:lnTo>
                  <a:pt x="83784" y="1592908"/>
                </a:lnTo>
                <a:lnTo>
                  <a:pt x="83784" y="1767679"/>
                </a:lnTo>
                <a:cubicBezTo>
                  <a:pt x="83784" y="1773443"/>
                  <a:pt x="88457" y="1778116"/>
                  <a:pt x="94221" y="1778116"/>
                </a:cubicBezTo>
                <a:cubicBezTo>
                  <a:pt x="99985" y="1778116"/>
                  <a:pt x="104658" y="1773443"/>
                  <a:pt x="104658" y="1767679"/>
                </a:cubicBezTo>
                <a:lnTo>
                  <a:pt x="104658" y="1592911"/>
                </a:lnTo>
                <a:lnTo>
                  <a:pt x="130900" y="1587613"/>
                </a:lnTo>
                <a:cubicBezTo>
                  <a:pt x="164719" y="1573308"/>
                  <a:pt x="188449" y="1539821"/>
                  <a:pt x="188449" y="1500792"/>
                </a:cubicBezTo>
                <a:cubicBezTo>
                  <a:pt x="188449" y="1407351"/>
                  <a:pt x="188450" y="1313911"/>
                  <a:pt x="188450" y="1220470"/>
                </a:cubicBezTo>
                <a:cubicBezTo>
                  <a:pt x="188450" y="1181441"/>
                  <a:pt x="164720" y="1147954"/>
                  <a:pt x="130901" y="1133650"/>
                </a:cubicBezTo>
                <a:lnTo>
                  <a:pt x="104658" y="1128352"/>
                </a:lnTo>
                <a:lnTo>
                  <a:pt x="104658" y="953581"/>
                </a:lnTo>
                <a:cubicBezTo>
                  <a:pt x="104658" y="947817"/>
                  <a:pt x="99985" y="943144"/>
                  <a:pt x="94221" y="943144"/>
                </a:cubicBezTo>
                <a:close/>
                <a:moveTo>
                  <a:pt x="543772" y="699710"/>
                </a:moveTo>
                <a:cubicBezTo>
                  <a:pt x="538008" y="699710"/>
                  <a:pt x="533335" y="704382"/>
                  <a:pt x="533335" y="710146"/>
                </a:cubicBezTo>
                <a:lnTo>
                  <a:pt x="533335" y="762006"/>
                </a:lnTo>
                <a:lnTo>
                  <a:pt x="507096" y="767303"/>
                </a:lnTo>
                <a:cubicBezTo>
                  <a:pt x="473277" y="781607"/>
                  <a:pt x="449548" y="815094"/>
                  <a:pt x="449548" y="854123"/>
                </a:cubicBezTo>
                <a:lnTo>
                  <a:pt x="449548" y="1231916"/>
                </a:lnTo>
                <a:cubicBezTo>
                  <a:pt x="449548" y="1270945"/>
                  <a:pt x="473277" y="1304432"/>
                  <a:pt x="507096" y="1318736"/>
                </a:cubicBezTo>
                <a:lnTo>
                  <a:pt x="533335" y="1324034"/>
                </a:lnTo>
                <a:lnTo>
                  <a:pt x="533335" y="1524245"/>
                </a:lnTo>
                <a:cubicBezTo>
                  <a:pt x="533335" y="1530009"/>
                  <a:pt x="538008" y="1534682"/>
                  <a:pt x="543772" y="1534682"/>
                </a:cubicBezTo>
                <a:cubicBezTo>
                  <a:pt x="549536" y="1534682"/>
                  <a:pt x="554209" y="1530009"/>
                  <a:pt x="554209" y="1524245"/>
                </a:cubicBezTo>
                <a:lnTo>
                  <a:pt x="554209" y="1324035"/>
                </a:lnTo>
                <a:lnTo>
                  <a:pt x="580448" y="1318738"/>
                </a:lnTo>
                <a:cubicBezTo>
                  <a:pt x="614267" y="1304433"/>
                  <a:pt x="637997" y="1270946"/>
                  <a:pt x="637997" y="1231917"/>
                </a:cubicBezTo>
                <a:cubicBezTo>
                  <a:pt x="637997" y="1105986"/>
                  <a:pt x="637998" y="980054"/>
                  <a:pt x="637998" y="854123"/>
                </a:cubicBezTo>
                <a:cubicBezTo>
                  <a:pt x="637998" y="815094"/>
                  <a:pt x="614268" y="781607"/>
                  <a:pt x="580449" y="767303"/>
                </a:cubicBezTo>
                <a:lnTo>
                  <a:pt x="554209" y="762005"/>
                </a:lnTo>
                <a:lnTo>
                  <a:pt x="554209" y="710146"/>
                </a:lnTo>
                <a:cubicBezTo>
                  <a:pt x="554209" y="704382"/>
                  <a:pt x="549536" y="699710"/>
                  <a:pt x="543772" y="699710"/>
                </a:cubicBezTo>
                <a:close/>
                <a:moveTo>
                  <a:pt x="2115722" y="672390"/>
                </a:moveTo>
                <a:cubicBezTo>
                  <a:pt x="2109958" y="672390"/>
                  <a:pt x="2105285" y="677063"/>
                  <a:pt x="2105285" y="682828"/>
                </a:cubicBezTo>
                <a:lnTo>
                  <a:pt x="2105285" y="1162358"/>
                </a:lnTo>
                <a:lnTo>
                  <a:pt x="2079042" y="1167656"/>
                </a:lnTo>
                <a:cubicBezTo>
                  <a:pt x="2045223" y="1181960"/>
                  <a:pt x="2021493" y="1215447"/>
                  <a:pt x="2021493" y="1254476"/>
                </a:cubicBezTo>
                <a:cubicBezTo>
                  <a:pt x="2021493" y="1345927"/>
                  <a:pt x="2021494" y="1437379"/>
                  <a:pt x="2021494" y="1528830"/>
                </a:cubicBezTo>
                <a:cubicBezTo>
                  <a:pt x="2021494" y="1567859"/>
                  <a:pt x="2045224" y="1601346"/>
                  <a:pt x="2079043" y="1615651"/>
                </a:cubicBezTo>
                <a:lnTo>
                  <a:pt x="2105285" y="1620949"/>
                </a:lnTo>
                <a:lnTo>
                  <a:pt x="2105285" y="2133302"/>
                </a:lnTo>
                <a:cubicBezTo>
                  <a:pt x="2105285" y="2139066"/>
                  <a:pt x="2109958" y="2143739"/>
                  <a:pt x="2115722" y="2143739"/>
                </a:cubicBezTo>
                <a:cubicBezTo>
                  <a:pt x="2121486" y="2143739"/>
                  <a:pt x="2126159" y="2139066"/>
                  <a:pt x="2126159" y="2133302"/>
                </a:cubicBezTo>
                <a:lnTo>
                  <a:pt x="2126159" y="1620946"/>
                </a:lnTo>
                <a:lnTo>
                  <a:pt x="2152395" y="1615650"/>
                </a:lnTo>
                <a:cubicBezTo>
                  <a:pt x="2186214" y="1601345"/>
                  <a:pt x="2209943" y="1567858"/>
                  <a:pt x="2209943" y="1528829"/>
                </a:cubicBezTo>
                <a:lnTo>
                  <a:pt x="2209943" y="1254476"/>
                </a:lnTo>
                <a:cubicBezTo>
                  <a:pt x="2209943" y="1215447"/>
                  <a:pt x="2186214" y="1181960"/>
                  <a:pt x="2152395" y="1167656"/>
                </a:cubicBezTo>
                <a:lnTo>
                  <a:pt x="2126159" y="1162359"/>
                </a:lnTo>
                <a:lnTo>
                  <a:pt x="2126159" y="682828"/>
                </a:lnTo>
                <a:cubicBezTo>
                  <a:pt x="2126159" y="677063"/>
                  <a:pt x="2121486" y="672390"/>
                  <a:pt x="2115722" y="672390"/>
                </a:cubicBezTo>
                <a:close/>
                <a:moveTo>
                  <a:pt x="1674627" y="671658"/>
                </a:moveTo>
                <a:cubicBezTo>
                  <a:pt x="1668863" y="671658"/>
                  <a:pt x="1664190" y="676331"/>
                  <a:pt x="1664190" y="682095"/>
                </a:cubicBezTo>
                <a:lnTo>
                  <a:pt x="1664190" y="733954"/>
                </a:lnTo>
                <a:lnTo>
                  <a:pt x="1637950" y="739251"/>
                </a:lnTo>
                <a:cubicBezTo>
                  <a:pt x="1604131" y="753556"/>
                  <a:pt x="1580401" y="787043"/>
                  <a:pt x="1580401" y="826072"/>
                </a:cubicBezTo>
                <a:cubicBezTo>
                  <a:pt x="1580401" y="972712"/>
                  <a:pt x="1580402" y="1119353"/>
                  <a:pt x="1580402" y="1265992"/>
                </a:cubicBezTo>
                <a:cubicBezTo>
                  <a:pt x="1580402" y="1305021"/>
                  <a:pt x="1604132" y="1338508"/>
                  <a:pt x="1637951" y="1352812"/>
                </a:cubicBezTo>
                <a:lnTo>
                  <a:pt x="1664190" y="1358110"/>
                </a:lnTo>
                <a:lnTo>
                  <a:pt x="1664190" y="1496193"/>
                </a:lnTo>
                <a:cubicBezTo>
                  <a:pt x="1664190" y="1501957"/>
                  <a:pt x="1668863" y="1506630"/>
                  <a:pt x="1674627" y="1506630"/>
                </a:cubicBezTo>
                <a:cubicBezTo>
                  <a:pt x="1680391" y="1506630"/>
                  <a:pt x="1685064" y="1501957"/>
                  <a:pt x="1685064" y="1496193"/>
                </a:cubicBezTo>
                <a:lnTo>
                  <a:pt x="1685064" y="1358109"/>
                </a:lnTo>
                <a:lnTo>
                  <a:pt x="1711303" y="1352812"/>
                </a:lnTo>
                <a:cubicBezTo>
                  <a:pt x="1745122" y="1338507"/>
                  <a:pt x="1768851" y="1305020"/>
                  <a:pt x="1768851" y="1265991"/>
                </a:cubicBezTo>
                <a:lnTo>
                  <a:pt x="1768851" y="826072"/>
                </a:lnTo>
                <a:cubicBezTo>
                  <a:pt x="1768851" y="787043"/>
                  <a:pt x="1745122" y="753556"/>
                  <a:pt x="1711303" y="739251"/>
                </a:cubicBezTo>
                <a:lnTo>
                  <a:pt x="1685064" y="733954"/>
                </a:lnTo>
                <a:lnTo>
                  <a:pt x="1685064" y="682095"/>
                </a:lnTo>
                <a:cubicBezTo>
                  <a:pt x="1685064" y="676331"/>
                  <a:pt x="1680391" y="671658"/>
                  <a:pt x="1674627" y="671658"/>
                </a:cubicBezTo>
                <a:close/>
                <a:moveTo>
                  <a:pt x="2569677" y="648213"/>
                </a:moveTo>
                <a:cubicBezTo>
                  <a:pt x="2563913" y="648213"/>
                  <a:pt x="2559240" y="652886"/>
                  <a:pt x="2559240" y="658650"/>
                </a:cubicBezTo>
                <a:lnTo>
                  <a:pt x="2559240" y="1111745"/>
                </a:lnTo>
                <a:lnTo>
                  <a:pt x="2533000" y="1117043"/>
                </a:lnTo>
                <a:cubicBezTo>
                  <a:pt x="2499181" y="1131347"/>
                  <a:pt x="2475451" y="1164833"/>
                  <a:pt x="2475451" y="1203862"/>
                </a:cubicBezTo>
                <a:cubicBezTo>
                  <a:pt x="2475451" y="1297303"/>
                  <a:pt x="2475452" y="1390743"/>
                  <a:pt x="2475452" y="1484184"/>
                </a:cubicBezTo>
                <a:cubicBezTo>
                  <a:pt x="2475452" y="1523213"/>
                  <a:pt x="2499182" y="1556700"/>
                  <a:pt x="2533001" y="1571005"/>
                </a:cubicBezTo>
                <a:lnTo>
                  <a:pt x="2559240" y="1576302"/>
                </a:lnTo>
                <a:lnTo>
                  <a:pt x="2559240" y="2029397"/>
                </a:lnTo>
                <a:cubicBezTo>
                  <a:pt x="2559240" y="2035161"/>
                  <a:pt x="2563913" y="2039834"/>
                  <a:pt x="2569677" y="2039834"/>
                </a:cubicBezTo>
                <a:cubicBezTo>
                  <a:pt x="2575441" y="2039834"/>
                  <a:pt x="2580114" y="2035161"/>
                  <a:pt x="2580114" y="2029397"/>
                </a:cubicBezTo>
                <a:lnTo>
                  <a:pt x="2580114" y="1576301"/>
                </a:lnTo>
                <a:lnTo>
                  <a:pt x="2606353" y="1571004"/>
                </a:lnTo>
                <a:cubicBezTo>
                  <a:pt x="2640172" y="1556699"/>
                  <a:pt x="2663901" y="1523212"/>
                  <a:pt x="2663901" y="1484183"/>
                </a:cubicBezTo>
                <a:lnTo>
                  <a:pt x="2663901" y="1203862"/>
                </a:lnTo>
                <a:cubicBezTo>
                  <a:pt x="2663901" y="1164833"/>
                  <a:pt x="2640172" y="1131347"/>
                  <a:pt x="2606353" y="1117043"/>
                </a:cubicBezTo>
                <a:lnTo>
                  <a:pt x="2580114" y="1111745"/>
                </a:lnTo>
                <a:lnTo>
                  <a:pt x="2580114" y="658650"/>
                </a:lnTo>
                <a:cubicBezTo>
                  <a:pt x="2580114" y="652886"/>
                  <a:pt x="2575441" y="648213"/>
                  <a:pt x="2569677" y="648213"/>
                </a:cubicBezTo>
                <a:close/>
                <a:moveTo>
                  <a:pt x="1433611" y="591611"/>
                </a:moveTo>
                <a:cubicBezTo>
                  <a:pt x="1427847" y="591611"/>
                  <a:pt x="1423174" y="596284"/>
                  <a:pt x="1423174" y="602047"/>
                </a:cubicBezTo>
                <a:lnTo>
                  <a:pt x="1423174" y="653907"/>
                </a:lnTo>
                <a:lnTo>
                  <a:pt x="1396934" y="659204"/>
                </a:lnTo>
                <a:cubicBezTo>
                  <a:pt x="1363115" y="673508"/>
                  <a:pt x="1339385" y="706995"/>
                  <a:pt x="1339385" y="746024"/>
                </a:cubicBezTo>
                <a:cubicBezTo>
                  <a:pt x="1339385" y="839465"/>
                  <a:pt x="1339386" y="932905"/>
                  <a:pt x="1339386" y="1026348"/>
                </a:cubicBezTo>
                <a:cubicBezTo>
                  <a:pt x="1339386" y="1065377"/>
                  <a:pt x="1363116" y="1098862"/>
                  <a:pt x="1396935" y="1113168"/>
                </a:cubicBezTo>
                <a:lnTo>
                  <a:pt x="1423174" y="1118465"/>
                </a:lnTo>
                <a:lnTo>
                  <a:pt x="1423174" y="1416145"/>
                </a:lnTo>
                <a:cubicBezTo>
                  <a:pt x="1423174" y="1421909"/>
                  <a:pt x="1427847" y="1426582"/>
                  <a:pt x="1433611" y="1426582"/>
                </a:cubicBezTo>
                <a:cubicBezTo>
                  <a:pt x="1439375" y="1426582"/>
                  <a:pt x="1444048" y="1421909"/>
                  <a:pt x="1444048" y="1416145"/>
                </a:cubicBezTo>
                <a:lnTo>
                  <a:pt x="1444048" y="1118463"/>
                </a:lnTo>
                <a:lnTo>
                  <a:pt x="1470287" y="1113165"/>
                </a:lnTo>
                <a:cubicBezTo>
                  <a:pt x="1504106" y="1098861"/>
                  <a:pt x="1527835" y="1065374"/>
                  <a:pt x="1527835" y="1026345"/>
                </a:cubicBezTo>
                <a:lnTo>
                  <a:pt x="1527835" y="746024"/>
                </a:lnTo>
                <a:cubicBezTo>
                  <a:pt x="1527835" y="706995"/>
                  <a:pt x="1504106" y="673508"/>
                  <a:pt x="1470287" y="659204"/>
                </a:cubicBezTo>
                <a:lnTo>
                  <a:pt x="1444048" y="653907"/>
                </a:lnTo>
                <a:lnTo>
                  <a:pt x="1444048" y="602047"/>
                </a:lnTo>
                <a:cubicBezTo>
                  <a:pt x="1444048" y="596284"/>
                  <a:pt x="1439375" y="591611"/>
                  <a:pt x="1433611" y="591611"/>
                </a:cubicBezTo>
                <a:close/>
                <a:moveTo>
                  <a:pt x="312886" y="572770"/>
                </a:moveTo>
                <a:cubicBezTo>
                  <a:pt x="307122" y="572770"/>
                  <a:pt x="302449" y="577443"/>
                  <a:pt x="302449" y="583207"/>
                </a:cubicBezTo>
                <a:lnTo>
                  <a:pt x="302449" y="1000640"/>
                </a:lnTo>
                <a:lnTo>
                  <a:pt x="290186" y="1003115"/>
                </a:lnTo>
                <a:cubicBezTo>
                  <a:pt x="256367" y="1017419"/>
                  <a:pt x="232638" y="1050907"/>
                  <a:pt x="232638" y="1089936"/>
                </a:cubicBezTo>
                <a:lnTo>
                  <a:pt x="232638" y="1452599"/>
                </a:lnTo>
                <a:cubicBezTo>
                  <a:pt x="232638" y="1491628"/>
                  <a:pt x="256367" y="1525115"/>
                  <a:pt x="290186" y="1539420"/>
                </a:cubicBezTo>
                <a:lnTo>
                  <a:pt x="302449" y="1541895"/>
                </a:lnTo>
                <a:lnTo>
                  <a:pt x="302449" y="1953954"/>
                </a:lnTo>
                <a:cubicBezTo>
                  <a:pt x="302449" y="1959718"/>
                  <a:pt x="307122" y="1964391"/>
                  <a:pt x="312886" y="1964391"/>
                </a:cubicBezTo>
                <a:cubicBezTo>
                  <a:pt x="318650" y="1964391"/>
                  <a:pt x="323323" y="1959718"/>
                  <a:pt x="323323" y="1953954"/>
                </a:cubicBezTo>
                <a:lnTo>
                  <a:pt x="323323" y="1546110"/>
                </a:lnTo>
                <a:lnTo>
                  <a:pt x="326863" y="1546824"/>
                </a:lnTo>
                <a:lnTo>
                  <a:pt x="326862" y="1546825"/>
                </a:lnTo>
                <a:cubicBezTo>
                  <a:pt x="378901" y="1546825"/>
                  <a:pt x="421087" y="1504639"/>
                  <a:pt x="421087" y="1452600"/>
                </a:cubicBezTo>
                <a:cubicBezTo>
                  <a:pt x="421087" y="1331712"/>
                  <a:pt x="421088" y="1210823"/>
                  <a:pt x="421088" y="1089936"/>
                </a:cubicBezTo>
                <a:cubicBezTo>
                  <a:pt x="421088" y="1037897"/>
                  <a:pt x="378902" y="995711"/>
                  <a:pt x="326863" y="995711"/>
                </a:cubicBezTo>
                <a:lnTo>
                  <a:pt x="323323" y="996425"/>
                </a:lnTo>
                <a:lnTo>
                  <a:pt x="323323" y="583207"/>
                </a:lnTo>
                <a:cubicBezTo>
                  <a:pt x="323323" y="577443"/>
                  <a:pt x="318650" y="572770"/>
                  <a:pt x="312886" y="572770"/>
                </a:cubicBezTo>
                <a:close/>
                <a:moveTo>
                  <a:pt x="781224" y="291272"/>
                </a:moveTo>
                <a:cubicBezTo>
                  <a:pt x="775460" y="291272"/>
                  <a:pt x="770787" y="295945"/>
                  <a:pt x="770787" y="301709"/>
                </a:cubicBezTo>
                <a:lnTo>
                  <a:pt x="770787" y="353568"/>
                </a:lnTo>
                <a:lnTo>
                  <a:pt x="744548" y="358866"/>
                </a:lnTo>
                <a:cubicBezTo>
                  <a:pt x="710729" y="373170"/>
                  <a:pt x="687000" y="406657"/>
                  <a:pt x="687000" y="445686"/>
                </a:cubicBezTo>
                <a:lnTo>
                  <a:pt x="687000" y="854105"/>
                </a:lnTo>
                <a:cubicBezTo>
                  <a:pt x="687000" y="893135"/>
                  <a:pt x="710729" y="926621"/>
                  <a:pt x="744548" y="940925"/>
                </a:cubicBezTo>
                <a:lnTo>
                  <a:pt x="770787" y="946223"/>
                </a:lnTo>
                <a:lnTo>
                  <a:pt x="770787" y="1115808"/>
                </a:lnTo>
                <a:cubicBezTo>
                  <a:pt x="770787" y="1121572"/>
                  <a:pt x="775460" y="1126245"/>
                  <a:pt x="781224" y="1126245"/>
                </a:cubicBezTo>
                <a:cubicBezTo>
                  <a:pt x="786988" y="1126245"/>
                  <a:pt x="791661" y="1121572"/>
                  <a:pt x="791661" y="1115808"/>
                </a:cubicBezTo>
                <a:lnTo>
                  <a:pt x="791661" y="946224"/>
                </a:lnTo>
                <a:lnTo>
                  <a:pt x="817900" y="940927"/>
                </a:lnTo>
                <a:cubicBezTo>
                  <a:pt x="851719" y="926622"/>
                  <a:pt x="875449" y="893135"/>
                  <a:pt x="875449" y="854106"/>
                </a:cubicBezTo>
                <a:cubicBezTo>
                  <a:pt x="875449" y="717966"/>
                  <a:pt x="875450" y="581826"/>
                  <a:pt x="875450" y="445686"/>
                </a:cubicBezTo>
                <a:cubicBezTo>
                  <a:pt x="875450" y="406657"/>
                  <a:pt x="851720" y="373170"/>
                  <a:pt x="817901" y="358866"/>
                </a:cubicBezTo>
                <a:lnTo>
                  <a:pt x="791661" y="353568"/>
                </a:lnTo>
                <a:lnTo>
                  <a:pt x="791661" y="301709"/>
                </a:lnTo>
                <a:cubicBezTo>
                  <a:pt x="791661" y="295945"/>
                  <a:pt x="786988" y="291272"/>
                  <a:pt x="781224" y="291272"/>
                </a:cubicBezTo>
                <a:close/>
                <a:moveTo>
                  <a:pt x="1005139" y="74604"/>
                </a:moveTo>
                <a:cubicBezTo>
                  <a:pt x="999375" y="74604"/>
                  <a:pt x="994702" y="79277"/>
                  <a:pt x="994702" y="85041"/>
                </a:cubicBezTo>
                <a:lnTo>
                  <a:pt x="994702" y="259815"/>
                </a:lnTo>
                <a:lnTo>
                  <a:pt x="968467" y="265112"/>
                </a:lnTo>
                <a:cubicBezTo>
                  <a:pt x="934648" y="279416"/>
                  <a:pt x="910918" y="312903"/>
                  <a:pt x="910918" y="351934"/>
                </a:cubicBezTo>
                <a:lnTo>
                  <a:pt x="910918" y="632253"/>
                </a:lnTo>
                <a:cubicBezTo>
                  <a:pt x="910918" y="671282"/>
                  <a:pt x="934648" y="704769"/>
                  <a:pt x="968467" y="719073"/>
                </a:cubicBezTo>
                <a:lnTo>
                  <a:pt x="994702" y="724370"/>
                </a:lnTo>
                <a:lnTo>
                  <a:pt x="994702" y="899140"/>
                </a:lnTo>
                <a:cubicBezTo>
                  <a:pt x="994702" y="904904"/>
                  <a:pt x="999375" y="909577"/>
                  <a:pt x="1005139" y="909577"/>
                </a:cubicBezTo>
                <a:cubicBezTo>
                  <a:pt x="1010903" y="909577"/>
                  <a:pt x="1015576" y="904904"/>
                  <a:pt x="1015576" y="899140"/>
                </a:cubicBezTo>
                <a:lnTo>
                  <a:pt x="1015576" y="724372"/>
                </a:lnTo>
                <a:lnTo>
                  <a:pt x="1041819" y="719074"/>
                </a:lnTo>
                <a:cubicBezTo>
                  <a:pt x="1075638" y="704770"/>
                  <a:pt x="1099367" y="671283"/>
                  <a:pt x="1099367" y="632254"/>
                </a:cubicBezTo>
                <a:cubicBezTo>
                  <a:pt x="1099367" y="538815"/>
                  <a:pt x="1099368" y="445373"/>
                  <a:pt x="1099368" y="351934"/>
                </a:cubicBezTo>
                <a:cubicBezTo>
                  <a:pt x="1099368" y="312903"/>
                  <a:pt x="1075639" y="279416"/>
                  <a:pt x="1041820" y="265112"/>
                </a:cubicBezTo>
                <a:lnTo>
                  <a:pt x="1015576" y="259813"/>
                </a:lnTo>
                <a:lnTo>
                  <a:pt x="1015576" y="85041"/>
                </a:lnTo>
                <a:cubicBezTo>
                  <a:pt x="1015576" y="79277"/>
                  <a:pt x="1010903" y="74604"/>
                  <a:pt x="1005139" y="74604"/>
                </a:cubicBezTo>
                <a:close/>
                <a:moveTo>
                  <a:pt x="1218510" y="0"/>
                </a:moveTo>
                <a:cubicBezTo>
                  <a:pt x="1212746" y="0"/>
                  <a:pt x="1208073" y="4673"/>
                  <a:pt x="1208073" y="10437"/>
                </a:cubicBezTo>
                <a:lnTo>
                  <a:pt x="1208073" y="351657"/>
                </a:lnTo>
                <a:lnTo>
                  <a:pt x="1181838" y="356953"/>
                </a:lnTo>
                <a:cubicBezTo>
                  <a:pt x="1148019" y="371258"/>
                  <a:pt x="1124289" y="404744"/>
                  <a:pt x="1124289" y="443774"/>
                </a:cubicBezTo>
                <a:lnTo>
                  <a:pt x="1124289" y="1035868"/>
                </a:lnTo>
                <a:cubicBezTo>
                  <a:pt x="1124289" y="1074897"/>
                  <a:pt x="1148019" y="1108384"/>
                  <a:pt x="1181838" y="1122688"/>
                </a:cubicBezTo>
                <a:lnTo>
                  <a:pt x="1208073" y="1127985"/>
                </a:lnTo>
                <a:lnTo>
                  <a:pt x="1208073" y="1460912"/>
                </a:lnTo>
                <a:cubicBezTo>
                  <a:pt x="1208073" y="1466676"/>
                  <a:pt x="1212746" y="1471349"/>
                  <a:pt x="1218510" y="1471349"/>
                </a:cubicBezTo>
                <a:cubicBezTo>
                  <a:pt x="1224274" y="1471349"/>
                  <a:pt x="1228947" y="1466676"/>
                  <a:pt x="1228947" y="1460912"/>
                </a:cubicBezTo>
                <a:lnTo>
                  <a:pt x="1228947" y="1127987"/>
                </a:lnTo>
                <a:lnTo>
                  <a:pt x="1255190" y="1122689"/>
                </a:lnTo>
                <a:cubicBezTo>
                  <a:pt x="1289009" y="1108385"/>
                  <a:pt x="1312738" y="1074898"/>
                  <a:pt x="1312738" y="1035869"/>
                </a:cubicBezTo>
                <a:cubicBezTo>
                  <a:pt x="1312738" y="838504"/>
                  <a:pt x="1312739" y="641139"/>
                  <a:pt x="1312739" y="443774"/>
                </a:cubicBezTo>
                <a:cubicBezTo>
                  <a:pt x="1312739" y="404744"/>
                  <a:pt x="1289010" y="371258"/>
                  <a:pt x="1255191" y="356953"/>
                </a:cubicBezTo>
                <a:lnTo>
                  <a:pt x="1228947" y="351655"/>
                </a:lnTo>
                <a:lnTo>
                  <a:pt x="1228947" y="10437"/>
                </a:lnTo>
                <a:cubicBezTo>
                  <a:pt x="1228947" y="4673"/>
                  <a:pt x="1224274" y="0"/>
                  <a:pt x="1218510" y="0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921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lecha: cheurón 8">
            <a:extLst>
              <a:ext uri="{FF2B5EF4-FFF2-40B4-BE49-F238E27FC236}">
                <a16:creationId xmlns:a16="http://schemas.microsoft.com/office/drawing/2014/main" id="{AD47B6D4-8583-FBD7-9A4D-D02154AB67AB}"/>
              </a:ext>
            </a:extLst>
          </p:cNvPr>
          <p:cNvSpPr/>
          <p:nvPr/>
        </p:nvSpPr>
        <p:spPr>
          <a:xfrm>
            <a:off x="695770" y="349974"/>
            <a:ext cx="473681" cy="648591"/>
          </a:xfrm>
          <a:prstGeom prst="chevron">
            <a:avLst/>
          </a:prstGeom>
          <a:solidFill>
            <a:srgbClr val="FFC2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0" name="Flecha: cheurón 9">
            <a:extLst>
              <a:ext uri="{FF2B5EF4-FFF2-40B4-BE49-F238E27FC236}">
                <a16:creationId xmlns:a16="http://schemas.microsoft.com/office/drawing/2014/main" id="{6D7DC21C-2528-AC99-2F97-C249296FF0C6}"/>
              </a:ext>
            </a:extLst>
          </p:cNvPr>
          <p:cNvSpPr/>
          <p:nvPr/>
        </p:nvSpPr>
        <p:spPr>
          <a:xfrm>
            <a:off x="1093250" y="348969"/>
            <a:ext cx="473681" cy="648591"/>
          </a:xfrm>
          <a:prstGeom prst="chevron">
            <a:avLst/>
          </a:prstGeom>
          <a:solidFill>
            <a:srgbClr val="FFC221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7231E0C-568C-7144-0B9C-73BC921ED7E7}"/>
              </a:ext>
            </a:extLst>
          </p:cNvPr>
          <p:cNvSpPr txBox="1"/>
          <p:nvPr/>
        </p:nvSpPr>
        <p:spPr>
          <a:xfrm>
            <a:off x="1623435" y="281707"/>
            <a:ext cx="6109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b="1" spc="600" dirty="0">
                <a:solidFill>
                  <a:schemeClr val="bg1">
                    <a:lumMod val="50000"/>
                  </a:schemeClr>
                </a:solidFill>
              </a:rPr>
              <a:t>CASHIER </a:t>
            </a:r>
            <a:r>
              <a:rPr lang="es-MX" sz="4800" b="1" spc="600" dirty="0">
                <a:solidFill>
                  <a:srgbClr val="057EC7"/>
                </a:solidFill>
              </a:rPr>
              <a:t>STYLE</a:t>
            </a:r>
            <a:endParaRPr lang="es-PE" sz="4800" b="1" spc="600" dirty="0">
              <a:solidFill>
                <a:srgbClr val="057EC7"/>
              </a:solidFill>
            </a:endParaRP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4F455ABC-662F-4699-D412-2EB194907F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029198" y="206096"/>
            <a:ext cx="890211" cy="936346"/>
            <a:chOff x="2469" y="712"/>
            <a:chExt cx="2740" cy="2882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2BF7CB99-2D89-36F9-9B4A-72FE9266F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620"/>
              <a:ext cx="397" cy="974"/>
            </a:xfrm>
            <a:custGeom>
              <a:avLst/>
              <a:gdLst>
                <a:gd name="T0" fmla="*/ 61 w 167"/>
                <a:gd name="T1" fmla="*/ 410 h 410"/>
                <a:gd name="T2" fmla="*/ 35 w 167"/>
                <a:gd name="T3" fmla="*/ 400 h 410"/>
                <a:gd name="T4" fmla="*/ 11 w 167"/>
                <a:gd name="T5" fmla="*/ 381 h 410"/>
                <a:gd name="T6" fmla="*/ 1 w 167"/>
                <a:gd name="T7" fmla="*/ 346 h 410"/>
                <a:gd name="T8" fmla="*/ 18 w 167"/>
                <a:gd name="T9" fmla="*/ 158 h 410"/>
                <a:gd name="T10" fmla="*/ 28 w 167"/>
                <a:gd name="T11" fmla="*/ 42 h 410"/>
                <a:gd name="T12" fmla="*/ 55 w 167"/>
                <a:gd name="T13" fmla="*/ 8 h 410"/>
                <a:gd name="T14" fmla="*/ 119 w 167"/>
                <a:gd name="T15" fmla="*/ 13 h 410"/>
                <a:gd name="T16" fmla="*/ 138 w 167"/>
                <a:gd name="T17" fmla="*/ 41 h 410"/>
                <a:gd name="T18" fmla="*/ 151 w 167"/>
                <a:gd name="T19" fmla="*/ 187 h 410"/>
                <a:gd name="T20" fmla="*/ 165 w 167"/>
                <a:gd name="T21" fmla="*/ 351 h 410"/>
                <a:gd name="T22" fmla="*/ 141 w 167"/>
                <a:gd name="T23" fmla="*/ 393 h 410"/>
                <a:gd name="T24" fmla="*/ 106 w 167"/>
                <a:gd name="T25" fmla="*/ 408 h 410"/>
                <a:gd name="T26" fmla="*/ 98 w 167"/>
                <a:gd name="T27" fmla="*/ 410 h 410"/>
                <a:gd name="T28" fmla="*/ 61 w 167"/>
                <a:gd name="T29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7" h="410">
                  <a:moveTo>
                    <a:pt x="61" y="410"/>
                  </a:moveTo>
                  <a:cubicBezTo>
                    <a:pt x="54" y="404"/>
                    <a:pt x="43" y="404"/>
                    <a:pt x="35" y="400"/>
                  </a:cubicBezTo>
                  <a:cubicBezTo>
                    <a:pt x="26" y="394"/>
                    <a:pt x="18" y="389"/>
                    <a:pt x="11" y="381"/>
                  </a:cubicBezTo>
                  <a:cubicBezTo>
                    <a:pt x="3" y="371"/>
                    <a:pt x="0" y="360"/>
                    <a:pt x="1" y="346"/>
                  </a:cubicBezTo>
                  <a:cubicBezTo>
                    <a:pt x="7" y="284"/>
                    <a:pt x="12" y="221"/>
                    <a:pt x="18" y="158"/>
                  </a:cubicBezTo>
                  <a:cubicBezTo>
                    <a:pt x="21" y="119"/>
                    <a:pt x="25" y="80"/>
                    <a:pt x="28" y="42"/>
                  </a:cubicBezTo>
                  <a:cubicBezTo>
                    <a:pt x="30" y="24"/>
                    <a:pt x="41" y="14"/>
                    <a:pt x="55" y="8"/>
                  </a:cubicBezTo>
                  <a:cubicBezTo>
                    <a:pt x="77" y="0"/>
                    <a:pt x="99" y="1"/>
                    <a:pt x="119" y="13"/>
                  </a:cubicBezTo>
                  <a:cubicBezTo>
                    <a:pt x="130" y="19"/>
                    <a:pt x="137" y="28"/>
                    <a:pt x="138" y="41"/>
                  </a:cubicBezTo>
                  <a:cubicBezTo>
                    <a:pt x="142" y="90"/>
                    <a:pt x="147" y="139"/>
                    <a:pt x="151" y="187"/>
                  </a:cubicBezTo>
                  <a:cubicBezTo>
                    <a:pt x="156" y="242"/>
                    <a:pt x="161" y="297"/>
                    <a:pt x="165" y="351"/>
                  </a:cubicBezTo>
                  <a:cubicBezTo>
                    <a:pt x="167" y="370"/>
                    <a:pt x="155" y="383"/>
                    <a:pt x="141" y="393"/>
                  </a:cubicBezTo>
                  <a:cubicBezTo>
                    <a:pt x="131" y="401"/>
                    <a:pt x="118" y="405"/>
                    <a:pt x="106" y="408"/>
                  </a:cubicBezTo>
                  <a:cubicBezTo>
                    <a:pt x="103" y="408"/>
                    <a:pt x="100" y="408"/>
                    <a:pt x="98" y="410"/>
                  </a:cubicBezTo>
                  <a:cubicBezTo>
                    <a:pt x="85" y="410"/>
                    <a:pt x="73" y="410"/>
                    <a:pt x="61" y="41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1FC8D4E-3CCF-D6DD-4923-BD5B37B7F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2311"/>
              <a:ext cx="900" cy="686"/>
            </a:xfrm>
            <a:custGeom>
              <a:avLst/>
              <a:gdLst>
                <a:gd name="T0" fmla="*/ 378 w 379"/>
                <a:gd name="T1" fmla="*/ 182 h 289"/>
                <a:gd name="T2" fmla="*/ 304 w 379"/>
                <a:gd name="T3" fmla="*/ 285 h 289"/>
                <a:gd name="T4" fmla="*/ 262 w 379"/>
                <a:gd name="T5" fmla="*/ 274 h 289"/>
                <a:gd name="T6" fmla="*/ 55 w 379"/>
                <a:gd name="T7" fmla="*/ 128 h 289"/>
                <a:gd name="T8" fmla="*/ 19 w 379"/>
                <a:gd name="T9" fmla="*/ 102 h 289"/>
                <a:gd name="T10" fmla="*/ 2 w 379"/>
                <a:gd name="T11" fmla="*/ 67 h 289"/>
                <a:gd name="T12" fmla="*/ 40 w 379"/>
                <a:gd name="T13" fmla="*/ 7 h 289"/>
                <a:gd name="T14" fmla="*/ 72 w 379"/>
                <a:gd name="T15" fmla="*/ 5 h 289"/>
                <a:gd name="T16" fmla="*/ 346 w 379"/>
                <a:gd name="T17" fmla="*/ 133 h 289"/>
                <a:gd name="T18" fmla="*/ 378 w 379"/>
                <a:gd name="T19" fmla="*/ 18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9" h="289">
                  <a:moveTo>
                    <a:pt x="378" y="182"/>
                  </a:moveTo>
                  <a:cubicBezTo>
                    <a:pt x="379" y="230"/>
                    <a:pt x="344" y="276"/>
                    <a:pt x="304" y="285"/>
                  </a:cubicBezTo>
                  <a:cubicBezTo>
                    <a:pt x="287" y="289"/>
                    <a:pt x="274" y="282"/>
                    <a:pt x="262" y="274"/>
                  </a:cubicBezTo>
                  <a:cubicBezTo>
                    <a:pt x="193" y="225"/>
                    <a:pt x="124" y="177"/>
                    <a:pt x="55" y="128"/>
                  </a:cubicBezTo>
                  <a:cubicBezTo>
                    <a:pt x="43" y="120"/>
                    <a:pt x="31" y="110"/>
                    <a:pt x="19" y="102"/>
                  </a:cubicBezTo>
                  <a:cubicBezTo>
                    <a:pt x="6" y="94"/>
                    <a:pt x="0" y="82"/>
                    <a:pt x="2" y="67"/>
                  </a:cubicBezTo>
                  <a:cubicBezTo>
                    <a:pt x="4" y="41"/>
                    <a:pt x="16" y="20"/>
                    <a:pt x="40" y="7"/>
                  </a:cubicBezTo>
                  <a:cubicBezTo>
                    <a:pt x="50" y="1"/>
                    <a:pt x="61" y="0"/>
                    <a:pt x="72" y="5"/>
                  </a:cubicBezTo>
                  <a:cubicBezTo>
                    <a:pt x="163" y="48"/>
                    <a:pt x="255" y="91"/>
                    <a:pt x="346" y="133"/>
                  </a:cubicBezTo>
                  <a:cubicBezTo>
                    <a:pt x="369" y="144"/>
                    <a:pt x="377" y="162"/>
                    <a:pt x="378" y="182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33CDF12-F9F2-569B-8D10-D33D6EE3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3" y="1306"/>
              <a:ext cx="905" cy="703"/>
            </a:xfrm>
            <a:custGeom>
              <a:avLst/>
              <a:gdLst>
                <a:gd name="T0" fmla="*/ 381 w 381"/>
                <a:gd name="T1" fmla="*/ 108 h 296"/>
                <a:gd name="T2" fmla="*/ 348 w 381"/>
                <a:gd name="T3" fmla="*/ 161 h 296"/>
                <a:gd name="T4" fmla="*/ 75 w 381"/>
                <a:gd name="T5" fmla="*/ 288 h 296"/>
                <a:gd name="T6" fmla="*/ 30 w 381"/>
                <a:gd name="T7" fmla="*/ 279 h 296"/>
                <a:gd name="T8" fmla="*/ 5 w 381"/>
                <a:gd name="T9" fmla="*/ 213 h 296"/>
                <a:gd name="T10" fmla="*/ 19 w 381"/>
                <a:gd name="T11" fmla="*/ 193 h 296"/>
                <a:gd name="T12" fmla="*/ 259 w 381"/>
                <a:gd name="T13" fmla="*/ 24 h 296"/>
                <a:gd name="T14" fmla="*/ 348 w 381"/>
                <a:gd name="T15" fmla="*/ 33 h 296"/>
                <a:gd name="T16" fmla="*/ 381 w 381"/>
                <a:gd name="T17" fmla="*/ 10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96">
                  <a:moveTo>
                    <a:pt x="381" y="108"/>
                  </a:moveTo>
                  <a:cubicBezTo>
                    <a:pt x="379" y="133"/>
                    <a:pt x="371" y="150"/>
                    <a:pt x="348" y="161"/>
                  </a:cubicBezTo>
                  <a:cubicBezTo>
                    <a:pt x="257" y="203"/>
                    <a:pt x="166" y="245"/>
                    <a:pt x="75" y="288"/>
                  </a:cubicBezTo>
                  <a:cubicBezTo>
                    <a:pt x="58" y="296"/>
                    <a:pt x="43" y="291"/>
                    <a:pt x="30" y="279"/>
                  </a:cubicBezTo>
                  <a:cubicBezTo>
                    <a:pt x="10" y="261"/>
                    <a:pt x="0" y="240"/>
                    <a:pt x="5" y="213"/>
                  </a:cubicBezTo>
                  <a:cubicBezTo>
                    <a:pt x="7" y="204"/>
                    <a:pt x="11" y="198"/>
                    <a:pt x="19" y="193"/>
                  </a:cubicBezTo>
                  <a:cubicBezTo>
                    <a:pt x="99" y="137"/>
                    <a:pt x="179" y="80"/>
                    <a:pt x="259" y="24"/>
                  </a:cubicBezTo>
                  <a:cubicBezTo>
                    <a:pt x="293" y="0"/>
                    <a:pt x="319" y="3"/>
                    <a:pt x="348" y="33"/>
                  </a:cubicBezTo>
                  <a:cubicBezTo>
                    <a:pt x="368" y="54"/>
                    <a:pt x="379" y="80"/>
                    <a:pt x="381" y="108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D734BD2-FD8E-584F-0951-59888CF59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" y="2316"/>
              <a:ext cx="905" cy="686"/>
            </a:xfrm>
            <a:custGeom>
              <a:avLst/>
              <a:gdLst>
                <a:gd name="T0" fmla="*/ 320 w 381"/>
                <a:gd name="T1" fmla="*/ 0 h 289"/>
                <a:gd name="T2" fmla="*/ 363 w 381"/>
                <a:gd name="T3" fmla="*/ 24 h 289"/>
                <a:gd name="T4" fmla="*/ 378 w 381"/>
                <a:gd name="T5" fmla="*/ 58 h 289"/>
                <a:gd name="T6" fmla="*/ 357 w 381"/>
                <a:gd name="T7" fmla="*/ 104 h 289"/>
                <a:gd name="T8" fmla="*/ 160 w 381"/>
                <a:gd name="T9" fmla="*/ 242 h 289"/>
                <a:gd name="T10" fmla="*/ 116 w 381"/>
                <a:gd name="T11" fmla="*/ 273 h 289"/>
                <a:gd name="T12" fmla="*/ 48 w 381"/>
                <a:gd name="T13" fmla="*/ 271 h 289"/>
                <a:gd name="T14" fmla="*/ 2 w 381"/>
                <a:gd name="T15" fmla="*/ 191 h 289"/>
                <a:gd name="T16" fmla="*/ 35 w 381"/>
                <a:gd name="T17" fmla="*/ 130 h 289"/>
                <a:gd name="T18" fmla="*/ 308 w 381"/>
                <a:gd name="T19" fmla="*/ 3 h 289"/>
                <a:gd name="T20" fmla="*/ 320 w 381"/>
                <a:gd name="T2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289">
                  <a:moveTo>
                    <a:pt x="320" y="0"/>
                  </a:moveTo>
                  <a:cubicBezTo>
                    <a:pt x="340" y="0"/>
                    <a:pt x="353" y="11"/>
                    <a:pt x="363" y="24"/>
                  </a:cubicBezTo>
                  <a:cubicBezTo>
                    <a:pt x="371" y="34"/>
                    <a:pt x="376" y="46"/>
                    <a:pt x="378" y="58"/>
                  </a:cubicBezTo>
                  <a:cubicBezTo>
                    <a:pt x="381" y="78"/>
                    <a:pt x="374" y="92"/>
                    <a:pt x="357" y="104"/>
                  </a:cubicBezTo>
                  <a:cubicBezTo>
                    <a:pt x="291" y="149"/>
                    <a:pt x="226" y="196"/>
                    <a:pt x="160" y="242"/>
                  </a:cubicBezTo>
                  <a:cubicBezTo>
                    <a:pt x="145" y="252"/>
                    <a:pt x="131" y="263"/>
                    <a:pt x="116" y="273"/>
                  </a:cubicBezTo>
                  <a:cubicBezTo>
                    <a:pt x="93" y="289"/>
                    <a:pt x="71" y="288"/>
                    <a:pt x="48" y="271"/>
                  </a:cubicBezTo>
                  <a:cubicBezTo>
                    <a:pt x="21" y="250"/>
                    <a:pt x="5" y="224"/>
                    <a:pt x="2" y="191"/>
                  </a:cubicBezTo>
                  <a:cubicBezTo>
                    <a:pt x="0" y="166"/>
                    <a:pt x="9" y="142"/>
                    <a:pt x="35" y="130"/>
                  </a:cubicBezTo>
                  <a:cubicBezTo>
                    <a:pt x="126" y="89"/>
                    <a:pt x="217" y="46"/>
                    <a:pt x="308" y="3"/>
                  </a:cubicBezTo>
                  <a:cubicBezTo>
                    <a:pt x="312" y="1"/>
                    <a:pt x="317" y="0"/>
                    <a:pt x="320" y="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9CC4266-F8F7-8826-205F-C48AE2534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1323"/>
              <a:ext cx="904" cy="679"/>
            </a:xfrm>
            <a:custGeom>
              <a:avLst/>
              <a:gdLst>
                <a:gd name="T0" fmla="*/ 83 w 380"/>
                <a:gd name="T1" fmla="*/ 0 h 286"/>
                <a:gd name="T2" fmla="*/ 109 w 380"/>
                <a:gd name="T3" fmla="*/ 8 h 286"/>
                <a:gd name="T4" fmla="*/ 297 w 380"/>
                <a:gd name="T5" fmla="*/ 141 h 286"/>
                <a:gd name="T6" fmla="*/ 355 w 380"/>
                <a:gd name="T7" fmla="*/ 181 h 286"/>
                <a:gd name="T8" fmla="*/ 375 w 380"/>
                <a:gd name="T9" fmla="*/ 229 h 286"/>
                <a:gd name="T10" fmla="*/ 329 w 380"/>
                <a:gd name="T11" fmla="*/ 283 h 286"/>
                <a:gd name="T12" fmla="*/ 306 w 380"/>
                <a:gd name="T13" fmla="*/ 281 h 286"/>
                <a:gd name="T14" fmla="*/ 33 w 380"/>
                <a:gd name="T15" fmla="*/ 154 h 286"/>
                <a:gd name="T16" fmla="*/ 0 w 380"/>
                <a:gd name="T17" fmla="*/ 101 h 286"/>
                <a:gd name="T18" fmla="*/ 64 w 380"/>
                <a:gd name="T19" fmla="*/ 4 h 286"/>
                <a:gd name="T20" fmla="*/ 83 w 380"/>
                <a:gd name="T2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286">
                  <a:moveTo>
                    <a:pt x="83" y="0"/>
                  </a:moveTo>
                  <a:cubicBezTo>
                    <a:pt x="93" y="1"/>
                    <a:pt x="101" y="3"/>
                    <a:pt x="109" y="8"/>
                  </a:cubicBezTo>
                  <a:cubicBezTo>
                    <a:pt x="171" y="52"/>
                    <a:pt x="234" y="97"/>
                    <a:pt x="297" y="141"/>
                  </a:cubicBezTo>
                  <a:cubicBezTo>
                    <a:pt x="316" y="154"/>
                    <a:pt x="335" y="168"/>
                    <a:pt x="355" y="181"/>
                  </a:cubicBezTo>
                  <a:cubicBezTo>
                    <a:pt x="373" y="193"/>
                    <a:pt x="380" y="209"/>
                    <a:pt x="375" y="229"/>
                  </a:cubicBezTo>
                  <a:cubicBezTo>
                    <a:pt x="369" y="255"/>
                    <a:pt x="356" y="275"/>
                    <a:pt x="329" y="283"/>
                  </a:cubicBezTo>
                  <a:cubicBezTo>
                    <a:pt x="321" y="286"/>
                    <a:pt x="313" y="285"/>
                    <a:pt x="306" y="281"/>
                  </a:cubicBezTo>
                  <a:cubicBezTo>
                    <a:pt x="215" y="239"/>
                    <a:pt x="124" y="196"/>
                    <a:pt x="33" y="154"/>
                  </a:cubicBezTo>
                  <a:cubicBezTo>
                    <a:pt x="9" y="143"/>
                    <a:pt x="0" y="125"/>
                    <a:pt x="0" y="101"/>
                  </a:cubicBezTo>
                  <a:cubicBezTo>
                    <a:pt x="0" y="61"/>
                    <a:pt x="28" y="18"/>
                    <a:pt x="64" y="4"/>
                  </a:cubicBezTo>
                  <a:cubicBezTo>
                    <a:pt x="70" y="2"/>
                    <a:pt x="77" y="1"/>
                    <a:pt x="83" y="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F031E6D-D1E6-21E1-8D2A-7FB145FEB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712"/>
              <a:ext cx="395" cy="986"/>
            </a:xfrm>
            <a:custGeom>
              <a:avLst/>
              <a:gdLst>
                <a:gd name="T0" fmla="*/ 11 w 166"/>
                <a:gd name="T1" fmla="*/ 32 h 415"/>
                <a:gd name="T2" fmla="*/ 108 w 166"/>
                <a:gd name="T3" fmla="*/ 6 h 415"/>
                <a:gd name="T4" fmla="*/ 124 w 166"/>
                <a:gd name="T5" fmla="*/ 11 h 415"/>
                <a:gd name="T6" fmla="*/ 165 w 166"/>
                <a:gd name="T7" fmla="*/ 53 h 415"/>
                <a:gd name="T8" fmla="*/ 164 w 166"/>
                <a:gd name="T9" fmla="*/ 73 h 415"/>
                <a:gd name="T10" fmla="*/ 148 w 166"/>
                <a:gd name="T11" fmla="*/ 254 h 415"/>
                <a:gd name="T12" fmla="*/ 138 w 166"/>
                <a:gd name="T13" fmla="*/ 375 h 415"/>
                <a:gd name="T14" fmla="*/ 122 w 166"/>
                <a:gd name="T15" fmla="*/ 400 h 415"/>
                <a:gd name="T16" fmla="*/ 45 w 166"/>
                <a:gd name="T17" fmla="*/ 400 h 415"/>
                <a:gd name="T18" fmla="*/ 29 w 166"/>
                <a:gd name="T19" fmla="*/ 375 h 415"/>
                <a:gd name="T20" fmla="*/ 17 w 166"/>
                <a:gd name="T21" fmla="*/ 246 h 415"/>
                <a:gd name="T22" fmla="*/ 11 w 166"/>
                <a:gd name="T23" fmla="*/ 180 h 415"/>
                <a:gd name="T24" fmla="*/ 1 w 166"/>
                <a:gd name="T25" fmla="*/ 63 h 415"/>
                <a:gd name="T26" fmla="*/ 11 w 166"/>
                <a:gd name="T27" fmla="*/ 32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415">
                  <a:moveTo>
                    <a:pt x="11" y="32"/>
                  </a:moveTo>
                  <a:cubicBezTo>
                    <a:pt x="38" y="4"/>
                    <a:pt x="72" y="0"/>
                    <a:pt x="108" y="6"/>
                  </a:cubicBezTo>
                  <a:cubicBezTo>
                    <a:pt x="114" y="7"/>
                    <a:pt x="119" y="10"/>
                    <a:pt x="124" y="11"/>
                  </a:cubicBezTo>
                  <a:cubicBezTo>
                    <a:pt x="143" y="20"/>
                    <a:pt x="159" y="32"/>
                    <a:pt x="165" y="53"/>
                  </a:cubicBezTo>
                  <a:cubicBezTo>
                    <a:pt x="166" y="60"/>
                    <a:pt x="165" y="67"/>
                    <a:pt x="164" y="73"/>
                  </a:cubicBezTo>
                  <a:cubicBezTo>
                    <a:pt x="159" y="133"/>
                    <a:pt x="154" y="194"/>
                    <a:pt x="148" y="254"/>
                  </a:cubicBezTo>
                  <a:cubicBezTo>
                    <a:pt x="145" y="294"/>
                    <a:pt x="141" y="335"/>
                    <a:pt x="138" y="375"/>
                  </a:cubicBezTo>
                  <a:cubicBezTo>
                    <a:pt x="137" y="386"/>
                    <a:pt x="131" y="394"/>
                    <a:pt x="122" y="400"/>
                  </a:cubicBezTo>
                  <a:cubicBezTo>
                    <a:pt x="96" y="414"/>
                    <a:pt x="71" y="415"/>
                    <a:pt x="45" y="400"/>
                  </a:cubicBezTo>
                  <a:cubicBezTo>
                    <a:pt x="36" y="395"/>
                    <a:pt x="30" y="386"/>
                    <a:pt x="29" y="375"/>
                  </a:cubicBezTo>
                  <a:cubicBezTo>
                    <a:pt x="24" y="332"/>
                    <a:pt x="21" y="289"/>
                    <a:pt x="17" y="246"/>
                  </a:cubicBezTo>
                  <a:cubicBezTo>
                    <a:pt x="15" y="224"/>
                    <a:pt x="13" y="202"/>
                    <a:pt x="11" y="180"/>
                  </a:cubicBezTo>
                  <a:cubicBezTo>
                    <a:pt x="8" y="141"/>
                    <a:pt x="4" y="102"/>
                    <a:pt x="1" y="63"/>
                  </a:cubicBezTo>
                  <a:cubicBezTo>
                    <a:pt x="0" y="51"/>
                    <a:pt x="4" y="41"/>
                    <a:pt x="11" y="32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285682B7-2A18-A943-2606-AA1A8CD4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" y="2905"/>
              <a:ext cx="152" cy="147"/>
            </a:xfrm>
            <a:custGeom>
              <a:avLst/>
              <a:gdLst>
                <a:gd name="T0" fmla="*/ 33 w 64"/>
                <a:gd name="T1" fmla="*/ 62 h 62"/>
                <a:gd name="T2" fmla="*/ 0 w 64"/>
                <a:gd name="T3" fmla="*/ 31 h 62"/>
                <a:gd name="T4" fmla="*/ 32 w 64"/>
                <a:gd name="T5" fmla="*/ 0 h 62"/>
                <a:gd name="T6" fmla="*/ 64 w 64"/>
                <a:gd name="T7" fmla="*/ 31 h 62"/>
                <a:gd name="T8" fmla="*/ 33 w 64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2">
                  <a:moveTo>
                    <a:pt x="33" y="62"/>
                  </a:moveTo>
                  <a:cubicBezTo>
                    <a:pt x="15" y="62"/>
                    <a:pt x="0" y="48"/>
                    <a:pt x="0" y="31"/>
                  </a:cubicBezTo>
                  <a:cubicBezTo>
                    <a:pt x="0" y="13"/>
                    <a:pt x="14" y="0"/>
                    <a:pt x="32" y="0"/>
                  </a:cubicBezTo>
                  <a:cubicBezTo>
                    <a:pt x="50" y="0"/>
                    <a:pt x="64" y="13"/>
                    <a:pt x="64" y="31"/>
                  </a:cubicBezTo>
                  <a:cubicBezTo>
                    <a:pt x="64" y="47"/>
                    <a:pt x="50" y="61"/>
                    <a:pt x="33" y="62"/>
                  </a:cubicBezTo>
                  <a:close/>
                </a:path>
              </a:pathLst>
            </a:custGeom>
            <a:solidFill>
              <a:srgbClr val="FCC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384D0524-82D7-63F9-1AD5-285BB2F67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" y="2921"/>
              <a:ext cx="110" cy="112"/>
            </a:xfrm>
            <a:custGeom>
              <a:avLst/>
              <a:gdLst>
                <a:gd name="T0" fmla="*/ 46 w 46"/>
                <a:gd name="T1" fmla="*/ 24 h 47"/>
                <a:gd name="T2" fmla="*/ 22 w 46"/>
                <a:gd name="T3" fmla="*/ 47 h 47"/>
                <a:gd name="T4" fmla="*/ 0 w 46"/>
                <a:gd name="T5" fmla="*/ 24 h 47"/>
                <a:gd name="T6" fmla="*/ 23 w 46"/>
                <a:gd name="T7" fmla="*/ 0 h 47"/>
                <a:gd name="T8" fmla="*/ 46 w 46"/>
                <a:gd name="T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7">
                  <a:moveTo>
                    <a:pt x="46" y="24"/>
                  </a:moveTo>
                  <a:cubicBezTo>
                    <a:pt x="45" y="37"/>
                    <a:pt x="35" y="47"/>
                    <a:pt x="22" y="47"/>
                  </a:cubicBezTo>
                  <a:cubicBezTo>
                    <a:pt x="10" y="47"/>
                    <a:pt x="0" y="36"/>
                    <a:pt x="0" y="24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8E1BD5A4-4F4D-5064-CFB4-3FF7B98AF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936"/>
              <a:ext cx="65" cy="76"/>
            </a:xfrm>
            <a:custGeom>
              <a:avLst/>
              <a:gdLst>
                <a:gd name="T0" fmla="*/ 6 w 27"/>
                <a:gd name="T1" fmla="*/ 2 h 32"/>
                <a:gd name="T2" fmla="*/ 20 w 27"/>
                <a:gd name="T3" fmla="*/ 3 h 32"/>
                <a:gd name="T4" fmla="*/ 25 w 27"/>
                <a:gd name="T5" fmla="*/ 12 h 32"/>
                <a:gd name="T6" fmla="*/ 24 w 27"/>
                <a:gd name="T7" fmla="*/ 26 h 32"/>
                <a:gd name="T8" fmla="*/ 22 w 27"/>
                <a:gd name="T9" fmla="*/ 31 h 32"/>
                <a:gd name="T10" fmla="*/ 17 w 27"/>
                <a:gd name="T11" fmla="*/ 29 h 32"/>
                <a:gd name="T12" fmla="*/ 10 w 27"/>
                <a:gd name="T13" fmla="*/ 22 h 32"/>
                <a:gd name="T14" fmla="*/ 6 w 27"/>
                <a:gd name="T15" fmla="*/ 30 h 32"/>
                <a:gd name="T16" fmla="*/ 2 w 27"/>
                <a:gd name="T17" fmla="*/ 31 h 32"/>
                <a:gd name="T18" fmla="*/ 1 w 27"/>
                <a:gd name="T19" fmla="*/ 8 h 32"/>
                <a:gd name="T20" fmla="*/ 6 w 27"/>
                <a:gd name="T21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2">
                  <a:moveTo>
                    <a:pt x="6" y="2"/>
                  </a:moveTo>
                  <a:cubicBezTo>
                    <a:pt x="11" y="0"/>
                    <a:pt x="16" y="1"/>
                    <a:pt x="20" y="3"/>
                  </a:cubicBezTo>
                  <a:cubicBezTo>
                    <a:pt x="24" y="5"/>
                    <a:pt x="27" y="8"/>
                    <a:pt x="25" y="12"/>
                  </a:cubicBezTo>
                  <a:cubicBezTo>
                    <a:pt x="22" y="17"/>
                    <a:pt x="23" y="22"/>
                    <a:pt x="24" y="26"/>
                  </a:cubicBezTo>
                  <a:cubicBezTo>
                    <a:pt x="24" y="28"/>
                    <a:pt x="24" y="30"/>
                    <a:pt x="22" y="31"/>
                  </a:cubicBezTo>
                  <a:cubicBezTo>
                    <a:pt x="20" y="32"/>
                    <a:pt x="18" y="32"/>
                    <a:pt x="17" y="29"/>
                  </a:cubicBezTo>
                  <a:cubicBezTo>
                    <a:pt x="16" y="25"/>
                    <a:pt x="14" y="22"/>
                    <a:pt x="10" y="22"/>
                  </a:cubicBezTo>
                  <a:cubicBezTo>
                    <a:pt x="4" y="22"/>
                    <a:pt x="8" y="28"/>
                    <a:pt x="6" y="30"/>
                  </a:cubicBezTo>
                  <a:cubicBezTo>
                    <a:pt x="5" y="31"/>
                    <a:pt x="3" y="31"/>
                    <a:pt x="2" y="31"/>
                  </a:cubicBezTo>
                  <a:cubicBezTo>
                    <a:pt x="0" y="24"/>
                    <a:pt x="2" y="16"/>
                    <a:pt x="1" y="8"/>
                  </a:cubicBezTo>
                  <a:cubicBezTo>
                    <a:pt x="1" y="4"/>
                    <a:pt x="4" y="4"/>
                    <a:pt x="6" y="2"/>
                  </a:cubicBezTo>
                  <a:close/>
                </a:path>
              </a:pathLst>
            </a:custGeom>
            <a:solidFill>
              <a:srgbClr val="FDC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21DC0B8A-C042-E838-8BFE-48F422070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" y="2940"/>
              <a:ext cx="19" cy="69"/>
            </a:xfrm>
            <a:custGeom>
              <a:avLst/>
              <a:gdLst>
                <a:gd name="T0" fmla="*/ 8 w 8"/>
                <a:gd name="T1" fmla="*/ 0 h 29"/>
                <a:gd name="T2" fmla="*/ 4 w 8"/>
                <a:gd name="T3" fmla="*/ 18 h 29"/>
                <a:gd name="T4" fmla="*/ 4 w 8"/>
                <a:gd name="T5" fmla="*/ 29 h 29"/>
                <a:gd name="T6" fmla="*/ 3 w 8"/>
                <a:gd name="T7" fmla="*/ 3 h 29"/>
                <a:gd name="T8" fmla="*/ 8 w 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9">
                  <a:moveTo>
                    <a:pt x="8" y="0"/>
                  </a:moveTo>
                  <a:cubicBezTo>
                    <a:pt x="2" y="5"/>
                    <a:pt x="5" y="12"/>
                    <a:pt x="4" y="18"/>
                  </a:cubicBezTo>
                  <a:cubicBezTo>
                    <a:pt x="4" y="22"/>
                    <a:pt x="4" y="25"/>
                    <a:pt x="4" y="29"/>
                  </a:cubicBezTo>
                  <a:cubicBezTo>
                    <a:pt x="0" y="21"/>
                    <a:pt x="2" y="12"/>
                    <a:pt x="3" y="3"/>
                  </a:cubicBezTo>
                  <a:cubicBezTo>
                    <a:pt x="3" y="1"/>
                    <a:pt x="6" y="0"/>
                    <a:pt x="8" y="0"/>
                  </a:cubicBezTo>
                  <a:close/>
                </a:path>
              </a:pathLst>
            </a:custGeom>
            <a:solidFill>
              <a:srgbClr val="FCC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BD932EAA-A9B9-AC2C-3E9C-E3E88E3D6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" y="2955"/>
              <a:ext cx="24" cy="19"/>
            </a:xfrm>
            <a:custGeom>
              <a:avLst/>
              <a:gdLst>
                <a:gd name="T0" fmla="*/ 10 w 10"/>
                <a:gd name="T1" fmla="*/ 3 h 8"/>
                <a:gd name="T2" fmla="*/ 6 w 10"/>
                <a:gd name="T3" fmla="*/ 8 h 8"/>
                <a:gd name="T4" fmla="*/ 0 w 10"/>
                <a:gd name="T5" fmla="*/ 4 h 8"/>
                <a:gd name="T6" fmla="*/ 4 w 10"/>
                <a:gd name="T7" fmla="*/ 0 h 8"/>
                <a:gd name="T8" fmla="*/ 10 w 10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0" y="3"/>
                  </a:moveTo>
                  <a:cubicBezTo>
                    <a:pt x="10" y="6"/>
                    <a:pt x="8" y="8"/>
                    <a:pt x="6" y="8"/>
                  </a:cubicBezTo>
                  <a:cubicBezTo>
                    <a:pt x="3" y="8"/>
                    <a:pt x="0" y="8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1"/>
                    <a:pt x="10" y="3"/>
                  </a:cubicBezTo>
                  <a:close/>
                </a:path>
              </a:pathLst>
            </a:custGeom>
            <a:solidFill>
              <a:srgbClr val="FEEA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  <p:pic>
        <p:nvPicPr>
          <p:cNvPr id="24" name="Imagen 23">
            <a:extLst>
              <a:ext uri="{FF2B5EF4-FFF2-40B4-BE49-F238E27FC236}">
                <a16:creationId xmlns:a16="http://schemas.microsoft.com/office/drawing/2014/main" id="{BBD24DD2-24A1-D71E-917C-8235F42503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736" b="32299"/>
          <a:stretch/>
        </p:blipFill>
        <p:spPr>
          <a:xfrm>
            <a:off x="8427899" y="5639591"/>
            <a:ext cx="3692174" cy="125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62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arcador de posición de imagen 13">
            <a:extLst>
              <a:ext uri="{FF2B5EF4-FFF2-40B4-BE49-F238E27FC236}">
                <a16:creationId xmlns:a16="http://schemas.microsoft.com/office/drawing/2014/main" id="{8FC8FE03-3DB4-FE66-49B6-F17CA0C4CA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81" b="25681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EFEAF3-7393-4054-A599-CE8EE60EDEC1}"/>
              </a:ext>
            </a:extLst>
          </p:cNvPr>
          <p:cNvSpPr/>
          <p:nvPr/>
        </p:nvSpPr>
        <p:spPr>
          <a:xfrm>
            <a:off x="0" y="2981325"/>
            <a:ext cx="12192000" cy="969573"/>
          </a:xfrm>
          <a:prstGeom prst="rect">
            <a:avLst/>
          </a:prstGeom>
          <a:solidFill>
            <a:srgbClr val="057EC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549C65-600F-41B5-8596-D1DD966F6326}"/>
              </a:ext>
            </a:extLst>
          </p:cNvPr>
          <p:cNvGrpSpPr/>
          <p:nvPr/>
        </p:nvGrpSpPr>
        <p:grpSpPr>
          <a:xfrm>
            <a:off x="4074005" y="4349542"/>
            <a:ext cx="7624913" cy="1038550"/>
            <a:chOff x="3501215" y="1904844"/>
            <a:chExt cx="4031191" cy="10385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243291-FED3-4680-A001-910E021DC881}"/>
                </a:ext>
              </a:extLst>
            </p:cNvPr>
            <p:cNvSpPr txBox="1"/>
            <p:nvPr/>
          </p:nvSpPr>
          <p:spPr>
            <a:xfrm>
              <a:off x="3507646" y="2297063"/>
              <a:ext cx="4024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1C36AC-3225-4C82-A53A-696BA8D65BE6}"/>
                </a:ext>
              </a:extLst>
            </p:cNvPr>
            <p:cNvSpPr txBox="1"/>
            <p:nvPr/>
          </p:nvSpPr>
          <p:spPr>
            <a:xfrm>
              <a:off x="3501215" y="1904844"/>
              <a:ext cx="4029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403372B-C052-4A17-8329-DC62A87567D1}"/>
              </a:ext>
            </a:extLst>
          </p:cNvPr>
          <p:cNvSpPr txBox="1"/>
          <p:nvPr/>
        </p:nvSpPr>
        <p:spPr>
          <a:xfrm>
            <a:off x="585182" y="5384361"/>
            <a:ext cx="22911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600" dirty="0">
                <a:solidFill>
                  <a:srgbClr val="057EC7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rgbClr val="057EC7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600" dirty="0">
                <a:solidFill>
                  <a:srgbClr val="057EC7"/>
                </a:solidFill>
                <a:cs typeface="Arial" pitchFamily="34" charset="0"/>
              </a:rPr>
              <a:t>CU USU AGAM INTEGRE IMPEDIT.</a:t>
            </a:r>
            <a:endParaRPr lang="ko-KR" altLang="en-US" sz="1600" dirty="0">
              <a:solidFill>
                <a:srgbClr val="057EC7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75386-2E96-4B71-BC35-7C44F657742D}"/>
              </a:ext>
            </a:extLst>
          </p:cNvPr>
          <p:cNvSpPr txBox="1"/>
          <p:nvPr/>
        </p:nvSpPr>
        <p:spPr>
          <a:xfrm>
            <a:off x="4074006" y="5621425"/>
            <a:ext cx="28083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PowerPoint Presentation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62FA0-8655-4718-83F8-B9F1946A4ECE}"/>
              </a:ext>
            </a:extLst>
          </p:cNvPr>
          <p:cNvSpPr txBox="1"/>
          <p:nvPr/>
        </p:nvSpPr>
        <p:spPr>
          <a:xfrm>
            <a:off x="6683856" y="5621425"/>
            <a:ext cx="28083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rgbClr val="057EC7"/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rgbClr val="057EC7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rgbClr val="057EC7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rgbClr val="057EC7"/>
                </a:solidFill>
                <a:cs typeface="Arial" pitchFamily="34" charset="0"/>
              </a:rPr>
              <a:t>Get a PowerPoint Presentation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3344D8-322D-4FCF-B307-B620DE63B9A7}"/>
              </a:ext>
            </a:extLst>
          </p:cNvPr>
          <p:cNvSpPr txBox="1"/>
          <p:nvPr/>
        </p:nvSpPr>
        <p:spPr>
          <a:xfrm>
            <a:off x="9293706" y="5621425"/>
            <a:ext cx="28083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PowerPoint Presentation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CEF29-9955-46AE-83CE-C5E12AC979E3}"/>
              </a:ext>
            </a:extLst>
          </p:cNvPr>
          <p:cNvSpPr txBox="1"/>
          <p:nvPr/>
        </p:nvSpPr>
        <p:spPr>
          <a:xfrm>
            <a:off x="4629150" y="3067269"/>
            <a:ext cx="706721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spc="600" dirty="0">
                <a:solidFill>
                  <a:schemeClr val="bg1"/>
                </a:solidFill>
                <a:cs typeface="Arial" pitchFamily="34" charset="0"/>
              </a:rPr>
              <a:t>HIGH SECURITY</a:t>
            </a:r>
            <a:endParaRPr lang="ko-KR" altLang="en-US" sz="4800" b="1" spc="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CB2730F-B72B-E904-E100-58653D545F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77"/>
          <a:stretch/>
        </p:blipFill>
        <p:spPr>
          <a:xfrm>
            <a:off x="356582" y="4526317"/>
            <a:ext cx="3542348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4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id="{E251692E-4374-7BDC-8A2E-18D7D3EAD8E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8" b="37670"/>
          <a:stretch/>
        </p:blipFill>
        <p:spPr>
          <a:xfrm>
            <a:off x="0" y="-1"/>
            <a:ext cx="12192000" cy="4591051"/>
          </a:xfr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39BAB5-41D9-495F-1DB9-7DAD54484ED4}"/>
              </a:ext>
            </a:extLst>
          </p:cNvPr>
          <p:cNvSpPr/>
          <p:nvPr/>
        </p:nvSpPr>
        <p:spPr>
          <a:xfrm>
            <a:off x="-1" y="2907100"/>
            <a:ext cx="12200726" cy="3950900"/>
          </a:xfrm>
          <a:custGeom>
            <a:avLst/>
            <a:gdLst>
              <a:gd name="connsiteX0" fmla="*/ 6323213 w 12200726"/>
              <a:gd name="connsiteY0" fmla="*/ 0 h 4807010"/>
              <a:gd name="connsiteX1" fmla="*/ 6327359 w 12200726"/>
              <a:gd name="connsiteY1" fmla="*/ 508694 h 4807010"/>
              <a:gd name="connsiteX2" fmla="*/ 6406162 w 12200726"/>
              <a:gd name="connsiteY2" fmla="*/ 673796 h 4807010"/>
              <a:gd name="connsiteX3" fmla="*/ 6410310 w 12200726"/>
              <a:gd name="connsiteY3" fmla="*/ 673796 h 4807010"/>
              <a:gd name="connsiteX4" fmla="*/ 6439343 w 12200726"/>
              <a:gd name="connsiteY4" fmla="*/ 673796 h 4807010"/>
              <a:gd name="connsiteX5" fmla="*/ 6439343 w 12200726"/>
              <a:gd name="connsiteY5" fmla="*/ 722879 h 4807010"/>
              <a:gd name="connsiteX6" fmla="*/ 6440381 w 12200726"/>
              <a:gd name="connsiteY6" fmla="*/ 724553 h 4807010"/>
              <a:gd name="connsiteX7" fmla="*/ 6447638 w 12200726"/>
              <a:gd name="connsiteY7" fmla="*/ 736267 h 4807010"/>
              <a:gd name="connsiteX8" fmla="*/ 6447638 w 12200726"/>
              <a:gd name="connsiteY8" fmla="*/ 972765 h 4807010"/>
              <a:gd name="connsiteX9" fmla="*/ 6452303 w 12200726"/>
              <a:gd name="connsiteY9" fmla="*/ 972765 h 4807010"/>
              <a:gd name="connsiteX10" fmla="*/ 6484967 w 12200726"/>
              <a:gd name="connsiteY10" fmla="*/ 972765 h 4807010"/>
              <a:gd name="connsiteX11" fmla="*/ 6484967 w 12200726"/>
              <a:gd name="connsiteY11" fmla="*/ 1262808 h 4807010"/>
              <a:gd name="connsiteX12" fmla="*/ 6488077 w 12200726"/>
              <a:gd name="connsiteY12" fmla="*/ 1262250 h 4807010"/>
              <a:gd name="connsiteX13" fmla="*/ 6509852 w 12200726"/>
              <a:gd name="connsiteY13" fmla="*/ 1258347 h 4807010"/>
              <a:gd name="connsiteX14" fmla="*/ 6505704 w 12200726"/>
              <a:gd name="connsiteY14" fmla="*/ 1441296 h 4807010"/>
              <a:gd name="connsiteX15" fmla="*/ 6508814 w 12200726"/>
              <a:gd name="connsiteY15" fmla="*/ 1441855 h 4807010"/>
              <a:gd name="connsiteX16" fmla="*/ 6530588 w 12200726"/>
              <a:gd name="connsiteY16" fmla="*/ 1445759 h 4807010"/>
              <a:gd name="connsiteX17" fmla="*/ 6531106 w 12200726"/>
              <a:gd name="connsiteY17" fmla="*/ 1447433 h 4807010"/>
              <a:gd name="connsiteX18" fmla="*/ 6534736 w 12200726"/>
              <a:gd name="connsiteY18" fmla="*/ 1459147 h 4807010"/>
              <a:gd name="connsiteX19" fmla="*/ 6536292 w 12200726"/>
              <a:gd name="connsiteY19" fmla="*/ 1454127 h 4807010"/>
              <a:gd name="connsiteX20" fmla="*/ 6547179 w 12200726"/>
              <a:gd name="connsiteY20" fmla="*/ 1418987 h 4807010"/>
              <a:gd name="connsiteX21" fmla="*/ 6550807 w 12200726"/>
              <a:gd name="connsiteY21" fmla="*/ 1418987 h 4807010"/>
              <a:gd name="connsiteX22" fmla="*/ 6576212 w 12200726"/>
              <a:gd name="connsiteY22" fmla="*/ 1418987 h 4807010"/>
              <a:gd name="connsiteX23" fmla="*/ 6576212 w 12200726"/>
              <a:gd name="connsiteY23" fmla="*/ 1485919 h 4807010"/>
              <a:gd name="connsiteX24" fmla="*/ 6578285 w 12200726"/>
              <a:gd name="connsiteY24" fmla="*/ 1487035 h 4807010"/>
              <a:gd name="connsiteX25" fmla="*/ 6592802 w 12200726"/>
              <a:gd name="connsiteY25" fmla="*/ 1494844 h 4807010"/>
              <a:gd name="connsiteX26" fmla="*/ 6592802 w 12200726"/>
              <a:gd name="connsiteY26" fmla="*/ 1497633 h 4807010"/>
              <a:gd name="connsiteX27" fmla="*/ 6592802 w 12200726"/>
              <a:gd name="connsiteY27" fmla="*/ 1517155 h 4807010"/>
              <a:gd name="connsiteX28" fmla="*/ 6684048 w 12200726"/>
              <a:gd name="connsiteY28" fmla="*/ 1517155 h 4807010"/>
              <a:gd name="connsiteX29" fmla="*/ 6684048 w 12200726"/>
              <a:gd name="connsiteY29" fmla="*/ 1519387 h 4807010"/>
              <a:gd name="connsiteX30" fmla="*/ 6684048 w 12200726"/>
              <a:gd name="connsiteY30" fmla="*/ 1535004 h 4807010"/>
              <a:gd name="connsiteX31" fmla="*/ 6688194 w 12200726"/>
              <a:gd name="connsiteY31" fmla="*/ 1535004 h 4807010"/>
              <a:gd name="connsiteX32" fmla="*/ 6717227 w 12200726"/>
              <a:gd name="connsiteY32" fmla="*/ 1535004 h 4807010"/>
              <a:gd name="connsiteX33" fmla="*/ 6717227 w 12200726"/>
              <a:gd name="connsiteY33" fmla="*/ 1472533 h 4807010"/>
              <a:gd name="connsiteX34" fmla="*/ 6808472 w 12200726"/>
              <a:gd name="connsiteY34" fmla="*/ 1472533 h 4807010"/>
              <a:gd name="connsiteX35" fmla="*/ 6808472 w 12200726"/>
              <a:gd name="connsiteY35" fmla="*/ 1469744 h 4807010"/>
              <a:gd name="connsiteX36" fmla="*/ 6808472 w 12200726"/>
              <a:gd name="connsiteY36" fmla="*/ 1450221 h 4807010"/>
              <a:gd name="connsiteX37" fmla="*/ 6810547 w 12200726"/>
              <a:gd name="connsiteY37" fmla="*/ 1450221 h 4807010"/>
              <a:gd name="connsiteX38" fmla="*/ 6825062 w 12200726"/>
              <a:gd name="connsiteY38" fmla="*/ 1450221 h 4807010"/>
              <a:gd name="connsiteX39" fmla="*/ 6825062 w 12200726"/>
              <a:gd name="connsiteY39" fmla="*/ 1446318 h 4807010"/>
              <a:gd name="connsiteX40" fmla="*/ 6825062 w 12200726"/>
              <a:gd name="connsiteY40" fmla="*/ 1418987 h 4807010"/>
              <a:gd name="connsiteX41" fmla="*/ 6826618 w 12200726"/>
              <a:gd name="connsiteY41" fmla="*/ 1418987 h 4807010"/>
              <a:gd name="connsiteX42" fmla="*/ 6837505 w 12200726"/>
              <a:gd name="connsiteY42" fmla="*/ 1418987 h 4807010"/>
              <a:gd name="connsiteX43" fmla="*/ 6837505 w 12200726"/>
              <a:gd name="connsiteY43" fmla="*/ 1416755 h 4807010"/>
              <a:gd name="connsiteX44" fmla="*/ 6837505 w 12200726"/>
              <a:gd name="connsiteY44" fmla="*/ 1401136 h 4807010"/>
              <a:gd name="connsiteX45" fmla="*/ 6841653 w 12200726"/>
              <a:gd name="connsiteY45" fmla="*/ 1401136 h 4807010"/>
              <a:gd name="connsiteX46" fmla="*/ 6870686 w 12200726"/>
              <a:gd name="connsiteY46" fmla="*/ 1401136 h 4807010"/>
              <a:gd name="connsiteX47" fmla="*/ 6870686 w 12200726"/>
              <a:gd name="connsiteY47" fmla="*/ 1403367 h 4807010"/>
              <a:gd name="connsiteX48" fmla="*/ 6870686 w 12200726"/>
              <a:gd name="connsiteY48" fmla="*/ 1418987 h 4807010"/>
              <a:gd name="connsiteX49" fmla="*/ 6916307 w 12200726"/>
              <a:gd name="connsiteY49" fmla="*/ 1418987 h 4807010"/>
              <a:gd name="connsiteX50" fmla="*/ 6916307 w 12200726"/>
              <a:gd name="connsiteY50" fmla="*/ 1415081 h 4807010"/>
              <a:gd name="connsiteX51" fmla="*/ 6916307 w 12200726"/>
              <a:gd name="connsiteY51" fmla="*/ 1387750 h 4807010"/>
              <a:gd name="connsiteX52" fmla="*/ 6919938 w 12200726"/>
              <a:gd name="connsiteY52" fmla="*/ 1387750 h 4807010"/>
              <a:gd name="connsiteX53" fmla="*/ 6945340 w 12200726"/>
              <a:gd name="connsiteY53" fmla="*/ 1387750 h 4807010"/>
              <a:gd name="connsiteX54" fmla="*/ 6945340 w 12200726"/>
              <a:gd name="connsiteY54" fmla="*/ 1436835 h 4807010"/>
              <a:gd name="connsiteX55" fmla="*/ 6947415 w 12200726"/>
              <a:gd name="connsiteY55" fmla="*/ 1436835 h 4807010"/>
              <a:gd name="connsiteX56" fmla="*/ 6961931 w 12200726"/>
              <a:gd name="connsiteY56" fmla="*/ 1436835 h 4807010"/>
              <a:gd name="connsiteX57" fmla="*/ 6961931 w 12200726"/>
              <a:gd name="connsiteY57" fmla="*/ 1434604 h 4807010"/>
              <a:gd name="connsiteX58" fmla="*/ 6961931 w 12200726"/>
              <a:gd name="connsiteY58" fmla="*/ 1418987 h 4807010"/>
              <a:gd name="connsiteX59" fmla="*/ 6965559 w 12200726"/>
              <a:gd name="connsiteY59" fmla="*/ 1418987 h 4807010"/>
              <a:gd name="connsiteX60" fmla="*/ 6990964 w 12200726"/>
              <a:gd name="connsiteY60" fmla="*/ 1418987 h 4807010"/>
              <a:gd name="connsiteX61" fmla="*/ 6990964 w 12200726"/>
              <a:gd name="connsiteY61" fmla="*/ 1472533 h 4807010"/>
              <a:gd name="connsiteX62" fmla="*/ 6995112 w 12200726"/>
              <a:gd name="connsiteY62" fmla="*/ 1472533 h 4807010"/>
              <a:gd name="connsiteX63" fmla="*/ 7024143 w 12200726"/>
              <a:gd name="connsiteY63" fmla="*/ 1472533 h 4807010"/>
              <a:gd name="connsiteX64" fmla="*/ 7024143 w 12200726"/>
              <a:gd name="connsiteY64" fmla="*/ 1475879 h 4807010"/>
              <a:gd name="connsiteX65" fmla="*/ 7024143 w 12200726"/>
              <a:gd name="connsiteY65" fmla="*/ 1499307 h 4807010"/>
              <a:gd name="connsiteX66" fmla="*/ 7025698 w 12200726"/>
              <a:gd name="connsiteY66" fmla="*/ 1499307 h 4807010"/>
              <a:gd name="connsiteX67" fmla="*/ 7036588 w 12200726"/>
              <a:gd name="connsiteY67" fmla="*/ 1499307 h 4807010"/>
              <a:gd name="connsiteX68" fmla="*/ 7036588 w 12200726"/>
              <a:gd name="connsiteY68" fmla="*/ 1497633 h 4807010"/>
              <a:gd name="connsiteX69" fmla="*/ 7036588 w 12200726"/>
              <a:gd name="connsiteY69" fmla="*/ 1485919 h 4807010"/>
              <a:gd name="connsiteX70" fmla="*/ 7098800 w 12200726"/>
              <a:gd name="connsiteY70" fmla="*/ 1485919 h 4807010"/>
              <a:gd name="connsiteX71" fmla="*/ 7098800 w 12200726"/>
              <a:gd name="connsiteY71" fmla="*/ 1535004 h 4807010"/>
              <a:gd name="connsiteX72" fmla="*/ 7100873 w 12200726"/>
              <a:gd name="connsiteY72" fmla="*/ 1535004 h 4807010"/>
              <a:gd name="connsiteX73" fmla="*/ 7115390 w 12200726"/>
              <a:gd name="connsiteY73" fmla="*/ 1535004 h 4807010"/>
              <a:gd name="connsiteX74" fmla="*/ 7115390 w 12200726"/>
              <a:gd name="connsiteY74" fmla="*/ 1537235 h 4807010"/>
              <a:gd name="connsiteX75" fmla="*/ 7115390 w 12200726"/>
              <a:gd name="connsiteY75" fmla="*/ 1552853 h 4807010"/>
              <a:gd name="connsiteX76" fmla="*/ 7116945 w 12200726"/>
              <a:gd name="connsiteY76" fmla="*/ 1552853 h 4807010"/>
              <a:gd name="connsiteX77" fmla="*/ 7127833 w 12200726"/>
              <a:gd name="connsiteY77" fmla="*/ 1552853 h 4807010"/>
              <a:gd name="connsiteX78" fmla="*/ 7127833 w 12200726"/>
              <a:gd name="connsiteY78" fmla="*/ 1548390 h 4807010"/>
              <a:gd name="connsiteX79" fmla="*/ 7127833 w 12200726"/>
              <a:gd name="connsiteY79" fmla="*/ 1517155 h 4807010"/>
              <a:gd name="connsiteX80" fmla="*/ 7129906 w 12200726"/>
              <a:gd name="connsiteY80" fmla="*/ 1517155 h 4807010"/>
              <a:gd name="connsiteX81" fmla="*/ 7144423 w 12200726"/>
              <a:gd name="connsiteY81" fmla="*/ 1517155 h 4807010"/>
              <a:gd name="connsiteX82" fmla="*/ 7144423 w 12200726"/>
              <a:gd name="connsiteY82" fmla="*/ 1519387 h 4807010"/>
              <a:gd name="connsiteX83" fmla="*/ 7144423 w 12200726"/>
              <a:gd name="connsiteY83" fmla="*/ 1535004 h 4807010"/>
              <a:gd name="connsiteX84" fmla="*/ 7155310 w 12200726"/>
              <a:gd name="connsiteY84" fmla="*/ 1530890 h 4807010"/>
              <a:gd name="connsiteX85" fmla="*/ 7156866 w 12200726"/>
              <a:gd name="connsiteY85" fmla="*/ 1528867 h 4807010"/>
              <a:gd name="connsiteX86" fmla="*/ 7156866 w 12200726"/>
              <a:gd name="connsiteY86" fmla="*/ 1517155 h 4807010"/>
              <a:gd name="connsiteX87" fmla="*/ 7235668 w 12200726"/>
              <a:gd name="connsiteY87" fmla="*/ 1517155 h 4807010"/>
              <a:gd name="connsiteX88" fmla="*/ 7235668 w 12200726"/>
              <a:gd name="connsiteY88" fmla="*/ 1566239 h 4807010"/>
              <a:gd name="connsiteX89" fmla="*/ 7239814 w 12200726"/>
              <a:gd name="connsiteY89" fmla="*/ 1566239 h 4807010"/>
              <a:gd name="connsiteX90" fmla="*/ 7268847 w 12200726"/>
              <a:gd name="connsiteY90" fmla="*/ 1566239 h 4807010"/>
              <a:gd name="connsiteX91" fmla="*/ 7268847 w 12200726"/>
              <a:gd name="connsiteY91" fmla="*/ 1568470 h 4807010"/>
              <a:gd name="connsiteX92" fmla="*/ 7268847 w 12200726"/>
              <a:gd name="connsiteY92" fmla="*/ 1584087 h 4807010"/>
              <a:gd name="connsiteX93" fmla="*/ 7272478 w 12200726"/>
              <a:gd name="connsiteY93" fmla="*/ 1584087 h 4807010"/>
              <a:gd name="connsiteX94" fmla="*/ 7297880 w 12200726"/>
              <a:gd name="connsiteY94" fmla="*/ 1584087 h 4807010"/>
              <a:gd name="connsiteX95" fmla="*/ 7297880 w 12200726"/>
              <a:gd name="connsiteY95" fmla="*/ 1535004 h 4807010"/>
              <a:gd name="connsiteX96" fmla="*/ 7299953 w 12200726"/>
              <a:gd name="connsiteY96" fmla="*/ 1535004 h 4807010"/>
              <a:gd name="connsiteX97" fmla="*/ 7314471 w 12200726"/>
              <a:gd name="connsiteY97" fmla="*/ 1535004 h 4807010"/>
              <a:gd name="connsiteX98" fmla="*/ 7314471 w 12200726"/>
              <a:gd name="connsiteY98" fmla="*/ 1468070 h 4807010"/>
              <a:gd name="connsiteX99" fmla="*/ 7316544 w 12200726"/>
              <a:gd name="connsiteY99" fmla="*/ 1468070 h 4807010"/>
              <a:gd name="connsiteX100" fmla="*/ 7331061 w 12200726"/>
              <a:gd name="connsiteY100" fmla="*/ 1468070 h 4807010"/>
              <a:gd name="connsiteX101" fmla="*/ 7331061 w 12200726"/>
              <a:gd name="connsiteY101" fmla="*/ 1464167 h 4807010"/>
              <a:gd name="connsiteX102" fmla="*/ 7331061 w 12200726"/>
              <a:gd name="connsiteY102" fmla="*/ 1436835 h 4807010"/>
              <a:gd name="connsiteX103" fmla="*/ 7328469 w 12200726"/>
              <a:gd name="connsiteY103" fmla="*/ 1433487 h 4807010"/>
              <a:gd name="connsiteX104" fmla="*/ 7339356 w 12200726"/>
              <a:gd name="connsiteY104" fmla="*/ 1410061 h 4807010"/>
              <a:gd name="connsiteX105" fmla="*/ 7355946 w 12200726"/>
              <a:gd name="connsiteY105" fmla="*/ 1468070 h 4807010"/>
              <a:gd name="connsiteX106" fmla="*/ 7357502 w 12200726"/>
              <a:gd name="connsiteY106" fmla="*/ 1468070 h 4807010"/>
              <a:gd name="connsiteX107" fmla="*/ 7368389 w 12200726"/>
              <a:gd name="connsiteY107" fmla="*/ 1468070 h 4807010"/>
              <a:gd name="connsiteX108" fmla="*/ 7368389 w 12200726"/>
              <a:gd name="connsiteY108" fmla="*/ 1249422 h 4807010"/>
              <a:gd name="connsiteX109" fmla="*/ 7371499 w 12200726"/>
              <a:gd name="connsiteY109" fmla="*/ 1249422 h 4807010"/>
              <a:gd name="connsiteX110" fmla="*/ 7393274 w 12200726"/>
              <a:gd name="connsiteY110" fmla="*/ 1249422 h 4807010"/>
              <a:gd name="connsiteX111" fmla="*/ 7393274 w 12200726"/>
              <a:gd name="connsiteY111" fmla="*/ 1151253 h 4807010"/>
              <a:gd name="connsiteX112" fmla="*/ 7447191 w 12200726"/>
              <a:gd name="connsiteY112" fmla="*/ 1151253 h 4807010"/>
              <a:gd name="connsiteX113" fmla="*/ 7447191 w 12200726"/>
              <a:gd name="connsiteY113" fmla="*/ 1106630 h 4807010"/>
              <a:gd name="connsiteX114" fmla="*/ 7517700 w 12200726"/>
              <a:gd name="connsiteY114" fmla="*/ 1106630 h 4807010"/>
              <a:gd name="connsiteX115" fmla="*/ 7517700 w 12200726"/>
              <a:gd name="connsiteY115" fmla="*/ 1111650 h 4807010"/>
              <a:gd name="connsiteX116" fmla="*/ 7517700 w 12200726"/>
              <a:gd name="connsiteY116" fmla="*/ 1146790 h 4807010"/>
              <a:gd name="connsiteX117" fmla="*/ 7522366 w 12200726"/>
              <a:gd name="connsiteY117" fmla="*/ 1146790 h 4807010"/>
              <a:gd name="connsiteX118" fmla="*/ 7555027 w 12200726"/>
              <a:gd name="connsiteY118" fmla="*/ 1146790 h 4807010"/>
              <a:gd name="connsiteX119" fmla="*/ 7555027 w 12200726"/>
              <a:gd name="connsiteY119" fmla="*/ 1244959 h 4807010"/>
              <a:gd name="connsiteX120" fmla="*/ 7557100 w 12200726"/>
              <a:gd name="connsiteY120" fmla="*/ 1244959 h 4807010"/>
              <a:gd name="connsiteX121" fmla="*/ 7571618 w 12200726"/>
              <a:gd name="connsiteY121" fmla="*/ 1244959 h 4807010"/>
              <a:gd name="connsiteX122" fmla="*/ 7600651 w 12200726"/>
              <a:gd name="connsiteY122" fmla="*/ 1253884 h 4807010"/>
              <a:gd name="connsiteX123" fmla="*/ 7600651 w 12200726"/>
              <a:gd name="connsiteY123" fmla="*/ 1334204 h 4807010"/>
              <a:gd name="connsiteX124" fmla="*/ 7602724 w 12200726"/>
              <a:gd name="connsiteY124" fmla="*/ 1334204 h 4807010"/>
              <a:gd name="connsiteX125" fmla="*/ 7617239 w 12200726"/>
              <a:gd name="connsiteY125" fmla="*/ 1334204 h 4807010"/>
              <a:gd name="connsiteX126" fmla="*/ 7617239 w 12200726"/>
              <a:gd name="connsiteY126" fmla="*/ 1337550 h 4807010"/>
              <a:gd name="connsiteX127" fmla="*/ 7617239 w 12200726"/>
              <a:gd name="connsiteY127" fmla="*/ 1360976 h 4807010"/>
              <a:gd name="connsiteX128" fmla="*/ 7621387 w 12200726"/>
              <a:gd name="connsiteY128" fmla="*/ 1360976 h 4807010"/>
              <a:gd name="connsiteX129" fmla="*/ 7650420 w 12200726"/>
              <a:gd name="connsiteY129" fmla="*/ 1360976 h 4807010"/>
              <a:gd name="connsiteX130" fmla="*/ 7662863 w 12200726"/>
              <a:gd name="connsiteY130" fmla="*/ 1374364 h 4807010"/>
              <a:gd name="connsiteX131" fmla="*/ 7662863 w 12200726"/>
              <a:gd name="connsiteY131" fmla="*/ 1418987 h 4807010"/>
              <a:gd name="connsiteX132" fmla="*/ 7667529 w 12200726"/>
              <a:gd name="connsiteY132" fmla="*/ 1418987 h 4807010"/>
              <a:gd name="connsiteX133" fmla="*/ 7700190 w 12200726"/>
              <a:gd name="connsiteY133" fmla="*/ 1418987 h 4807010"/>
              <a:gd name="connsiteX134" fmla="*/ 7700190 w 12200726"/>
              <a:gd name="connsiteY134" fmla="*/ 1421216 h 4807010"/>
              <a:gd name="connsiteX135" fmla="*/ 7700190 w 12200726"/>
              <a:gd name="connsiteY135" fmla="*/ 1436835 h 4807010"/>
              <a:gd name="connsiteX136" fmla="*/ 7702783 w 12200726"/>
              <a:gd name="connsiteY136" fmla="*/ 1436835 h 4807010"/>
              <a:gd name="connsiteX137" fmla="*/ 7720929 w 12200726"/>
              <a:gd name="connsiteY137" fmla="*/ 1436835 h 4807010"/>
              <a:gd name="connsiteX138" fmla="*/ 7720929 w 12200726"/>
              <a:gd name="connsiteY138" fmla="*/ 1441296 h 4807010"/>
              <a:gd name="connsiteX139" fmla="*/ 7720929 w 12200726"/>
              <a:gd name="connsiteY139" fmla="*/ 1472533 h 4807010"/>
              <a:gd name="connsiteX140" fmla="*/ 7729223 w 12200726"/>
              <a:gd name="connsiteY140" fmla="*/ 1468627 h 4807010"/>
              <a:gd name="connsiteX141" fmla="*/ 7729223 w 12200726"/>
              <a:gd name="connsiteY141" fmla="*/ 1441296 h 4807010"/>
              <a:gd name="connsiteX142" fmla="*/ 7731296 w 12200726"/>
              <a:gd name="connsiteY142" fmla="*/ 1441296 h 4807010"/>
              <a:gd name="connsiteX143" fmla="*/ 7745814 w 12200726"/>
              <a:gd name="connsiteY143" fmla="*/ 1441296 h 4807010"/>
              <a:gd name="connsiteX144" fmla="*/ 7745814 w 12200726"/>
              <a:gd name="connsiteY144" fmla="*/ 1444644 h 4807010"/>
              <a:gd name="connsiteX145" fmla="*/ 7745814 w 12200726"/>
              <a:gd name="connsiteY145" fmla="*/ 1468070 h 4807010"/>
              <a:gd name="connsiteX146" fmla="*/ 7747369 w 12200726"/>
              <a:gd name="connsiteY146" fmla="*/ 1468070 h 4807010"/>
              <a:gd name="connsiteX147" fmla="*/ 7758256 w 12200726"/>
              <a:gd name="connsiteY147" fmla="*/ 1468070 h 4807010"/>
              <a:gd name="connsiteX148" fmla="*/ 7857795 w 12200726"/>
              <a:gd name="connsiteY148" fmla="*/ 1459147 h 4807010"/>
              <a:gd name="connsiteX149" fmla="*/ 7857795 w 12200726"/>
              <a:gd name="connsiteY149" fmla="*/ 1461935 h 4807010"/>
              <a:gd name="connsiteX150" fmla="*/ 7857795 w 12200726"/>
              <a:gd name="connsiteY150" fmla="*/ 1481456 h 4807010"/>
              <a:gd name="connsiteX151" fmla="*/ 7859351 w 12200726"/>
              <a:gd name="connsiteY151" fmla="*/ 1481456 h 4807010"/>
              <a:gd name="connsiteX152" fmla="*/ 7870240 w 12200726"/>
              <a:gd name="connsiteY152" fmla="*/ 1481456 h 4807010"/>
              <a:gd name="connsiteX153" fmla="*/ 7870240 w 12200726"/>
              <a:gd name="connsiteY153" fmla="*/ 1485919 h 4807010"/>
              <a:gd name="connsiteX154" fmla="*/ 7870240 w 12200726"/>
              <a:gd name="connsiteY154" fmla="*/ 1517155 h 4807010"/>
              <a:gd name="connsiteX155" fmla="*/ 7874386 w 12200726"/>
              <a:gd name="connsiteY155" fmla="*/ 1514367 h 4807010"/>
              <a:gd name="connsiteX156" fmla="*/ 7903419 w 12200726"/>
              <a:gd name="connsiteY156" fmla="*/ 1494844 h 4807010"/>
              <a:gd name="connsiteX157" fmla="*/ 7915861 w 12200726"/>
              <a:gd name="connsiteY157" fmla="*/ 1410061 h 4807010"/>
              <a:gd name="connsiteX158" fmla="*/ 7917417 w 12200726"/>
              <a:gd name="connsiteY158" fmla="*/ 1409504 h 4807010"/>
              <a:gd name="connsiteX159" fmla="*/ 7928304 w 12200726"/>
              <a:gd name="connsiteY159" fmla="*/ 1405599 h 4807010"/>
              <a:gd name="connsiteX160" fmla="*/ 7932452 w 12200726"/>
              <a:gd name="connsiteY160" fmla="*/ 1262808 h 4807010"/>
              <a:gd name="connsiteX161" fmla="*/ 7936600 w 12200726"/>
              <a:gd name="connsiteY161" fmla="*/ 1405599 h 4807010"/>
              <a:gd name="connsiteX162" fmla="*/ 7938155 w 12200726"/>
              <a:gd name="connsiteY162" fmla="*/ 1406156 h 4807010"/>
              <a:gd name="connsiteX163" fmla="*/ 7949042 w 12200726"/>
              <a:gd name="connsiteY163" fmla="*/ 1410061 h 4807010"/>
              <a:gd name="connsiteX164" fmla="*/ 7949042 w 12200726"/>
              <a:gd name="connsiteY164" fmla="*/ 1231573 h 4807010"/>
              <a:gd name="connsiteX165" fmla="*/ 7957337 w 12200726"/>
              <a:gd name="connsiteY165" fmla="*/ 1164639 h 4807010"/>
              <a:gd name="connsiteX166" fmla="*/ 8036139 w 12200726"/>
              <a:gd name="connsiteY166" fmla="*/ 1164639 h 4807010"/>
              <a:gd name="connsiteX167" fmla="*/ 8036139 w 12200726"/>
              <a:gd name="connsiteY167" fmla="*/ 1231573 h 4807010"/>
              <a:gd name="connsiteX168" fmla="*/ 8037695 w 12200726"/>
              <a:gd name="connsiteY168" fmla="*/ 1231573 h 4807010"/>
              <a:gd name="connsiteX169" fmla="*/ 8048582 w 12200726"/>
              <a:gd name="connsiteY169" fmla="*/ 1231573 h 4807010"/>
              <a:gd name="connsiteX170" fmla="*/ 8048582 w 12200726"/>
              <a:gd name="connsiteY170" fmla="*/ 1062008 h 4807010"/>
              <a:gd name="connsiteX171" fmla="*/ 8052212 w 12200726"/>
              <a:gd name="connsiteY171" fmla="*/ 1062008 h 4807010"/>
              <a:gd name="connsiteX172" fmla="*/ 8077615 w 12200726"/>
              <a:gd name="connsiteY172" fmla="*/ 1062008 h 4807010"/>
              <a:gd name="connsiteX173" fmla="*/ 8077615 w 12200726"/>
              <a:gd name="connsiteY173" fmla="*/ 1058104 h 4807010"/>
              <a:gd name="connsiteX174" fmla="*/ 8077615 w 12200726"/>
              <a:gd name="connsiteY174" fmla="*/ 1030773 h 4807010"/>
              <a:gd name="connsiteX175" fmla="*/ 8123238 w 12200726"/>
              <a:gd name="connsiteY175" fmla="*/ 1030773 h 4807010"/>
              <a:gd name="connsiteX176" fmla="*/ 8123238 w 12200726"/>
              <a:gd name="connsiteY176" fmla="*/ 1028542 h 4807010"/>
              <a:gd name="connsiteX177" fmla="*/ 8123238 w 12200726"/>
              <a:gd name="connsiteY177" fmla="*/ 1012925 h 4807010"/>
              <a:gd name="connsiteX178" fmla="*/ 8126867 w 12200726"/>
              <a:gd name="connsiteY178" fmla="*/ 1012925 h 4807010"/>
              <a:gd name="connsiteX179" fmla="*/ 8152271 w 12200726"/>
              <a:gd name="connsiteY179" fmla="*/ 1012925 h 4807010"/>
              <a:gd name="connsiteX180" fmla="*/ 8152271 w 12200726"/>
              <a:gd name="connsiteY180" fmla="*/ 1015156 h 4807010"/>
              <a:gd name="connsiteX181" fmla="*/ 8152271 w 12200726"/>
              <a:gd name="connsiteY181" fmla="*/ 1030773 h 4807010"/>
              <a:gd name="connsiteX182" fmla="*/ 8153827 w 12200726"/>
              <a:gd name="connsiteY182" fmla="*/ 1030773 h 4807010"/>
              <a:gd name="connsiteX183" fmla="*/ 8164714 w 12200726"/>
              <a:gd name="connsiteY183" fmla="*/ 1030773 h 4807010"/>
              <a:gd name="connsiteX184" fmla="*/ 8185450 w 12200726"/>
              <a:gd name="connsiteY184" fmla="*/ 1021848 h 4807010"/>
              <a:gd name="connsiteX185" fmla="*/ 8193745 w 12200726"/>
              <a:gd name="connsiteY185" fmla="*/ 1028542 h 4807010"/>
              <a:gd name="connsiteX186" fmla="*/ 8193745 w 12200726"/>
              <a:gd name="connsiteY186" fmla="*/ 1012925 h 4807010"/>
              <a:gd name="connsiteX187" fmla="*/ 8198411 w 12200726"/>
              <a:gd name="connsiteY187" fmla="*/ 1012925 h 4807010"/>
              <a:gd name="connsiteX188" fmla="*/ 8231074 w 12200726"/>
              <a:gd name="connsiteY188" fmla="*/ 1012925 h 4807010"/>
              <a:gd name="connsiteX189" fmla="*/ 8231074 w 12200726"/>
              <a:gd name="connsiteY189" fmla="*/ 1015156 h 4807010"/>
              <a:gd name="connsiteX190" fmla="*/ 8231074 w 12200726"/>
              <a:gd name="connsiteY190" fmla="*/ 1030773 h 4807010"/>
              <a:gd name="connsiteX191" fmla="*/ 8293286 w 12200726"/>
              <a:gd name="connsiteY191" fmla="*/ 1030773 h 4807010"/>
              <a:gd name="connsiteX192" fmla="*/ 8293286 w 12200726"/>
              <a:gd name="connsiteY192" fmla="*/ 1034119 h 4807010"/>
              <a:gd name="connsiteX193" fmla="*/ 8293286 w 12200726"/>
              <a:gd name="connsiteY193" fmla="*/ 1057547 h 4807010"/>
              <a:gd name="connsiteX194" fmla="*/ 8347204 w 12200726"/>
              <a:gd name="connsiteY194" fmla="*/ 1057547 h 4807010"/>
              <a:gd name="connsiteX195" fmla="*/ 8347204 w 12200726"/>
              <a:gd name="connsiteY195" fmla="*/ 1120016 h 4807010"/>
              <a:gd name="connsiteX196" fmla="*/ 8348759 w 12200726"/>
              <a:gd name="connsiteY196" fmla="*/ 1120016 h 4807010"/>
              <a:gd name="connsiteX197" fmla="*/ 8359646 w 12200726"/>
              <a:gd name="connsiteY197" fmla="*/ 1120016 h 4807010"/>
              <a:gd name="connsiteX198" fmla="*/ 8359646 w 12200726"/>
              <a:gd name="connsiteY198" fmla="*/ 1122248 h 4807010"/>
              <a:gd name="connsiteX199" fmla="*/ 8359646 w 12200726"/>
              <a:gd name="connsiteY199" fmla="*/ 1137867 h 4807010"/>
              <a:gd name="connsiteX200" fmla="*/ 8367943 w 12200726"/>
              <a:gd name="connsiteY200" fmla="*/ 1200336 h 4807010"/>
              <a:gd name="connsiteX201" fmla="*/ 8369498 w 12200726"/>
              <a:gd name="connsiteY201" fmla="*/ 1200336 h 4807010"/>
              <a:gd name="connsiteX202" fmla="*/ 8380385 w 12200726"/>
              <a:gd name="connsiteY202" fmla="*/ 1200336 h 4807010"/>
              <a:gd name="connsiteX203" fmla="*/ 8380385 w 12200726"/>
              <a:gd name="connsiteY203" fmla="*/ 1202010 h 4807010"/>
              <a:gd name="connsiteX204" fmla="*/ 8380385 w 12200726"/>
              <a:gd name="connsiteY204" fmla="*/ 1213724 h 4807010"/>
              <a:gd name="connsiteX205" fmla="*/ 8382458 w 12200726"/>
              <a:gd name="connsiteY205" fmla="*/ 1213724 h 4807010"/>
              <a:gd name="connsiteX206" fmla="*/ 8396973 w 12200726"/>
              <a:gd name="connsiteY206" fmla="*/ 1213724 h 4807010"/>
              <a:gd name="connsiteX207" fmla="*/ 8396973 w 12200726"/>
              <a:gd name="connsiteY207" fmla="*/ 1276196 h 4807010"/>
              <a:gd name="connsiteX208" fmla="*/ 8401122 w 12200726"/>
              <a:gd name="connsiteY208" fmla="*/ 1276196 h 4807010"/>
              <a:gd name="connsiteX209" fmla="*/ 8430154 w 12200726"/>
              <a:gd name="connsiteY209" fmla="*/ 1276196 h 4807010"/>
              <a:gd name="connsiteX210" fmla="*/ 8430154 w 12200726"/>
              <a:gd name="connsiteY210" fmla="*/ 1325279 h 4807010"/>
              <a:gd name="connsiteX211" fmla="*/ 8434303 w 12200726"/>
              <a:gd name="connsiteY211" fmla="*/ 1328625 h 4807010"/>
              <a:gd name="connsiteX212" fmla="*/ 8434303 w 12200726"/>
              <a:gd name="connsiteY212" fmla="*/ 1352053 h 4807010"/>
              <a:gd name="connsiteX213" fmla="*/ 8435858 w 12200726"/>
              <a:gd name="connsiteY213" fmla="*/ 1352053 h 4807010"/>
              <a:gd name="connsiteX214" fmla="*/ 8446745 w 12200726"/>
              <a:gd name="connsiteY214" fmla="*/ 1352053 h 4807010"/>
              <a:gd name="connsiteX215" fmla="*/ 8446745 w 12200726"/>
              <a:gd name="connsiteY215" fmla="*/ 1401136 h 4807010"/>
              <a:gd name="connsiteX216" fmla="*/ 8449336 w 12200726"/>
              <a:gd name="connsiteY216" fmla="*/ 1401136 h 4807010"/>
              <a:gd name="connsiteX217" fmla="*/ 8467482 w 12200726"/>
              <a:gd name="connsiteY217" fmla="*/ 1401136 h 4807010"/>
              <a:gd name="connsiteX218" fmla="*/ 8471630 w 12200726"/>
              <a:gd name="connsiteY218" fmla="*/ 1409504 h 4807010"/>
              <a:gd name="connsiteX219" fmla="*/ 8471630 w 12200726"/>
              <a:gd name="connsiteY219" fmla="*/ 1436835 h 4807010"/>
              <a:gd name="connsiteX220" fmla="*/ 8474740 w 12200726"/>
              <a:gd name="connsiteY220" fmla="*/ 1432930 h 4807010"/>
              <a:gd name="connsiteX221" fmla="*/ 8496515 w 12200726"/>
              <a:gd name="connsiteY221" fmla="*/ 1405599 h 4807010"/>
              <a:gd name="connsiteX222" fmla="*/ 8554581 w 12200726"/>
              <a:gd name="connsiteY222" fmla="*/ 1405599 h 4807010"/>
              <a:gd name="connsiteX223" fmla="*/ 8554581 w 12200726"/>
              <a:gd name="connsiteY223" fmla="*/ 1584087 h 4807010"/>
              <a:gd name="connsiteX224" fmla="*/ 8556136 w 12200726"/>
              <a:gd name="connsiteY224" fmla="*/ 1584087 h 4807010"/>
              <a:gd name="connsiteX225" fmla="*/ 8567023 w 12200726"/>
              <a:gd name="connsiteY225" fmla="*/ 1584087 h 4807010"/>
              <a:gd name="connsiteX226" fmla="*/ 8568578 w 12200726"/>
              <a:gd name="connsiteY226" fmla="*/ 1581299 h 4807010"/>
              <a:gd name="connsiteX227" fmla="*/ 8579466 w 12200726"/>
              <a:gd name="connsiteY227" fmla="*/ 1561776 h 4807010"/>
              <a:gd name="connsiteX228" fmla="*/ 8579466 w 12200726"/>
              <a:gd name="connsiteY228" fmla="*/ 1565681 h 4807010"/>
              <a:gd name="connsiteX229" fmla="*/ 8579466 w 12200726"/>
              <a:gd name="connsiteY229" fmla="*/ 1593013 h 4807010"/>
              <a:gd name="connsiteX230" fmla="*/ 8587760 w 12200726"/>
              <a:gd name="connsiteY230" fmla="*/ 1499307 h 4807010"/>
              <a:gd name="connsiteX231" fmla="*/ 8589315 w 12200726"/>
              <a:gd name="connsiteY231" fmla="*/ 1499307 h 4807010"/>
              <a:gd name="connsiteX232" fmla="*/ 8600202 w 12200726"/>
              <a:gd name="connsiteY232" fmla="*/ 1499307 h 4807010"/>
              <a:gd name="connsiteX233" fmla="*/ 8600202 w 12200726"/>
              <a:gd name="connsiteY233" fmla="*/ 1365439 h 4807010"/>
              <a:gd name="connsiteX234" fmla="*/ 8602277 w 12200726"/>
              <a:gd name="connsiteY234" fmla="*/ 1365439 h 4807010"/>
              <a:gd name="connsiteX235" fmla="*/ 8616793 w 12200726"/>
              <a:gd name="connsiteY235" fmla="*/ 1365439 h 4807010"/>
              <a:gd name="connsiteX236" fmla="*/ 8641678 w 12200726"/>
              <a:gd name="connsiteY236" fmla="*/ 1276196 h 4807010"/>
              <a:gd name="connsiteX237" fmla="*/ 8644270 w 12200726"/>
              <a:gd name="connsiteY237" fmla="*/ 1276196 h 4807010"/>
              <a:gd name="connsiteX238" fmla="*/ 8662416 w 12200726"/>
              <a:gd name="connsiteY238" fmla="*/ 1276196 h 4807010"/>
              <a:gd name="connsiteX239" fmla="*/ 8683153 w 12200726"/>
              <a:gd name="connsiteY239" fmla="*/ 1365439 h 4807010"/>
              <a:gd name="connsiteX240" fmla="*/ 8685226 w 12200726"/>
              <a:gd name="connsiteY240" fmla="*/ 1365439 h 4807010"/>
              <a:gd name="connsiteX241" fmla="*/ 8699744 w 12200726"/>
              <a:gd name="connsiteY241" fmla="*/ 1365439 h 4807010"/>
              <a:gd name="connsiteX242" fmla="*/ 8699744 w 12200726"/>
              <a:gd name="connsiteY242" fmla="*/ 1445759 h 4807010"/>
              <a:gd name="connsiteX243" fmla="*/ 8703372 w 12200726"/>
              <a:gd name="connsiteY243" fmla="*/ 1445759 h 4807010"/>
              <a:gd name="connsiteX244" fmla="*/ 8728777 w 12200726"/>
              <a:gd name="connsiteY244" fmla="*/ 1445759 h 4807010"/>
              <a:gd name="connsiteX245" fmla="*/ 8728777 w 12200726"/>
              <a:gd name="connsiteY245" fmla="*/ 1450221 h 4807010"/>
              <a:gd name="connsiteX246" fmla="*/ 8728777 w 12200726"/>
              <a:gd name="connsiteY246" fmla="*/ 1481456 h 4807010"/>
              <a:gd name="connsiteX247" fmla="*/ 8737071 w 12200726"/>
              <a:gd name="connsiteY247" fmla="*/ 1476995 h 4807010"/>
              <a:gd name="connsiteX248" fmla="*/ 8737071 w 12200726"/>
              <a:gd name="connsiteY248" fmla="*/ 1445759 h 4807010"/>
              <a:gd name="connsiteX249" fmla="*/ 8740182 w 12200726"/>
              <a:gd name="connsiteY249" fmla="*/ 1445759 h 4807010"/>
              <a:gd name="connsiteX250" fmla="*/ 8761956 w 12200726"/>
              <a:gd name="connsiteY250" fmla="*/ 1445759 h 4807010"/>
              <a:gd name="connsiteX251" fmla="*/ 8761956 w 12200726"/>
              <a:gd name="connsiteY251" fmla="*/ 1449105 h 4807010"/>
              <a:gd name="connsiteX252" fmla="*/ 8761956 w 12200726"/>
              <a:gd name="connsiteY252" fmla="*/ 1472533 h 4807010"/>
              <a:gd name="connsiteX253" fmla="*/ 8824170 w 12200726"/>
              <a:gd name="connsiteY253" fmla="*/ 1472533 h 4807010"/>
              <a:gd name="connsiteX254" fmla="*/ 8824170 w 12200726"/>
              <a:gd name="connsiteY254" fmla="*/ 1396675 h 4807010"/>
              <a:gd name="connsiteX255" fmla="*/ 8826761 w 12200726"/>
              <a:gd name="connsiteY255" fmla="*/ 1396675 h 4807010"/>
              <a:gd name="connsiteX256" fmla="*/ 8844906 w 12200726"/>
              <a:gd name="connsiteY256" fmla="*/ 1396675 h 4807010"/>
              <a:gd name="connsiteX257" fmla="*/ 8844906 w 12200726"/>
              <a:gd name="connsiteY257" fmla="*/ 1441296 h 4807010"/>
              <a:gd name="connsiteX258" fmla="*/ 8849055 w 12200726"/>
              <a:gd name="connsiteY258" fmla="*/ 1374364 h 4807010"/>
              <a:gd name="connsiteX259" fmla="*/ 8894676 w 12200726"/>
              <a:gd name="connsiteY259" fmla="*/ 1374364 h 4807010"/>
              <a:gd name="connsiteX260" fmla="*/ 8894676 w 12200726"/>
              <a:gd name="connsiteY260" fmla="*/ 1371016 h 4807010"/>
              <a:gd name="connsiteX261" fmla="*/ 8894676 w 12200726"/>
              <a:gd name="connsiteY261" fmla="*/ 1347590 h 4807010"/>
              <a:gd name="connsiteX262" fmla="*/ 8896232 w 12200726"/>
              <a:gd name="connsiteY262" fmla="*/ 1347590 h 4807010"/>
              <a:gd name="connsiteX263" fmla="*/ 8907119 w 12200726"/>
              <a:gd name="connsiteY263" fmla="*/ 1347590 h 4807010"/>
              <a:gd name="connsiteX264" fmla="*/ 8907119 w 12200726"/>
              <a:gd name="connsiteY264" fmla="*/ 1343687 h 4807010"/>
              <a:gd name="connsiteX265" fmla="*/ 8907119 w 12200726"/>
              <a:gd name="connsiteY265" fmla="*/ 1316356 h 4807010"/>
              <a:gd name="connsiteX266" fmla="*/ 8915415 w 12200726"/>
              <a:gd name="connsiteY266" fmla="*/ 1329742 h 4807010"/>
              <a:gd name="connsiteX267" fmla="*/ 8920081 w 12200726"/>
              <a:gd name="connsiteY267" fmla="*/ 1329742 h 4807010"/>
              <a:gd name="connsiteX268" fmla="*/ 8952742 w 12200726"/>
              <a:gd name="connsiteY268" fmla="*/ 1329742 h 4807010"/>
              <a:gd name="connsiteX269" fmla="*/ 8952742 w 12200726"/>
              <a:gd name="connsiteY269" fmla="*/ 1328068 h 4807010"/>
              <a:gd name="connsiteX270" fmla="*/ 8952742 w 12200726"/>
              <a:gd name="connsiteY270" fmla="*/ 1316356 h 4807010"/>
              <a:gd name="connsiteX271" fmla="*/ 8954298 w 12200726"/>
              <a:gd name="connsiteY271" fmla="*/ 1316356 h 4807010"/>
              <a:gd name="connsiteX272" fmla="*/ 8965185 w 12200726"/>
              <a:gd name="connsiteY272" fmla="*/ 1316356 h 4807010"/>
              <a:gd name="connsiteX273" fmla="*/ 8965185 w 12200726"/>
              <a:gd name="connsiteY273" fmla="*/ 1319144 h 4807010"/>
              <a:gd name="connsiteX274" fmla="*/ 8965185 w 12200726"/>
              <a:gd name="connsiteY274" fmla="*/ 1338667 h 4807010"/>
              <a:gd name="connsiteX275" fmla="*/ 9043987 w 12200726"/>
              <a:gd name="connsiteY275" fmla="*/ 1338667 h 4807010"/>
              <a:gd name="connsiteX276" fmla="*/ 9043987 w 12200726"/>
              <a:gd name="connsiteY276" fmla="*/ 1624247 h 4807010"/>
              <a:gd name="connsiteX277" fmla="*/ 9047098 w 12200726"/>
              <a:gd name="connsiteY277" fmla="*/ 1624247 h 4807010"/>
              <a:gd name="connsiteX278" fmla="*/ 9068872 w 12200726"/>
              <a:gd name="connsiteY278" fmla="*/ 1624247 h 4807010"/>
              <a:gd name="connsiteX279" fmla="*/ 9068872 w 12200726"/>
              <a:gd name="connsiteY279" fmla="*/ 1597475 h 4807010"/>
              <a:gd name="connsiteX280" fmla="*/ 9077168 w 12200726"/>
              <a:gd name="connsiteY280" fmla="*/ 1597475 h 4807010"/>
              <a:gd name="connsiteX281" fmla="*/ 9077168 w 12200726"/>
              <a:gd name="connsiteY281" fmla="*/ 1624247 h 4807010"/>
              <a:gd name="connsiteX282" fmla="*/ 9139380 w 12200726"/>
              <a:gd name="connsiteY282" fmla="*/ 1624247 h 4807010"/>
              <a:gd name="connsiteX283" fmla="*/ 9139380 w 12200726"/>
              <a:gd name="connsiteY283" fmla="*/ 1561776 h 4807010"/>
              <a:gd name="connsiteX284" fmla="*/ 9164266 w 12200726"/>
              <a:gd name="connsiteY284" fmla="*/ 1561776 h 4807010"/>
              <a:gd name="connsiteX285" fmla="*/ 9189150 w 12200726"/>
              <a:gd name="connsiteY285" fmla="*/ 1557315 h 4807010"/>
              <a:gd name="connsiteX286" fmla="*/ 9197446 w 12200726"/>
              <a:gd name="connsiteY286" fmla="*/ 1561776 h 4807010"/>
              <a:gd name="connsiteX287" fmla="*/ 9218183 w 12200726"/>
              <a:gd name="connsiteY287" fmla="*/ 1561776 h 4807010"/>
              <a:gd name="connsiteX288" fmla="*/ 9218183 w 12200726"/>
              <a:gd name="connsiteY288" fmla="*/ 1624247 h 4807010"/>
              <a:gd name="connsiteX289" fmla="*/ 9234774 w 12200726"/>
              <a:gd name="connsiteY289" fmla="*/ 1624247 h 4807010"/>
              <a:gd name="connsiteX290" fmla="*/ 9234774 w 12200726"/>
              <a:gd name="connsiteY290" fmla="*/ 1659947 h 4807010"/>
              <a:gd name="connsiteX291" fmla="*/ 9253880 w 12200726"/>
              <a:gd name="connsiteY291" fmla="*/ 1661815 h 4807010"/>
              <a:gd name="connsiteX292" fmla="*/ 9280397 w 12200726"/>
              <a:gd name="connsiteY292" fmla="*/ 1661815 h 4807010"/>
              <a:gd name="connsiteX293" fmla="*/ 9280397 w 12200726"/>
              <a:gd name="connsiteY293" fmla="*/ 1628710 h 4807010"/>
              <a:gd name="connsiteX294" fmla="*/ 9419466 w 12200726"/>
              <a:gd name="connsiteY294" fmla="*/ 1628710 h 4807010"/>
              <a:gd name="connsiteX295" fmla="*/ 9419466 w 12200726"/>
              <a:gd name="connsiteY295" fmla="*/ 1452736 h 4807010"/>
              <a:gd name="connsiteX296" fmla="*/ 9566827 w 12200726"/>
              <a:gd name="connsiteY296" fmla="*/ 1452736 h 4807010"/>
              <a:gd name="connsiteX297" fmla="*/ 9566827 w 12200726"/>
              <a:gd name="connsiteY297" fmla="*/ 1615324 h 4807010"/>
              <a:gd name="connsiteX298" fmla="*/ 9570723 w 12200726"/>
              <a:gd name="connsiteY298" fmla="*/ 1615324 h 4807010"/>
              <a:gd name="connsiteX299" fmla="*/ 9573265 w 12200726"/>
              <a:gd name="connsiteY299" fmla="*/ 1661815 h 4807010"/>
              <a:gd name="connsiteX300" fmla="*/ 9593066 w 12200726"/>
              <a:gd name="connsiteY300" fmla="*/ 1661815 h 4807010"/>
              <a:gd name="connsiteX301" fmla="*/ 9595608 w 12200726"/>
              <a:gd name="connsiteY301" fmla="*/ 1615324 h 4807010"/>
              <a:gd name="connsiteX302" fmla="*/ 9608050 w 12200726"/>
              <a:gd name="connsiteY302" fmla="*/ 1615324 h 4807010"/>
              <a:gd name="connsiteX303" fmla="*/ 9610592 w 12200726"/>
              <a:gd name="connsiteY303" fmla="*/ 1661815 h 4807010"/>
              <a:gd name="connsiteX304" fmla="*/ 9714188 w 12200726"/>
              <a:gd name="connsiteY304" fmla="*/ 1661815 h 4807010"/>
              <a:gd name="connsiteX305" fmla="*/ 9714188 w 12200726"/>
              <a:gd name="connsiteY305" fmla="*/ 1325302 h 4807010"/>
              <a:gd name="connsiteX306" fmla="*/ 10118008 w 12200726"/>
              <a:gd name="connsiteY306" fmla="*/ 1325302 h 4807010"/>
              <a:gd name="connsiteX307" fmla="*/ 10118008 w 12200726"/>
              <a:gd name="connsiteY307" fmla="*/ 1661815 h 4807010"/>
              <a:gd name="connsiteX308" fmla="*/ 10156270 w 12200726"/>
              <a:gd name="connsiteY308" fmla="*/ 1661815 h 4807010"/>
              <a:gd name="connsiteX309" fmla="*/ 10156270 w 12200726"/>
              <a:gd name="connsiteY309" fmla="*/ 1491124 h 4807010"/>
              <a:gd name="connsiteX310" fmla="*/ 10350928 w 12200726"/>
              <a:gd name="connsiteY310" fmla="*/ 1491124 h 4807010"/>
              <a:gd name="connsiteX311" fmla="*/ 10375342 w 12200726"/>
              <a:gd name="connsiteY311" fmla="*/ 834436 h 4807010"/>
              <a:gd name="connsiteX312" fmla="*/ 10350458 w 12200726"/>
              <a:gd name="connsiteY312" fmla="*/ 789813 h 4807010"/>
              <a:gd name="connsiteX313" fmla="*/ 10338015 w 12200726"/>
              <a:gd name="connsiteY313" fmla="*/ 780888 h 4807010"/>
              <a:gd name="connsiteX314" fmla="*/ 10354606 w 12200726"/>
              <a:gd name="connsiteY314" fmla="*/ 731805 h 4807010"/>
              <a:gd name="connsiteX315" fmla="*/ 10354606 w 12200726"/>
              <a:gd name="connsiteY315" fmla="*/ 696108 h 4807010"/>
              <a:gd name="connsiteX316" fmla="*/ 10383638 w 12200726"/>
              <a:gd name="connsiteY316" fmla="*/ 696108 h 4807010"/>
              <a:gd name="connsiteX317" fmla="*/ 10383638 w 12200726"/>
              <a:gd name="connsiteY317" fmla="*/ 651485 h 4807010"/>
              <a:gd name="connsiteX318" fmla="*/ 10387785 w 12200726"/>
              <a:gd name="connsiteY318" fmla="*/ 642560 h 4807010"/>
              <a:gd name="connsiteX319" fmla="*/ 10387785 w 12200726"/>
              <a:gd name="connsiteY319" fmla="*/ 481920 h 4807010"/>
              <a:gd name="connsiteX320" fmla="*/ 10383638 w 12200726"/>
              <a:gd name="connsiteY320" fmla="*/ 468534 h 4807010"/>
              <a:gd name="connsiteX321" fmla="*/ 10396081 w 12200726"/>
              <a:gd name="connsiteY321" fmla="*/ 455146 h 4807010"/>
              <a:gd name="connsiteX322" fmla="*/ 10396081 w 12200726"/>
              <a:gd name="connsiteY322" fmla="*/ 334666 h 4807010"/>
              <a:gd name="connsiteX323" fmla="*/ 10400228 w 12200726"/>
              <a:gd name="connsiteY323" fmla="*/ 325742 h 4807010"/>
              <a:gd name="connsiteX324" fmla="*/ 10400228 w 12200726"/>
              <a:gd name="connsiteY324" fmla="*/ 209725 h 4807010"/>
              <a:gd name="connsiteX325" fmla="*/ 10404376 w 12200726"/>
              <a:gd name="connsiteY325" fmla="*/ 169565 h 4807010"/>
              <a:gd name="connsiteX326" fmla="*/ 10412672 w 12200726"/>
              <a:gd name="connsiteY326" fmla="*/ 205263 h 4807010"/>
              <a:gd name="connsiteX327" fmla="*/ 10416818 w 12200726"/>
              <a:gd name="connsiteY327" fmla="*/ 325742 h 4807010"/>
              <a:gd name="connsiteX328" fmla="*/ 10420966 w 12200726"/>
              <a:gd name="connsiteY328" fmla="*/ 455146 h 4807010"/>
              <a:gd name="connsiteX329" fmla="*/ 10433408 w 12200726"/>
              <a:gd name="connsiteY329" fmla="*/ 468534 h 4807010"/>
              <a:gd name="connsiteX330" fmla="*/ 10429260 w 12200726"/>
              <a:gd name="connsiteY330" fmla="*/ 481920 h 4807010"/>
              <a:gd name="connsiteX331" fmla="*/ 10429260 w 12200726"/>
              <a:gd name="connsiteY331" fmla="*/ 642560 h 4807010"/>
              <a:gd name="connsiteX332" fmla="*/ 10433408 w 12200726"/>
              <a:gd name="connsiteY332" fmla="*/ 651485 h 4807010"/>
              <a:gd name="connsiteX333" fmla="*/ 10433408 w 12200726"/>
              <a:gd name="connsiteY333" fmla="*/ 696108 h 4807010"/>
              <a:gd name="connsiteX334" fmla="*/ 10462442 w 12200726"/>
              <a:gd name="connsiteY334" fmla="*/ 696108 h 4807010"/>
              <a:gd name="connsiteX335" fmla="*/ 10462442 w 12200726"/>
              <a:gd name="connsiteY335" fmla="*/ 731805 h 4807010"/>
              <a:gd name="connsiteX336" fmla="*/ 10479032 w 12200726"/>
              <a:gd name="connsiteY336" fmla="*/ 780888 h 4807010"/>
              <a:gd name="connsiteX337" fmla="*/ 10466590 w 12200726"/>
              <a:gd name="connsiteY337" fmla="*/ 789813 h 4807010"/>
              <a:gd name="connsiteX338" fmla="*/ 10441702 w 12200726"/>
              <a:gd name="connsiteY338" fmla="*/ 834436 h 4807010"/>
              <a:gd name="connsiteX339" fmla="*/ 10458294 w 12200726"/>
              <a:gd name="connsiteY339" fmla="*/ 1356516 h 4807010"/>
              <a:gd name="connsiteX340" fmla="*/ 10591014 w 12200726"/>
              <a:gd name="connsiteY340" fmla="*/ 1356516 h 4807010"/>
              <a:gd name="connsiteX341" fmla="*/ 10591014 w 12200726"/>
              <a:gd name="connsiteY341" fmla="*/ 1512693 h 4807010"/>
              <a:gd name="connsiteX342" fmla="*/ 10607604 w 12200726"/>
              <a:gd name="connsiteY342" fmla="*/ 1512693 h 4807010"/>
              <a:gd name="connsiteX343" fmla="*/ 10611752 w 12200726"/>
              <a:gd name="connsiteY343" fmla="*/ 1499307 h 4807010"/>
              <a:gd name="connsiteX344" fmla="*/ 10624195 w 12200726"/>
              <a:gd name="connsiteY344" fmla="*/ 1499307 h 4807010"/>
              <a:gd name="connsiteX345" fmla="*/ 10628343 w 12200726"/>
              <a:gd name="connsiteY345" fmla="*/ 1517155 h 4807010"/>
              <a:gd name="connsiteX346" fmla="*/ 10653228 w 12200726"/>
              <a:gd name="connsiteY346" fmla="*/ 1517155 h 4807010"/>
              <a:gd name="connsiteX347" fmla="*/ 10653228 w 12200726"/>
              <a:gd name="connsiteY347" fmla="*/ 1503767 h 4807010"/>
              <a:gd name="connsiteX348" fmla="*/ 10698850 w 12200726"/>
              <a:gd name="connsiteY348" fmla="*/ 1503767 h 4807010"/>
              <a:gd name="connsiteX349" fmla="*/ 10698850 w 12200726"/>
              <a:gd name="connsiteY349" fmla="*/ 1517155 h 4807010"/>
              <a:gd name="connsiteX350" fmla="*/ 10740325 w 12200726"/>
              <a:gd name="connsiteY350" fmla="*/ 1517155 h 4807010"/>
              <a:gd name="connsiteX351" fmla="*/ 10740325 w 12200726"/>
              <a:gd name="connsiteY351" fmla="*/ 1610861 h 4807010"/>
              <a:gd name="connsiteX352" fmla="*/ 10769358 w 12200726"/>
              <a:gd name="connsiteY352" fmla="*/ 1610861 h 4807010"/>
              <a:gd name="connsiteX353" fmla="*/ 10769358 w 12200726"/>
              <a:gd name="connsiteY353" fmla="*/ 1584087 h 4807010"/>
              <a:gd name="connsiteX354" fmla="*/ 10802539 w 12200726"/>
              <a:gd name="connsiteY354" fmla="*/ 1584087 h 4807010"/>
              <a:gd name="connsiteX355" fmla="*/ 10802539 w 12200726"/>
              <a:gd name="connsiteY355" fmla="*/ 1213724 h 4807010"/>
              <a:gd name="connsiteX356" fmla="*/ 10814982 w 12200726"/>
              <a:gd name="connsiteY356" fmla="*/ 1200336 h 4807010"/>
              <a:gd name="connsiteX357" fmla="*/ 10964292 w 12200726"/>
              <a:gd name="connsiteY357" fmla="*/ 1200336 h 4807010"/>
              <a:gd name="connsiteX358" fmla="*/ 10964292 w 12200726"/>
              <a:gd name="connsiteY358" fmla="*/ 1218187 h 4807010"/>
              <a:gd name="connsiteX359" fmla="*/ 10985029 w 12200726"/>
              <a:gd name="connsiteY359" fmla="*/ 1218187 h 4807010"/>
              <a:gd name="connsiteX360" fmla="*/ 10985029 w 12200726"/>
              <a:gd name="connsiteY360" fmla="*/ 1454684 h 4807010"/>
              <a:gd name="connsiteX361" fmla="*/ 11030652 w 12200726"/>
              <a:gd name="connsiteY361" fmla="*/ 1454684 h 4807010"/>
              <a:gd name="connsiteX362" fmla="*/ 11030652 w 12200726"/>
              <a:gd name="connsiteY362" fmla="*/ 1316356 h 4807010"/>
              <a:gd name="connsiteX363" fmla="*/ 11084570 w 12200726"/>
              <a:gd name="connsiteY363" fmla="*/ 1316356 h 4807010"/>
              <a:gd name="connsiteX364" fmla="*/ 11092865 w 12200726"/>
              <a:gd name="connsiteY364" fmla="*/ 1307430 h 4807010"/>
              <a:gd name="connsiteX365" fmla="*/ 11109456 w 12200726"/>
              <a:gd name="connsiteY365" fmla="*/ 1307430 h 4807010"/>
              <a:gd name="connsiteX366" fmla="*/ 11117750 w 12200726"/>
              <a:gd name="connsiteY366" fmla="*/ 1316356 h 4807010"/>
              <a:gd name="connsiteX367" fmla="*/ 11163373 w 12200726"/>
              <a:gd name="connsiteY367" fmla="*/ 1316356 h 4807010"/>
              <a:gd name="connsiteX368" fmla="*/ 11163373 w 12200726"/>
              <a:gd name="connsiteY368" fmla="*/ 1075396 h 4807010"/>
              <a:gd name="connsiteX369" fmla="*/ 11279503 w 12200726"/>
              <a:gd name="connsiteY369" fmla="*/ 1053084 h 4807010"/>
              <a:gd name="connsiteX370" fmla="*/ 11279503 w 12200726"/>
              <a:gd name="connsiteY370" fmla="*/ 1055316 h 4807010"/>
              <a:gd name="connsiteX371" fmla="*/ 11279503 w 12200726"/>
              <a:gd name="connsiteY371" fmla="*/ 1070933 h 4807010"/>
              <a:gd name="connsiteX372" fmla="*/ 11333421 w 12200726"/>
              <a:gd name="connsiteY372" fmla="*/ 1070933 h 4807010"/>
              <a:gd name="connsiteX373" fmla="*/ 11333421 w 12200726"/>
              <a:gd name="connsiteY373" fmla="*/ 1597475 h 4807010"/>
              <a:gd name="connsiteX374" fmla="*/ 11379044 w 12200726"/>
              <a:gd name="connsiteY374" fmla="*/ 1597475 h 4807010"/>
              <a:gd name="connsiteX375" fmla="*/ 11379044 w 12200726"/>
              <a:gd name="connsiteY375" fmla="*/ 1588550 h 4807010"/>
              <a:gd name="connsiteX376" fmla="*/ 11403930 w 12200726"/>
              <a:gd name="connsiteY376" fmla="*/ 1588550 h 4807010"/>
              <a:gd name="connsiteX377" fmla="*/ 11403930 w 12200726"/>
              <a:gd name="connsiteY377" fmla="*/ 1597475 h 4807010"/>
              <a:gd name="connsiteX378" fmla="*/ 11453699 w 12200726"/>
              <a:gd name="connsiteY378" fmla="*/ 1597475 h 4807010"/>
              <a:gd name="connsiteX379" fmla="*/ 11453699 w 12200726"/>
              <a:gd name="connsiteY379" fmla="*/ 1570701 h 4807010"/>
              <a:gd name="connsiteX380" fmla="*/ 11511765 w 12200726"/>
              <a:gd name="connsiteY380" fmla="*/ 1570701 h 4807010"/>
              <a:gd name="connsiteX381" fmla="*/ 11536650 w 12200726"/>
              <a:gd name="connsiteY381" fmla="*/ 1561776 h 4807010"/>
              <a:gd name="connsiteX382" fmla="*/ 11578125 w 12200726"/>
              <a:gd name="connsiteY382" fmla="*/ 1570701 h 4807010"/>
              <a:gd name="connsiteX383" fmla="*/ 11578125 w 12200726"/>
              <a:gd name="connsiteY383" fmla="*/ 1535004 h 4807010"/>
              <a:gd name="connsiteX384" fmla="*/ 11594716 w 12200726"/>
              <a:gd name="connsiteY384" fmla="*/ 1535004 h 4807010"/>
              <a:gd name="connsiteX385" fmla="*/ 11594716 w 12200726"/>
              <a:gd name="connsiteY385" fmla="*/ 1508230 h 4807010"/>
              <a:gd name="connsiteX386" fmla="*/ 11710846 w 12200726"/>
              <a:gd name="connsiteY386" fmla="*/ 1508230 h 4807010"/>
              <a:gd name="connsiteX387" fmla="*/ 11710846 w 12200726"/>
              <a:gd name="connsiteY387" fmla="*/ 1445759 h 4807010"/>
              <a:gd name="connsiteX388" fmla="*/ 11748173 w 12200726"/>
              <a:gd name="connsiteY388" fmla="*/ 1445759 h 4807010"/>
              <a:gd name="connsiteX389" fmla="*/ 11748173 w 12200726"/>
              <a:gd name="connsiteY389" fmla="*/ 1432373 h 4807010"/>
              <a:gd name="connsiteX390" fmla="*/ 11773058 w 12200726"/>
              <a:gd name="connsiteY390" fmla="*/ 1432373 h 4807010"/>
              <a:gd name="connsiteX391" fmla="*/ 11773058 w 12200726"/>
              <a:gd name="connsiteY391" fmla="*/ 1445759 h 4807010"/>
              <a:gd name="connsiteX392" fmla="*/ 11806239 w 12200726"/>
              <a:gd name="connsiteY392" fmla="*/ 1445759 h 4807010"/>
              <a:gd name="connsiteX393" fmla="*/ 11806239 w 12200726"/>
              <a:gd name="connsiteY393" fmla="*/ 1548390 h 4807010"/>
              <a:gd name="connsiteX394" fmla="*/ 11872599 w 12200726"/>
              <a:gd name="connsiteY394" fmla="*/ 1548390 h 4807010"/>
              <a:gd name="connsiteX395" fmla="*/ 11872599 w 12200726"/>
              <a:gd name="connsiteY395" fmla="*/ 1494844 h 4807010"/>
              <a:gd name="connsiteX396" fmla="*/ 11951402 w 12200726"/>
              <a:gd name="connsiteY396" fmla="*/ 1494844 h 4807010"/>
              <a:gd name="connsiteX397" fmla="*/ 11951402 w 12200726"/>
              <a:gd name="connsiteY397" fmla="*/ 1432373 h 4807010"/>
              <a:gd name="connsiteX398" fmla="*/ 12050944 w 12200726"/>
              <a:gd name="connsiteY398" fmla="*/ 1432373 h 4807010"/>
              <a:gd name="connsiteX399" fmla="*/ 12050944 w 12200726"/>
              <a:gd name="connsiteY399" fmla="*/ 1661815 h 4807010"/>
              <a:gd name="connsiteX400" fmla="*/ 12050944 w 12200726"/>
              <a:gd name="connsiteY400" fmla="*/ 1690256 h 4807010"/>
              <a:gd name="connsiteX401" fmla="*/ 12199411 w 12200726"/>
              <a:gd name="connsiteY401" fmla="*/ 1690256 h 4807010"/>
              <a:gd name="connsiteX402" fmla="*/ 12199413 w 12200726"/>
              <a:gd name="connsiteY402" fmla="*/ 2395741 h 4807010"/>
              <a:gd name="connsiteX403" fmla="*/ 12192001 w 12200726"/>
              <a:gd name="connsiteY403" fmla="*/ 2395736 h 4807010"/>
              <a:gd name="connsiteX404" fmla="*/ 12192001 w 12200726"/>
              <a:gd name="connsiteY404" fmla="*/ 4807010 h 4807010"/>
              <a:gd name="connsiteX405" fmla="*/ 1 w 12200726"/>
              <a:gd name="connsiteY405" fmla="*/ 4807010 h 4807010"/>
              <a:gd name="connsiteX406" fmla="*/ 1 w 12200726"/>
              <a:gd name="connsiteY406" fmla="*/ 2264636 h 4807010"/>
              <a:gd name="connsiteX407" fmla="*/ 3611 w 12200726"/>
              <a:gd name="connsiteY407" fmla="*/ 2264636 h 4807010"/>
              <a:gd name="connsiteX408" fmla="*/ 2102 w 12200726"/>
              <a:gd name="connsiteY408" fmla="*/ 1942885 h 4807010"/>
              <a:gd name="connsiteX409" fmla="*/ 0 w 12200726"/>
              <a:gd name="connsiteY409" fmla="*/ 1494844 h 4807010"/>
              <a:gd name="connsiteX410" fmla="*/ 41476 w 12200726"/>
              <a:gd name="connsiteY410" fmla="*/ 1494844 h 4807010"/>
              <a:gd name="connsiteX411" fmla="*/ 42513 w 12200726"/>
              <a:gd name="connsiteY411" fmla="*/ 1492612 h 4807010"/>
              <a:gd name="connsiteX412" fmla="*/ 49770 w 12200726"/>
              <a:gd name="connsiteY412" fmla="*/ 1476995 h 4807010"/>
              <a:gd name="connsiteX413" fmla="*/ 53400 w 12200726"/>
              <a:gd name="connsiteY413" fmla="*/ 1477552 h 4807010"/>
              <a:gd name="connsiteX414" fmla="*/ 78803 w 12200726"/>
              <a:gd name="connsiteY414" fmla="*/ 1481456 h 4807010"/>
              <a:gd name="connsiteX415" fmla="*/ 79841 w 12200726"/>
              <a:gd name="connsiteY415" fmla="*/ 1484246 h 4807010"/>
              <a:gd name="connsiteX416" fmla="*/ 87097 w 12200726"/>
              <a:gd name="connsiteY416" fmla="*/ 1503767 h 4807010"/>
              <a:gd name="connsiteX417" fmla="*/ 141015 w 12200726"/>
              <a:gd name="connsiteY417" fmla="*/ 1508230 h 4807010"/>
              <a:gd name="connsiteX418" fmla="*/ 141015 w 12200726"/>
              <a:gd name="connsiteY418" fmla="*/ 1253884 h 4807010"/>
              <a:gd name="connsiteX419" fmla="*/ 145163 w 12200726"/>
              <a:gd name="connsiteY419" fmla="*/ 1253884 h 4807010"/>
              <a:gd name="connsiteX420" fmla="*/ 174196 w 12200726"/>
              <a:gd name="connsiteY420" fmla="*/ 1253884 h 4807010"/>
              <a:gd name="connsiteX421" fmla="*/ 174196 w 12200726"/>
              <a:gd name="connsiteY421" fmla="*/ 972764 h 4807010"/>
              <a:gd name="connsiteX422" fmla="*/ 177825 w 12200726"/>
              <a:gd name="connsiteY422" fmla="*/ 972764 h 4807010"/>
              <a:gd name="connsiteX423" fmla="*/ 203229 w 12200726"/>
              <a:gd name="connsiteY423" fmla="*/ 972764 h 4807010"/>
              <a:gd name="connsiteX424" fmla="*/ 452080 w 12200726"/>
              <a:gd name="connsiteY424" fmla="*/ 972764 h 4807010"/>
              <a:gd name="connsiteX425" fmla="*/ 456746 w 12200726"/>
              <a:gd name="connsiteY425" fmla="*/ 972764 h 4807010"/>
              <a:gd name="connsiteX426" fmla="*/ 489409 w 12200726"/>
              <a:gd name="connsiteY426" fmla="*/ 972764 h 4807010"/>
              <a:gd name="connsiteX427" fmla="*/ 489409 w 12200726"/>
              <a:gd name="connsiteY427" fmla="*/ 1262807 h 4807010"/>
              <a:gd name="connsiteX428" fmla="*/ 492520 w 12200726"/>
              <a:gd name="connsiteY428" fmla="*/ 1262250 h 4807010"/>
              <a:gd name="connsiteX429" fmla="*/ 514294 w 12200726"/>
              <a:gd name="connsiteY429" fmla="*/ 1258347 h 4807010"/>
              <a:gd name="connsiteX430" fmla="*/ 510146 w 12200726"/>
              <a:gd name="connsiteY430" fmla="*/ 1441296 h 4807010"/>
              <a:gd name="connsiteX431" fmla="*/ 513256 w 12200726"/>
              <a:gd name="connsiteY431" fmla="*/ 1441855 h 4807010"/>
              <a:gd name="connsiteX432" fmla="*/ 535030 w 12200726"/>
              <a:gd name="connsiteY432" fmla="*/ 1445758 h 4807010"/>
              <a:gd name="connsiteX433" fmla="*/ 535548 w 12200726"/>
              <a:gd name="connsiteY433" fmla="*/ 1447432 h 4807010"/>
              <a:gd name="connsiteX434" fmla="*/ 539179 w 12200726"/>
              <a:gd name="connsiteY434" fmla="*/ 1459146 h 4807010"/>
              <a:gd name="connsiteX435" fmla="*/ 540734 w 12200726"/>
              <a:gd name="connsiteY435" fmla="*/ 1454126 h 4807010"/>
              <a:gd name="connsiteX436" fmla="*/ 551621 w 12200726"/>
              <a:gd name="connsiteY436" fmla="*/ 1418986 h 4807010"/>
              <a:gd name="connsiteX437" fmla="*/ 555249 w 12200726"/>
              <a:gd name="connsiteY437" fmla="*/ 1418986 h 4807010"/>
              <a:gd name="connsiteX438" fmla="*/ 580654 w 12200726"/>
              <a:gd name="connsiteY438" fmla="*/ 1418986 h 4807010"/>
              <a:gd name="connsiteX439" fmla="*/ 580654 w 12200726"/>
              <a:gd name="connsiteY439" fmla="*/ 1485918 h 4807010"/>
              <a:gd name="connsiteX440" fmla="*/ 582727 w 12200726"/>
              <a:gd name="connsiteY440" fmla="*/ 1487035 h 4807010"/>
              <a:gd name="connsiteX441" fmla="*/ 597245 w 12200726"/>
              <a:gd name="connsiteY441" fmla="*/ 1494844 h 4807010"/>
              <a:gd name="connsiteX442" fmla="*/ 597245 w 12200726"/>
              <a:gd name="connsiteY442" fmla="*/ 1497632 h 4807010"/>
              <a:gd name="connsiteX443" fmla="*/ 597245 w 12200726"/>
              <a:gd name="connsiteY443" fmla="*/ 1517155 h 4807010"/>
              <a:gd name="connsiteX444" fmla="*/ 688490 w 12200726"/>
              <a:gd name="connsiteY444" fmla="*/ 1517155 h 4807010"/>
              <a:gd name="connsiteX445" fmla="*/ 688490 w 12200726"/>
              <a:gd name="connsiteY445" fmla="*/ 1519386 h 4807010"/>
              <a:gd name="connsiteX446" fmla="*/ 688490 w 12200726"/>
              <a:gd name="connsiteY446" fmla="*/ 1535004 h 4807010"/>
              <a:gd name="connsiteX447" fmla="*/ 692636 w 12200726"/>
              <a:gd name="connsiteY447" fmla="*/ 1535004 h 4807010"/>
              <a:gd name="connsiteX448" fmla="*/ 721669 w 12200726"/>
              <a:gd name="connsiteY448" fmla="*/ 1535004 h 4807010"/>
              <a:gd name="connsiteX449" fmla="*/ 721669 w 12200726"/>
              <a:gd name="connsiteY449" fmla="*/ 1472532 h 4807010"/>
              <a:gd name="connsiteX450" fmla="*/ 812914 w 12200726"/>
              <a:gd name="connsiteY450" fmla="*/ 1472532 h 4807010"/>
              <a:gd name="connsiteX451" fmla="*/ 812914 w 12200726"/>
              <a:gd name="connsiteY451" fmla="*/ 1469744 h 4807010"/>
              <a:gd name="connsiteX452" fmla="*/ 812914 w 12200726"/>
              <a:gd name="connsiteY452" fmla="*/ 1450221 h 4807010"/>
              <a:gd name="connsiteX453" fmla="*/ 814989 w 12200726"/>
              <a:gd name="connsiteY453" fmla="*/ 1450221 h 4807010"/>
              <a:gd name="connsiteX454" fmla="*/ 829505 w 12200726"/>
              <a:gd name="connsiteY454" fmla="*/ 1450221 h 4807010"/>
              <a:gd name="connsiteX455" fmla="*/ 829505 w 12200726"/>
              <a:gd name="connsiteY455" fmla="*/ 1446318 h 4807010"/>
              <a:gd name="connsiteX456" fmla="*/ 829505 w 12200726"/>
              <a:gd name="connsiteY456" fmla="*/ 1418986 h 4807010"/>
              <a:gd name="connsiteX457" fmla="*/ 831060 w 12200726"/>
              <a:gd name="connsiteY457" fmla="*/ 1418986 h 4807010"/>
              <a:gd name="connsiteX458" fmla="*/ 841947 w 12200726"/>
              <a:gd name="connsiteY458" fmla="*/ 1418986 h 4807010"/>
              <a:gd name="connsiteX459" fmla="*/ 841947 w 12200726"/>
              <a:gd name="connsiteY459" fmla="*/ 1416755 h 4807010"/>
              <a:gd name="connsiteX460" fmla="*/ 841947 w 12200726"/>
              <a:gd name="connsiteY460" fmla="*/ 1401136 h 4807010"/>
              <a:gd name="connsiteX461" fmla="*/ 846095 w 12200726"/>
              <a:gd name="connsiteY461" fmla="*/ 1401136 h 4807010"/>
              <a:gd name="connsiteX462" fmla="*/ 875128 w 12200726"/>
              <a:gd name="connsiteY462" fmla="*/ 1401136 h 4807010"/>
              <a:gd name="connsiteX463" fmla="*/ 875128 w 12200726"/>
              <a:gd name="connsiteY463" fmla="*/ 1403367 h 4807010"/>
              <a:gd name="connsiteX464" fmla="*/ 875128 w 12200726"/>
              <a:gd name="connsiteY464" fmla="*/ 1418986 h 4807010"/>
              <a:gd name="connsiteX465" fmla="*/ 920750 w 12200726"/>
              <a:gd name="connsiteY465" fmla="*/ 1418986 h 4807010"/>
              <a:gd name="connsiteX466" fmla="*/ 920750 w 12200726"/>
              <a:gd name="connsiteY466" fmla="*/ 1415081 h 4807010"/>
              <a:gd name="connsiteX467" fmla="*/ 920750 w 12200726"/>
              <a:gd name="connsiteY467" fmla="*/ 1387750 h 4807010"/>
              <a:gd name="connsiteX468" fmla="*/ 924380 w 12200726"/>
              <a:gd name="connsiteY468" fmla="*/ 1387750 h 4807010"/>
              <a:gd name="connsiteX469" fmla="*/ 949783 w 12200726"/>
              <a:gd name="connsiteY469" fmla="*/ 1387750 h 4807010"/>
              <a:gd name="connsiteX470" fmla="*/ 949783 w 12200726"/>
              <a:gd name="connsiteY470" fmla="*/ 1436835 h 4807010"/>
              <a:gd name="connsiteX471" fmla="*/ 951858 w 12200726"/>
              <a:gd name="connsiteY471" fmla="*/ 1436835 h 4807010"/>
              <a:gd name="connsiteX472" fmla="*/ 966373 w 12200726"/>
              <a:gd name="connsiteY472" fmla="*/ 1436835 h 4807010"/>
              <a:gd name="connsiteX473" fmla="*/ 966373 w 12200726"/>
              <a:gd name="connsiteY473" fmla="*/ 1434604 h 4807010"/>
              <a:gd name="connsiteX474" fmla="*/ 966373 w 12200726"/>
              <a:gd name="connsiteY474" fmla="*/ 1418986 h 4807010"/>
              <a:gd name="connsiteX475" fmla="*/ 970001 w 12200726"/>
              <a:gd name="connsiteY475" fmla="*/ 1418986 h 4807010"/>
              <a:gd name="connsiteX476" fmla="*/ 995406 w 12200726"/>
              <a:gd name="connsiteY476" fmla="*/ 1418986 h 4807010"/>
              <a:gd name="connsiteX477" fmla="*/ 995406 w 12200726"/>
              <a:gd name="connsiteY477" fmla="*/ 1472532 h 4807010"/>
              <a:gd name="connsiteX478" fmla="*/ 999554 w 12200726"/>
              <a:gd name="connsiteY478" fmla="*/ 1472532 h 4807010"/>
              <a:gd name="connsiteX479" fmla="*/ 1028585 w 12200726"/>
              <a:gd name="connsiteY479" fmla="*/ 1472532 h 4807010"/>
              <a:gd name="connsiteX480" fmla="*/ 1028585 w 12200726"/>
              <a:gd name="connsiteY480" fmla="*/ 1475878 h 4807010"/>
              <a:gd name="connsiteX481" fmla="*/ 1028585 w 12200726"/>
              <a:gd name="connsiteY481" fmla="*/ 1499306 h 4807010"/>
              <a:gd name="connsiteX482" fmla="*/ 1030140 w 12200726"/>
              <a:gd name="connsiteY482" fmla="*/ 1499306 h 4807010"/>
              <a:gd name="connsiteX483" fmla="*/ 1041030 w 12200726"/>
              <a:gd name="connsiteY483" fmla="*/ 1499306 h 4807010"/>
              <a:gd name="connsiteX484" fmla="*/ 1041030 w 12200726"/>
              <a:gd name="connsiteY484" fmla="*/ 1497632 h 4807010"/>
              <a:gd name="connsiteX485" fmla="*/ 1041030 w 12200726"/>
              <a:gd name="connsiteY485" fmla="*/ 1485918 h 4807010"/>
              <a:gd name="connsiteX486" fmla="*/ 1103242 w 12200726"/>
              <a:gd name="connsiteY486" fmla="*/ 1485918 h 4807010"/>
              <a:gd name="connsiteX487" fmla="*/ 1103242 w 12200726"/>
              <a:gd name="connsiteY487" fmla="*/ 1535004 h 4807010"/>
              <a:gd name="connsiteX488" fmla="*/ 1105315 w 12200726"/>
              <a:gd name="connsiteY488" fmla="*/ 1535004 h 4807010"/>
              <a:gd name="connsiteX489" fmla="*/ 1119832 w 12200726"/>
              <a:gd name="connsiteY489" fmla="*/ 1535004 h 4807010"/>
              <a:gd name="connsiteX490" fmla="*/ 1119832 w 12200726"/>
              <a:gd name="connsiteY490" fmla="*/ 1537235 h 4807010"/>
              <a:gd name="connsiteX491" fmla="*/ 1119832 w 12200726"/>
              <a:gd name="connsiteY491" fmla="*/ 1552852 h 4807010"/>
              <a:gd name="connsiteX492" fmla="*/ 1121387 w 12200726"/>
              <a:gd name="connsiteY492" fmla="*/ 1552852 h 4807010"/>
              <a:gd name="connsiteX493" fmla="*/ 1132275 w 12200726"/>
              <a:gd name="connsiteY493" fmla="*/ 1552852 h 4807010"/>
              <a:gd name="connsiteX494" fmla="*/ 1132275 w 12200726"/>
              <a:gd name="connsiteY494" fmla="*/ 1548390 h 4807010"/>
              <a:gd name="connsiteX495" fmla="*/ 1132275 w 12200726"/>
              <a:gd name="connsiteY495" fmla="*/ 1517155 h 4807010"/>
              <a:gd name="connsiteX496" fmla="*/ 1134348 w 12200726"/>
              <a:gd name="connsiteY496" fmla="*/ 1517155 h 4807010"/>
              <a:gd name="connsiteX497" fmla="*/ 1148865 w 12200726"/>
              <a:gd name="connsiteY497" fmla="*/ 1517155 h 4807010"/>
              <a:gd name="connsiteX498" fmla="*/ 1148865 w 12200726"/>
              <a:gd name="connsiteY498" fmla="*/ 1519386 h 4807010"/>
              <a:gd name="connsiteX499" fmla="*/ 1148865 w 12200726"/>
              <a:gd name="connsiteY499" fmla="*/ 1535004 h 4807010"/>
              <a:gd name="connsiteX500" fmla="*/ 1159752 w 12200726"/>
              <a:gd name="connsiteY500" fmla="*/ 1530890 h 4807010"/>
              <a:gd name="connsiteX501" fmla="*/ 1161308 w 12200726"/>
              <a:gd name="connsiteY501" fmla="*/ 1528867 h 4807010"/>
              <a:gd name="connsiteX502" fmla="*/ 1161308 w 12200726"/>
              <a:gd name="connsiteY502" fmla="*/ 1517155 h 4807010"/>
              <a:gd name="connsiteX503" fmla="*/ 1240110 w 12200726"/>
              <a:gd name="connsiteY503" fmla="*/ 1517155 h 4807010"/>
              <a:gd name="connsiteX504" fmla="*/ 1240110 w 12200726"/>
              <a:gd name="connsiteY504" fmla="*/ 1566238 h 4807010"/>
              <a:gd name="connsiteX505" fmla="*/ 1244256 w 12200726"/>
              <a:gd name="connsiteY505" fmla="*/ 1566238 h 4807010"/>
              <a:gd name="connsiteX506" fmla="*/ 1273289 w 12200726"/>
              <a:gd name="connsiteY506" fmla="*/ 1566238 h 4807010"/>
              <a:gd name="connsiteX507" fmla="*/ 1273289 w 12200726"/>
              <a:gd name="connsiteY507" fmla="*/ 1568470 h 4807010"/>
              <a:gd name="connsiteX508" fmla="*/ 1273289 w 12200726"/>
              <a:gd name="connsiteY508" fmla="*/ 1584087 h 4807010"/>
              <a:gd name="connsiteX509" fmla="*/ 1276920 w 12200726"/>
              <a:gd name="connsiteY509" fmla="*/ 1584087 h 4807010"/>
              <a:gd name="connsiteX510" fmla="*/ 1302322 w 12200726"/>
              <a:gd name="connsiteY510" fmla="*/ 1584087 h 4807010"/>
              <a:gd name="connsiteX511" fmla="*/ 1302322 w 12200726"/>
              <a:gd name="connsiteY511" fmla="*/ 1535004 h 4807010"/>
              <a:gd name="connsiteX512" fmla="*/ 1304395 w 12200726"/>
              <a:gd name="connsiteY512" fmla="*/ 1535004 h 4807010"/>
              <a:gd name="connsiteX513" fmla="*/ 1318913 w 12200726"/>
              <a:gd name="connsiteY513" fmla="*/ 1535004 h 4807010"/>
              <a:gd name="connsiteX514" fmla="*/ 1318913 w 12200726"/>
              <a:gd name="connsiteY514" fmla="*/ 1468070 h 4807010"/>
              <a:gd name="connsiteX515" fmla="*/ 1320986 w 12200726"/>
              <a:gd name="connsiteY515" fmla="*/ 1468070 h 4807010"/>
              <a:gd name="connsiteX516" fmla="*/ 1335504 w 12200726"/>
              <a:gd name="connsiteY516" fmla="*/ 1468070 h 4807010"/>
              <a:gd name="connsiteX517" fmla="*/ 1335504 w 12200726"/>
              <a:gd name="connsiteY517" fmla="*/ 1464166 h 4807010"/>
              <a:gd name="connsiteX518" fmla="*/ 1335504 w 12200726"/>
              <a:gd name="connsiteY518" fmla="*/ 1436835 h 4807010"/>
              <a:gd name="connsiteX519" fmla="*/ 1332911 w 12200726"/>
              <a:gd name="connsiteY519" fmla="*/ 1433487 h 4807010"/>
              <a:gd name="connsiteX520" fmla="*/ 1343798 w 12200726"/>
              <a:gd name="connsiteY520" fmla="*/ 1410061 h 4807010"/>
              <a:gd name="connsiteX521" fmla="*/ 1360388 w 12200726"/>
              <a:gd name="connsiteY521" fmla="*/ 1468070 h 4807010"/>
              <a:gd name="connsiteX522" fmla="*/ 1361944 w 12200726"/>
              <a:gd name="connsiteY522" fmla="*/ 1468070 h 4807010"/>
              <a:gd name="connsiteX523" fmla="*/ 1372831 w 12200726"/>
              <a:gd name="connsiteY523" fmla="*/ 1468070 h 4807010"/>
              <a:gd name="connsiteX524" fmla="*/ 1372831 w 12200726"/>
              <a:gd name="connsiteY524" fmla="*/ 1249421 h 4807010"/>
              <a:gd name="connsiteX525" fmla="*/ 1375941 w 12200726"/>
              <a:gd name="connsiteY525" fmla="*/ 1249421 h 4807010"/>
              <a:gd name="connsiteX526" fmla="*/ 1397716 w 12200726"/>
              <a:gd name="connsiteY526" fmla="*/ 1249421 h 4807010"/>
              <a:gd name="connsiteX527" fmla="*/ 1397716 w 12200726"/>
              <a:gd name="connsiteY527" fmla="*/ 1151253 h 4807010"/>
              <a:gd name="connsiteX528" fmla="*/ 1451634 w 12200726"/>
              <a:gd name="connsiteY528" fmla="*/ 1151253 h 4807010"/>
              <a:gd name="connsiteX529" fmla="*/ 1451634 w 12200726"/>
              <a:gd name="connsiteY529" fmla="*/ 1106630 h 4807010"/>
              <a:gd name="connsiteX530" fmla="*/ 1522142 w 12200726"/>
              <a:gd name="connsiteY530" fmla="*/ 1106630 h 4807010"/>
              <a:gd name="connsiteX531" fmla="*/ 1522142 w 12200726"/>
              <a:gd name="connsiteY531" fmla="*/ 1111650 h 4807010"/>
              <a:gd name="connsiteX532" fmla="*/ 1522142 w 12200726"/>
              <a:gd name="connsiteY532" fmla="*/ 1146790 h 4807010"/>
              <a:gd name="connsiteX533" fmla="*/ 1526808 w 12200726"/>
              <a:gd name="connsiteY533" fmla="*/ 1146790 h 4807010"/>
              <a:gd name="connsiteX534" fmla="*/ 1559469 w 12200726"/>
              <a:gd name="connsiteY534" fmla="*/ 1146790 h 4807010"/>
              <a:gd name="connsiteX535" fmla="*/ 1559469 w 12200726"/>
              <a:gd name="connsiteY535" fmla="*/ 1244959 h 4807010"/>
              <a:gd name="connsiteX536" fmla="*/ 1561542 w 12200726"/>
              <a:gd name="connsiteY536" fmla="*/ 1244959 h 4807010"/>
              <a:gd name="connsiteX537" fmla="*/ 1576060 w 12200726"/>
              <a:gd name="connsiteY537" fmla="*/ 1244959 h 4807010"/>
              <a:gd name="connsiteX538" fmla="*/ 1605093 w 12200726"/>
              <a:gd name="connsiteY538" fmla="*/ 1253884 h 4807010"/>
              <a:gd name="connsiteX539" fmla="*/ 1605093 w 12200726"/>
              <a:gd name="connsiteY539" fmla="*/ 1334204 h 4807010"/>
              <a:gd name="connsiteX540" fmla="*/ 1607166 w 12200726"/>
              <a:gd name="connsiteY540" fmla="*/ 1334204 h 4807010"/>
              <a:gd name="connsiteX541" fmla="*/ 1621681 w 12200726"/>
              <a:gd name="connsiteY541" fmla="*/ 1334204 h 4807010"/>
              <a:gd name="connsiteX542" fmla="*/ 1621681 w 12200726"/>
              <a:gd name="connsiteY542" fmla="*/ 1337550 h 4807010"/>
              <a:gd name="connsiteX543" fmla="*/ 1621681 w 12200726"/>
              <a:gd name="connsiteY543" fmla="*/ 1360976 h 4807010"/>
              <a:gd name="connsiteX544" fmla="*/ 1625829 w 12200726"/>
              <a:gd name="connsiteY544" fmla="*/ 1360976 h 4807010"/>
              <a:gd name="connsiteX545" fmla="*/ 1654862 w 12200726"/>
              <a:gd name="connsiteY545" fmla="*/ 1360976 h 4807010"/>
              <a:gd name="connsiteX546" fmla="*/ 1667305 w 12200726"/>
              <a:gd name="connsiteY546" fmla="*/ 1374364 h 4807010"/>
              <a:gd name="connsiteX547" fmla="*/ 1667305 w 12200726"/>
              <a:gd name="connsiteY547" fmla="*/ 1418986 h 4807010"/>
              <a:gd name="connsiteX548" fmla="*/ 1671971 w 12200726"/>
              <a:gd name="connsiteY548" fmla="*/ 1418986 h 4807010"/>
              <a:gd name="connsiteX549" fmla="*/ 1704632 w 12200726"/>
              <a:gd name="connsiteY549" fmla="*/ 1418986 h 4807010"/>
              <a:gd name="connsiteX550" fmla="*/ 1704632 w 12200726"/>
              <a:gd name="connsiteY550" fmla="*/ 1421216 h 4807010"/>
              <a:gd name="connsiteX551" fmla="*/ 1704632 w 12200726"/>
              <a:gd name="connsiteY551" fmla="*/ 1436835 h 4807010"/>
              <a:gd name="connsiteX552" fmla="*/ 1707225 w 12200726"/>
              <a:gd name="connsiteY552" fmla="*/ 1436835 h 4807010"/>
              <a:gd name="connsiteX553" fmla="*/ 1725371 w 12200726"/>
              <a:gd name="connsiteY553" fmla="*/ 1436835 h 4807010"/>
              <a:gd name="connsiteX554" fmla="*/ 1725371 w 12200726"/>
              <a:gd name="connsiteY554" fmla="*/ 1441296 h 4807010"/>
              <a:gd name="connsiteX555" fmla="*/ 1725371 w 12200726"/>
              <a:gd name="connsiteY555" fmla="*/ 1472532 h 4807010"/>
              <a:gd name="connsiteX556" fmla="*/ 1733665 w 12200726"/>
              <a:gd name="connsiteY556" fmla="*/ 1468627 h 4807010"/>
              <a:gd name="connsiteX557" fmla="*/ 1733665 w 12200726"/>
              <a:gd name="connsiteY557" fmla="*/ 1441296 h 4807010"/>
              <a:gd name="connsiteX558" fmla="*/ 1735738 w 12200726"/>
              <a:gd name="connsiteY558" fmla="*/ 1441296 h 4807010"/>
              <a:gd name="connsiteX559" fmla="*/ 1750256 w 12200726"/>
              <a:gd name="connsiteY559" fmla="*/ 1441296 h 4807010"/>
              <a:gd name="connsiteX560" fmla="*/ 1750256 w 12200726"/>
              <a:gd name="connsiteY560" fmla="*/ 1444644 h 4807010"/>
              <a:gd name="connsiteX561" fmla="*/ 1750256 w 12200726"/>
              <a:gd name="connsiteY561" fmla="*/ 1468070 h 4807010"/>
              <a:gd name="connsiteX562" fmla="*/ 1751811 w 12200726"/>
              <a:gd name="connsiteY562" fmla="*/ 1468070 h 4807010"/>
              <a:gd name="connsiteX563" fmla="*/ 1762698 w 12200726"/>
              <a:gd name="connsiteY563" fmla="*/ 1468070 h 4807010"/>
              <a:gd name="connsiteX564" fmla="*/ 1862237 w 12200726"/>
              <a:gd name="connsiteY564" fmla="*/ 1459146 h 4807010"/>
              <a:gd name="connsiteX565" fmla="*/ 1862237 w 12200726"/>
              <a:gd name="connsiteY565" fmla="*/ 1461935 h 4807010"/>
              <a:gd name="connsiteX566" fmla="*/ 1862237 w 12200726"/>
              <a:gd name="connsiteY566" fmla="*/ 1481456 h 4807010"/>
              <a:gd name="connsiteX567" fmla="*/ 1863793 w 12200726"/>
              <a:gd name="connsiteY567" fmla="*/ 1481456 h 4807010"/>
              <a:gd name="connsiteX568" fmla="*/ 1874682 w 12200726"/>
              <a:gd name="connsiteY568" fmla="*/ 1481456 h 4807010"/>
              <a:gd name="connsiteX569" fmla="*/ 1874682 w 12200726"/>
              <a:gd name="connsiteY569" fmla="*/ 1485918 h 4807010"/>
              <a:gd name="connsiteX570" fmla="*/ 1874682 w 12200726"/>
              <a:gd name="connsiteY570" fmla="*/ 1517155 h 4807010"/>
              <a:gd name="connsiteX571" fmla="*/ 1878828 w 12200726"/>
              <a:gd name="connsiteY571" fmla="*/ 1514366 h 4807010"/>
              <a:gd name="connsiteX572" fmla="*/ 1907861 w 12200726"/>
              <a:gd name="connsiteY572" fmla="*/ 1494844 h 4807010"/>
              <a:gd name="connsiteX573" fmla="*/ 1920303 w 12200726"/>
              <a:gd name="connsiteY573" fmla="*/ 1410061 h 4807010"/>
              <a:gd name="connsiteX574" fmla="*/ 1921859 w 12200726"/>
              <a:gd name="connsiteY574" fmla="*/ 1409504 h 4807010"/>
              <a:gd name="connsiteX575" fmla="*/ 1932746 w 12200726"/>
              <a:gd name="connsiteY575" fmla="*/ 1405598 h 4807010"/>
              <a:gd name="connsiteX576" fmla="*/ 1936894 w 12200726"/>
              <a:gd name="connsiteY576" fmla="*/ 1262807 h 4807010"/>
              <a:gd name="connsiteX577" fmla="*/ 1941042 w 12200726"/>
              <a:gd name="connsiteY577" fmla="*/ 1405598 h 4807010"/>
              <a:gd name="connsiteX578" fmla="*/ 1942597 w 12200726"/>
              <a:gd name="connsiteY578" fmla="*/ 1406156 h 4807010"/>
              <a:gd name="connsiteX579" fmla="*/ 1953485 w 12200726"/>
              <a:gd name="connsiteY579" fmla="*/ 1410061 h 4807010"/>
              <a:gd name="connsiteX580" fmla="*/ 1953485 w 12200726"/>
              <a:gd name="connsiteY580" fmla="*/ 1231573 h 4807010"/>
              <a:gd name="connsiteX581" fmla="*/ 1961779 w 12200726"/>
              <a:gd name="connsiteY581" fmla="*/ 1164639 h 4807010"/>
              <a:gd name="connsiteX582" fmla="*/ 2040581 w 12200726"/>
              <a:gd name="connsiteY582" fmla="*/ 1164639 h 4807010"/>
              <a:gd name="connsiteX583" fmla="*/ 2040581 w 12200726"/>
              <a:gd name="connsiteY583" fmla="*/ 1231573 h 4807010"/>
              <a:gd name="connsiteX584" fmla="*/ 2042137 w 12200726"/>
              <a:gd name="connsiteY584" fmla="*/ 1231573 h 4807010"/>
              <a:gd name="connsiteX585" fmla="*/ 2053024 w 12200726"/>
              <a:gd name="connsiteY585" fmla="*/ 1231573 h 4807010"/>
              <a:gd name="connsiteX586" fmla="*/ 2053024 w 12200726"/>
              <a:gd name="connsiteY586" fmla="*/ 1062007 h 4807010"/>
              <a:gd name="connsiteX587" fmla="*/ 2056654 w 12200726"/>
              <a:gd name="connsiteY587" fmla="*/ 1062007 h 4807010"/>
              <a:gd name="connsiteX588" fmla="*/ 2082057 w 12200726"/>
              <a:gd name="connsiteY588" fmla="*/ 1062007 h 4807010"/>
              <a:gd name="connsiteX589" fmla="*/ 2082057 w 12200726"/>
              <a:gd name="connsiteY589" fmla="*/ 1058104 h 4807010"/>
              <a:gd name="connsiteX590" fmla="*/ 2082057 w 12200726"/>
              <a:gd name="connsiteY590" fmla="*/ 1030773 h 4807010"/>
              <a:gd name="connsiteX591" fmla="*/ 2127680 w 12200726"/>
              <a:gd name="connsiteY591" fmla="*/ 1030773 h 4807010"/>
              <a:gd name="connsiteX592" fmla="*/ 2127680 w 12200726"/>
              <a:gd name="connsiteY592" fmla="*/ 1028541 h 4807010"/>
              <a:gd name="connsiteX593" fmla="*/ 2127680 w 12200726"/>
              <a:gd name="connsiteY593" fmla="*/ 1012924 h 4807010"/>
              <a:gd name="connsiteX594" fmla="*/ 2131309 w 12200726"/>
              <a:gd name="connsiteY594" fmla="*/ 1012924 h 4807010"/>
              <a:gd name="connsiteX595" fmla="*/ 2156713 w 12200726"/>
              <a:gd name="connsiteY595" fmla="*/ 1012924 h 4807010"/>
              <a:gd name="connsiteX596" fmla="*/ 2156713 w 12200726"/>
              <a:gd name="connsiteY596" fmla="*/ 1015155 h 4807010"/>
              <a:gd name="connsiteX597" fmla="*/ 2156713 w 12200726"/>
              <a:gd name="connsiteY597" fmla="*/ 1030773 h 4807010"/>
              <a:gd name="connsiteX598" fmla="*/ 2158269 w 12200726"/>
              <a:gd name="connsiteY598" fmla="*/ 1030773 h 4807010"/>
              <a:gd name="connsiteX599" fmla="*/ 2169156 w 12200726"/>
              <a:gd name="connsiteY599" fmla="*/ 1030773 h 4807010"/>
              <a:gd name="connsiteX600" fmla="*/ 2189893 w 12200726"/>
              <a:gd name="connsiteY600" fmla="*/ 1021847 h 4807010"/>
              <a:gd name="connsiteX601" fmla="*/ 2198187 w 12200726"/>
              <a:gd name="connsiteY601" fmla="*/ 1028541 h 4807010"/>
              <a:gd name="connsiteX602" fmla="*/ 2198187 w 12200726"/>
              <a:gd name="connsiteY602" fmla="*/ 1012924 h 4807010"/>
              <a:gd name="connsiteX603" fmla="*/ 2202853 w 12200726"/>
              <a:gd name="connsiteY603" fmla="*/ 1012924 h 4807010"/>
              <a:gd name="connsiteX604" fmla="*/ 2235516 w 12200726"/>
              <a:gd name="connsiteY604" fmla="*/ 1012924 h 4807010"/>
              <a:gd name="connsiteX605" fmla="*/ 2235516 w 12200726"/>
              <a:gd name="connsiteY605" fmla="*/ 1015155 h 4807010"/>
              <a:gd name="connsiteX606" fmla="*/ 2235516 w 12200726"/>
              <a:gd name="connsiteY606" fmla="*/ 1030773 h 4807010"/>
              <a:gd name="connsiteX607" fmla="*/ 2297728 w 12200726"/>
              <a:gd name="connsiteY607" fmla="*/ 1030773 h 4807010"/>
              <a:gd name="connsiteX608" fmla="*/ 2297728 w 12200726"/>
              <a:gd name="connsiteY608" fmla="*/ 1034119 h 4807010"/>
              <a:gd name="connsiteX609" fmla="*/ 2297728 w 12200726"/>
              <a:gd name="connsiteY609" fmla="*/ 1057547 h 4807010"/>
              <a:gd name="connsiteX610" fmla="*/ 2351646 w 12200726"/>
              <a:gd name="connsiteY610" fmla="*/ 1057547 h 4807010"/>
              <a:gd name="connsiteX611" fmla="*/ 2351646 w 12200726"/>
              <a:gd name="connsiteY611" fmla="*/ 1120016 h 4807010"/>
              <a:gd name="connsiteX612" fmla="*/ 2353201 w 12200726"/>
              <a:gd name="connsiteY612" fmla="*/ 1120016 h 4807010"/>
              <a:gd name="connsiteX613" fmla="*/ 2364089 w 12200726"/>
              <a:gd name="connsiteY613" fmla="*/ 1120016 h 4807010"/>
              <a:gd name="connsiteX614" fmla="*/ 2364089 w 12200726"/>
              <a:gd name="connsiteY614" fmla="*/ 1122247 h 4807010"/>
              <a:gd name="connsiteX615" fmla="*/ 2364089 w 12200726"/>
              <a:gd name="connsiteY615" fmla="*/ 1137867 h 4807010"/>
              <a:gd name="connsiteX616" fmla="*/ 2372385 w 12200726"/>
              <a:gd name="connsiteY616" fmla="*/ 1200336 h 4807010"/>
              <a:gd name="connsiteX617" fmla="*/ 2373940 w 12200726"/>
              <a:gd name="connsiteY617" fmla="*/ 1200336 h 4807010"/>
              <a:gd name="connsiteX618" fmla="*/ 2384827 w 12200726"/>
              <a:gd name="connsiteY618" fmla="*/ 1200336 h 4807010"/>
              <a:gd name="connsiteX619" fmla="*/ 2384827 w 12200726"/>
              <a:gd name="connsiteY619" fmla="*/ 1202010 h 4807010"/>
              <a:gd name="connsiteX620" fmla="*/ 2384827 w 12200726"/>
              <a:gd name="connsiteY620" fmla="*/ 1213724 h 4807010"/>
              <a:gd name="connsiteX621" fmla="*/ 2386900 w 12200726"/>
              <a:gd name="connsiteY621" fmla="*/ 1213724 h 4807010"/>
              <a:gd name="connsiteX622" fmla="*/ 2401416 w 12200726"/>
              <a:gd name="connsiteY622" fmla="*/ 1213724 h 4807010"/>
              <a:gd name="connsiteX623" fmla="*/ 2401416 w 12200726"/>
              <a:gd name="connsiteY623" fmla="*/ 1276195 h 4807010"/>
              <a:gd name="connsiteX624" fmla="*/ 2405564 w 12200726"/>
              <a:gd name="connsiteY624" fmla="*/ 1276195 h 4807010"/>
              <a:gd name="connsiteX625" fmla="*/ 2434597 w 12200726"/>
              <a:gd name="connsiteY625" fmla="*/ 1276195 h 4807010"/>
              <a:gd name="connsiteX626" fmla="*/ 2434597 w 12200726"/>
              <a:gd name="connsiteY626" fmla="*/ 1325279 h 4807010"/>
              <a:gd name="connsiteX627" fmla="*/ 2438745 w 12200726"/>
              <a:gd name="connsiteY627" fmla="*/ 1328624 h 4807010"/>
              <a:gd name="connsiteX628" fmla="*/ 2438745 w 12200726"/>
              <a:gd name="connsiteY628" fmla="*/ 1352053 h 4807010"/>
              <a:gd name="connsiteX629" fmla="*/ 2440300 w 12200726"/>
              <a:gd name="connsiteY629" fmla="*/ 1352053 h 4807010"/>
              <a:gd name="connsiteX630" fmla="*/ 2451187 w 12200726"/>
              <a:gd name="connsiteY630" fmla="*/ 1352053 h 4807010"/>
              <a:gd name="connsiteX631" fmla="*/ 2451187 w 12200726"/>
              <a:gd name="connsiteY631" fmla="*/ 1401136 h 4807010"/>
              <a:gd name="connsiteX632" fmla="*/ 2453778 w 12200726"/>
              <a:gd name="connsiteY632" fmla="*/ 1401136 h 4807010"/>
              <a:gd name="connsiteX633" fmla="*/ 2471924 w 12200726"/>
              <a:gd name="connsiteY633" fmla="*/ 1401136 h 4807010"/>
              <a:gd name="connsiteX634" fmla="*/ 2476072 w 12200726"/>
              <a:gd name="connsiteY634" fmla="*/ 1409504 h 4807010"/>
              <a:gd name="connsiteX635" fmla="*/ 2476072 w 12200726"/>
              <a:gd name="connsiteY635" fmla="*/ 1436835 h 4807010"/>
              <a:gd name="connsiteX636" fmla="*/ 2479183 w 12200726"/>
              <a:gd name="connsiteY636" fmla="*/ 1432930 h 4807010"/>
              <a:gd name="connsiteX637" fmla="*/ 2500957 w 12200726"/>
              <a:gd name="connsiteY637" fmla="*/ 1405598 h 4807010"/>
              <a:gd name="connsiteX638" fmla="*/ 2559023 w 12200726"/>
              <a:gd name="connsiteY638" fmla="*/ 1405598 h 4807010"/>
              <a:gd name="connsiteX639" fmla="*/ 2559023 w 12200726"/>
              <a:gd name="connsiteY639" fmla="*/ 1584087 h 4807010"/>
              <a:gd name="connsiteX640" fmla="*/ 2560578 w 12200726"/>
              <a:gd name="connsiteY640" fmla="*/ 1584087 h 4807010"/>
              <a:gd name="connsiteX641" fmla="*/ 2571465 w 12200726"/>
              <a:gd name="connsiteY641" fmla="*/ 1584087 h 4807010"/>
              <a:gd name="connsiteX642" fmla="*/ 2573021 w 12200726"/>
              <a:gd name="connsiteY642" fmla="*/ 1581298 h 4807010"/>
              <a:gd name="connsiteX643" fmla="*/ 2583908 w 12200726"/>
              <a:gd name="connsiteY643" fmla="*/ 1561776 h 4807010"/>
              <a:gd name="connsiteX644" fmla="*/ 2583908 w 12200726"/>
              <a:gd name="connsiteY644" fmla="*/ 1565681 h 4807010"/>
              <a:gd name="connsiteX645" fmla="*/ 2583908 w 12200726"/>
              <a:gd name="connsiteY645" fmla="*/ 1593012 h 4807010"/>
              <a:gd name="connsiteX646" fmla="*/ 2592202 w 12200726"/>
              <a:gd name="connsiteY646" fmla="*/ 1499306 h 4807010"/>
              <a:gd name="connsiteX647" fmla="*/ 2593757 w 12200726"/>
              <a:gd name="connsiteY647" fmla="*/ 1499306 h 4807010"/>
              <a:gd name="connsiteX648" fmla="*/ 2604645 w 12200726"/>
              <a:gd name="connsiteY648" fmla="*/ 1499306 h 4807010"/>
              <a:gd name="connsiteX649" fmla="*/ 2604645 w 12200726"/>
              <a:gd name="connsiteY649" fmla="*/ 1365438 h 4807010"/>
              <a:gd name="connsiteX650" fmla="*/ 2606720 w 12200726"/>
              <a:gd name="connsiteY650" fmla="*/ 1365438 h 4807010"/>
              <a:gd name="connsiteX651" fmla="*/ 2621235 w 12200726"/>
              <a:gd name="connsiteY651" fmla="*/ 1365438 h 4807010"/>
              <a:gd name="connsiteX652" fmla="*/ 2646120 w 12200726"/>
              <a:gd name="connsiteY652" fmla="*/ 1276195 h 4807010"/>
              <a:gd name="connsiteX653" fmla="*/ 2648713 w 12200726"/>
              <a:gd name="connsiteY653" fmla="*/ 1276195 h 4807010"/>
              <a:gd name="connsiteX654" fmla="*/ 2666859 w 12200726"/>
              <a:gd name="connsiteY654" fmla="*/ 1276195 h 4807010"/>
              <a:gd name="connsiteX655" fmla="*/ 2687596 w 12200726"/>
              <a:gd name="connsiteY655" fmla="*/ 1365438 h 4807010"/>
              <a:gd name="connsiteX656" fmla="*/ 2689669 w 12200726"/>
              <a:gd name="connsiteY656" fmla="*/ 1365438 h 4807010"/>
              <a:gd name="connsiteX657" fmla="*/ 2704186 w 12200726"/>
              <a:gd name="connsiteY657" fmla="*/ 1365438 h 4807010"/>
              <a:gd name="connsiteX658" fmla="*/ 2704186 w 12200726"/>
              <a:gd name="connsiteY658" fmla="*/ 1445758 h 4807010"/>
              <a:gd name="connsiteX659" fmla="*/ 2707814 w 12200726"/>
              <a:gd name="connsiteY659" fmla="*/ 1445758 h 4807010"/>
              <a:gd name="connsiteX660" fmla="*/ 2733219 w 12200726"/>
              <a:gd name="connsiteY660" fmla="*/ 1445758 h 4807010"/>
              <a:gd name="connsiteX661" fmla="*/ 2733219 w 12200726"/>
              <a:gd name="connsiteY661" fmla="*/ 1450221 h 4807010"/>
              <a:gd name="connsiteX662" fmla="*/ 2733219 w 12200726"/>
              <a:gd name="connsiteY662" fmla="*/ 1481456 h 4807010"/>
              <a:gd name="connsiteX663" fmla="*/ 2741513 w 12200726"/>
              <a:gd name="connsiteY663" fmla="*/ 1476995 h 4807010"/>
              <a:gd name="connsiteX664" fmla="*/ 2741513 w 12200726"/>
              <a:gd name="connsiteY664" fmla="*/ 1445758 h 4807010"/>
              <a:gd name="connsiteX665" fmla="*/ 2744624 w 12200726"/>
              <a:gd name="connsiteY665" fmla="*/ 1445758 h 4807010"/>
              <a:gd name="connsiteX666" fmla="*/ 2766398 w 12200726"/>
              <a:gd name="connsiteY666" fmla="*/ 1445758 h 4807010"/>
              <a:gd name="connsiteX667" fmla="*/ 2766398 w 12200726"/>
              <a:gd name="connsiteY667" fmla="*/ 1449104 h 4807010"/>
              <a:gd name="connsiteX668" fmla="*/ 2766398 w 12200726"/>
              <a:gd name="connsiteY668" fmla="*/ 1472532 h 4807010"/>
              <a:gd name="connsiteX669" fmla="*/ 2828612 w 12200726"/>
              <a:gd name="connsiteY669" fmla="*/ 1472532 h 4807010"/>
              <a:gd name="connsiteX670" fmla="*/ 2828612 w 12200726"/>
              <a:gd name="connsiteY670" fmla="*/ 1396675 h 4807010"/>
              <a:gd name="connsiteX671" fmla="*/ 2831203 w 12200726"/>
              <a:gd name="connsiteY671" fmla="*/ 1396675 h 4807010"/>
              <a:gd name="connsiteX672" fmla="*/ 2849349 w 12200726"/>
              <a:gd name="connsiteY672" fmla="*/ 1396675 h 4807010"/>
              <a:gd name="connsiteX673" fmla="*/ 2849349 w 12200726"/>
              <a:gd name="connsiteY673" fmla="*/ 1441296 h 4807010"/>
              <a:gd name="connsiteX674" fmla="*/ 2853497 w 12200726"/>
              <a:gd name="connsiteY674" fmla="*/ 1374364 h 4807010"/>
              <a:gd name="connsiteX675" fmla="*/ 2899119 w 12200726"/>
              <a:gd name="connsiteY675" fmla="*/ 1374364 h 4807010"/>
              <a:gd name="connsiteX676" fmla="*/ 2899119 w 12200726"/>
              <a:gd name="connsiteY676" fmla="*/ 1371016 h 4807010"/>
              <a:gd name="connsiteX677" fmla="*/ 2899119 w 12200726"/>
              <a:gd name="connsiteY677" fmla="*/ 1347590 h 4807010"/>
              <a:gd name="connsiteX678" fmla="*/ 2900674 w 12200726"/>
              <a:gd name="connsiteY678" fmla="*/ 1347590 h 4807010"/>
              <a:gd name="connsiteX679" fmla="*/ 2911561 w 12200726"/>
              <a:gd name="connsiteY679" fmla="*/ 1347590 h 4807010"/>
              <a:gd name="connsiteX680" fmla="*/ 2911561 w 12200726"/>
              <a:gd name="connsiteY680" fmla="*/ 1343687 h 4807010"/>
              <a:gd name="connsiteX681" fmla="*/ 2911561 w 12200726"/>
              <a:gd name="connsiteY681" fmla="*/ 1316355 h 4807010"/>
              <a:gd name="connsiteX682" fmla="*/ 2919857 w 12200726"/>
              <a:gd name="connsiteY682" fmla="*/ 1329741 h 4807010"/>
              <a:gd name="connsiteX683" fmla="*/ 2924523 w 12200726"/>
              <a:gd name="connsiteY683" fmla="*/ 1329741 h 4807010"/>
              <a:gd name="connsiteX684" fmla="*/ 2957185 w 12200726"/>
              <a:gd name="connsiteY684" fmla="*/ 1329741 h 4807010"/>
              <a:gd name="connsiteX685" fmla="*/ 2957185 w 12200726"/>
              <a:gd name="connsiteY685" fmla="*/ 1328067 h 4807010"/>
              <a:gd name="connsiteX686" fmla="*/ 2957185 w 12200726"/>
              <a:gd name="connsiteY686" fmla="*/ 1316355 h 4807010"/>
              <a:gd name="connsiteX687" fmla="*/ 2958740 w 12200726"/>
              <a:gd name="connsiteY687" fmla="*/ 1316355 h 4807010"/>
              <a:gd name="connsiteX688" fmla="*/ 2969627 w 12200726"/>
              <a:gd name="connsiteY688" fmla="*/ 1316355 h 4807010"/>
              <a:gd name="connsiteX689" fmla="*/ 2969627 w 12200726"/>
              <a:gd name="connsiteY689" fmla="*/ 1319144 h 4807010"/>
              <a:gd name="connsiteX690" fmla="*/ 2969627 w 12200726"/>
              <a:gd name="connsiteY690" fmla="*/ 1338667 h 4807010"/>
              <a:gd name="connsiteX691" fmla="*/ 3048430 w 12200726"/>
              <a:gd name="connsiteY691" fmla="*/ 1338667 h 4807010"/>
              <a:gd name="connsiteX692" fmla="*/ 3048430 w 12200726"/>
              <a:gd name="connsiteY692" fmla="*/ 1624247 h 4807010"/>
              <a:gd name="connsiteX693" fmla="*/ 3051540 w 12200726"/>
              <a:gd name="connsiteY693" fmla="*/ 1624247 h 4807010"/>
              <a:gd name="connsiteX694" fmla="*/ 3073315 w 12200726"/>
              <a:gd name="connsiteY694" fmla="*/ 1624247 h 4807010"/>
              <a:gd name="connsiteX695" fmla="*/ 3073315 w 12200726"/>
              <a:gd name="connsiteY695" fmla="*/ 1597475 h 4807010"/>
              <a:gd name="connsiteX696" fmla="*/ 3081611 w 12200726"/>
              <a:gd name="connsiteY696" fmla="*/ 1597475 h 4807010"/>
              <a:gd name="connsiteX697" fmla="*/ 3081611 w 12200726"/>
              <a:gd name="connsiteY697" fmla="*/ 1624247 h 4807010"/>
              <a:gd name="connsiteX698" fmla="*/ 3143823 w 12200726"/>
              <a:gd name="connsiteY698" fmla="*/ 1624247 h 4807010"/>
              <a:gd name="connsiteX699" fmla="*/ 3143823 w 12200726"/>
              <a:gd name="connsiteY699" fmla="*/ 1561776 h 4807010"/>
              <a:gd name="connsiteX700" fmla="*/ 3168708 w 12200726"/>
              <a:gd name="connsiteY700" fmla="*/ 1561776 h 4807010"/>
              <a:gd name="connsiteX701" fmla="*/ 3193593 w 12200726"/>
              <a:gd name="connsiteY701" fmla="*/ 1557315 h 4807010"/>
              <a:gd name="connsiteX702" fmla="*/ 3201889 w 12200726"/>
              <a:gd name="connsiteY702" fmla="*/ 1561776 h 4807010"/>
              <a:gd name="connsiteX703" fmla="*/ 3222625 w 12200726"/>
              <a:gd name="connsiteY703" fmla="*/ 1561776 h 4807010"/>
              <a:gd name="connsiteX704" fmla="*/ 3222625 w 12200726"/>
              <a:gd name="connsiteY704" fmla="*/ 1624247 h 4807010"/>
              <a:gd name="connsiteX705" fmla="*/ 3239216 w 12200726"/>
              <a:gd name="connsiteY705" fmla="*/ 1624247 h 4807010"/>
              <a:gd name="connsiteX706" fmla="*/ 3239216 w 12200726"/>
              <a:gd name="connsiteY706" fmla="*/ 1659946 h 4807010"/>
              <a:gd name="connsiteX707" fmla="*/ 3258322 w 12200726"/>
              <a:gd name="connsiteY707" fmla="*/ 1661814 h 4807010"/>
              <a:gd name="connsiteX708" fmla="*/ 3284840 w 12200726"/>
              <a:gd name="connsiteY708" fmla="*/ 1661814 h 4807010"/>
              <a:gd name="connsiteX709" fmla="*/ 3284840 w 12200726"/>
              <a:gd name="connsiteY709" fmla="*/ 1628710 h 4807010"/>
              <a:gd name="connsiteX710" fmla="*/ 3423908 w 12200726"/>
              <a:gd name="connsiteY710" fmla="*/ 1628710 h 4807010"/>
              <a:gd name="connsiteX711" fmla="*/ 3423908 w 12200726"/>
              <a:gd name="connsiteY711" fmla="*/ 1452735 h 4807010"/>
              <a:gd name="connsiteX712" fmla="*/ 3571269 w 12200726"/>
              <a:gd name="connsiteY712" fmla="*/ 1452735 h 4807010"/>
              <a:gd name="connsiteX713" fmla="*/ 3571269 w 12200726"/>
              <a:gd name="connsiteY713" fmla="*/ 1615324 h 4807010"/>
              <a:gd name="connsiteX714" fmla="*/ 3575165 w 12200726"/>
              <a:gd name="connsiteY714" fmla="*/ 1615324 h 4807010"/>
              <a:gd name="connsiteX715" fmla="*/ 3577707 w 12200726"/>
              <a:gd name="connsiteY715" fmla="*/ 1661814 h 4807010"/>
              <a:gd name="connsiteX716" fmla="*/ 3597509 w 12200726"/>
              <a:gd name="connsiteY716" fmla="*/ 1661814 h 4807010"/>
              <a:gd name="connsiteX717" fmla="*/ 3600050 w 12200726"/>
              <a:gd name="connsiteY717" fmla="*/ 1615324 h 4807010"/>
              <a:gd name="connsiteX718" fmla="*/ 3612493 w 12200726"/>
              <a:gd name="connsiteY718" fmla="*/ 1615324 h 4807010"/>
              <a:gd name="connsiteX719" fmla="*/ 3615034 w 12200726"/>
              <a:gd name="connsiteY719" fmla="*/ 1661814 h 4807010"/>
              <a:gd name="connsiteX720" fmla="*/ 3718630 w 12200726"/>
              <a:gd name="connsiteY720" fmla="*/ 1661814 h 4807010"/>
              <a:gd name="connsiteX721" fmla="*/ 3718630 w 12200726"/>
              <a:gd name="connsiteY721" fmla="*/ 1325301 h 4807010"/>
              <a:gd name="connsiteX722" fmla="*/ 4122450 w 12200726"/>
              <a:gd name="connsiteY722" fmla="*/ 1325301 h 4807010"/>
              <a:gd name="connsiteX723" fmla="*/ 4122450 w 12200726"/>
              <a:gd name="connsiteY723" fmla="*/ 1661814 h 4807010"/>
              <a:gd name="connsiteX724" fmla="*/ 4160712 w 12200726"/>
              <a:gd name="connsiteY724" fmla="*/ 1661814 h 4807010"/>
              <a:gd name="connsiteX725" fmla="*/ 4160712 w 12200726"/>
              <a:gd name="connsiteY725" fmla="*/ 1491124 h 4807010"/>
              <a:gd name="connsiteX726" fmla="*/ 4355371 w 12200726"/>
              <a:gd name="connsiteY726" fmla="*/ 1491124 h 4807010"/>
              <a:gd name="connsiteX727" fmla="*/ 4462735 w 12200726"/>
              <a:gd name="connsiteY727" fmla="*/ 1356515 h 4807010"/>
              <a:gd name="connsiteX728" fmla="*/ 4595456 w 12200726"/>
              <a:gd name="connsiteY728" fmla="*/ 1356515 h 4807010"/>
              <a:gd name="connsiteX729" fmla="*/ 4595456 w 12200726"/>
              <a:gd name="connsiteY729" fmla="*/ 1512692 h 4807010"/>
              <a:gd name="connsiteX730" fmla="*/ 4612046 w 12200726"/>
              <a:gd name="connsiteY730" fmla="*/ 1512692 h 4807010"/>
              <a:gd name="connsiteX731" fmla="*/ 4616195 w 12200726"/>
              <a:gd name="connsiteY731" fmla="*/ 1499306 h 4807010"/>
              <a:gd name="connsiteX732" fmla="*/ 4628637 w 12200726"/>
              <a:gd name="connsiteY732" fmla="*/ 1499306 h 4807010"/>
              <a:gd name="connsiteX733" fmla="*/ 4632785 w 12200726"/>
              <a:gd name="connsiteY733" fmla="*/ 1517155 h 4807010"/>
              <a:gd name="connsiteX734" fmla="*/ 4657670 w 12200726"/>
              <a:gd name="connsiteY734" fmla="*/ 1517155 h 4807010"/>
              <a:gd name="connsiteX735" fmla="*/ 4657670 w 12200726"/>
              <a:gd name="connsiteY735" fmla="*/ 1503767 h 4807010"/>
              <a:gd name="connsiteX736" fmla="*/ 4703291 w 12200726"/>
              <a:gd name="connsiteY736" fmla="*/ 1503767 h 4807010"/>
              <a:gd name="connsiteX737" fmla="*/ 4703291 w 12200726"/>
              <a:gd name="connsiteY737" fmla="*/ 1517155 h 4807010"/>
              <a:gd name="connsiteX738" fmla="*/ 4744767 w 12200726"/>
              <a:gd name="connsiteY738" fmla="*/ 1517155 h 4807010"/>
              <a:gd name="connsiteX739" fmla="*/ 4744767 w 12200726"/>
              <a:gd name="connsiteY739" fmla="*/ 1610861 h 4807010"/>
              <a:gd name="connsiteX740" fmla="*/ 4773800 w 12200726"/>
              <a:gd name="connsiteY740" fmla="*/ 1610861 h 4807010"/>
              <a:gd name="connsiteX741" fmla="*/ 4773800 w 12200726"/>
              <a:gd name="connsiteY741" fmla="*/ 1584087 h 4807010"/>
              <a:gd name="connsiteX742" fmla="*/ 4806981 w 12200726"/>
              <a:gd name="connsiteY742" fmla="*/ 1584087 h 4807010"/>
              <a:gd name="connsiteX743" fmla="*/ 4806981 w 12200726"/>
              <a:gd name="connsiteY743" fmla="*/ 1213724 h 4807010"/>
              <a:gd name="connsiteX744" fmla="*/ 4819424 w 12200726"/>
              <a:gd name="connsiteY744" fmla="*/ 1200336 h 4807010"/>
              <a:gd name="connsiteX745" fmla="*/ 4968734 w 12200726"/>
              <a:gd name="connsiteY745" fmla="*/ 1200336 h 4807010"/>
              <a:gd name="connsiteX746" fmla="*/ 4968734 w 12200726"/>
              <a:gd name="connsiteY746" fmla="*/ 1218187 h 4807010"/>
              <a:gd name="connsiteX747" fmla="*/ 4989471 w 12200726"/>
              <a:gd name="connsiteY747" fmla="*/ 1218187 h 4807010"/>
              <a:gd name="connsiteX748" fmla="*/ 4989471 w 12200726"/>
              <a:gd name="connsiteY748" fmla="*/ 1454684 h 4807010"/>
              <a:gd name="connsiteX749" fmla="*/ 5035095 w 12200726"/>
              <a:gd name="connsiteY749" fmla="*/ 1454684 h 4807010"/>
              <a:gd name="connsiteX750" fmla="*/ 5035095 w 12200726"/>
              <a:gd name="connsiteY750" fmla="*/ 1316355 h 4807010"/>
              <a:gd name="connsiteX751" fmla="*/ 5089012 w 12200726"/>
              <a:gd name="connsiteY751" fmla="*/ 1316355 h 4807010"/>
              <a:gd name="connsiteX752" fmla="*/ 5097307 w 12200726"/>
              <a:gd name="connsiteY752" fmla="*/ 1307430 h 4807010"/>
              <a:gd name="connsiteX753" fmla="*/ 5113897 w 12200726"/>
              <a:gd name="connsiteY753" fmla="*/ 1307430 h 4807010"/>
              <a:gd name="connsiteX754" fmla="*/ 5122191 w 12200726"/>
              <a:gd name="connsiteY754" fmla="*/ 1316355 h 4807010"/>
              <a:gd name="connsiteX755" fmla="*/ 5167815 w 12200726"/>
              <a:gd name="connsiteY755" fmla="*/ 1316355 h 4807010"/>
              <a:gd name="connsiteX756" fmla="*/ 5167815 w 12200726"/>
              <a:gd name="connsiteY756" fmla="*/ 1075395 h 4807010"/>
              <a:gd name="connsiteX757" fmla="*/ 5283945 w 12200726"/>
              <a:gd name="connsiteY757" fmla="*/ 1053084 h 4807010"/>
              <a:gd name="connsiteX758" fmla="*/ 5283945 w 12200726"/>
              <a:gd name="connsiteY758" fmla="*/ 1055315 h 4807010"/>
              <a:gd name="connsiteX759" fmla="*/ 5283945 w 12200726"/>
              <a:gd name="connsiteY759" fmla="*/ 1070933 h 4807010"/>
              <a:gd name="connsiteX760" fmla="*/ 5337863 w 12200726"/>
              <a:gd name="connsiteY760" fmla="*/ 1070933 h 4807010"/>
              <a:gd name="connsiteX761" fmla="*/ 5337863 w 12200726"/>
              <a:gd name="connsiteY761" fmla="*/ 1597475 h 4807010"/>
              <a:gd name="connsiteX762" fmla="*/ 5383486 w 12200726"/>
              <a:gd name="connsiteY762" fmla="*/ 1597475 h 4807010"/>
              <a:gd name="connsiteX763" fmla="*/ 5383486 w 12200726"/>
              <a:gd name="connsiteY763" fmla="*/ 1588550 h 4807010"/>
              <a:gd name="connsiteX764" fmla="*/ 5408371 w 12200726"/>
              <a:gd name="connsiteY764" fmla="*/ 1588550 h 4807010"/>
              <a:gd name="connsiteX765" fmla="*/ 5408371 w 12200726"/>
              <a:gd name="connsiteY765" fmla="*/ 1597475 h 4807010"/>
              <a:gd name="connsiteX766" fmla="*/ 5458141 w 12200726"/>
              <a:gd name="connsiteY766" fmla="*/ 1597475 h 4807010"/>
              <a:gd name="connsiteX767" fmla="*/ 5458141 w 12200726"/>
              <a:gd name="connsiteY767" fmla="*/ 1570701 h 4807010"/>
              <a:gd name="connsiteX768" fmla="*/ 5516207 w 12200726"/>
              <a:gd name="connsiteY768" fmla="*/ 1570701 h 4807010"/>
              <a:gd name="connsiteX769" fmla="*/ 5541092 w 12200726"/>
              <a:gd name="connsiteY769" fmla="*/ 1561776 h 4807010"/>
              <a:gd name="connsiteX770" fmla="*/ 5582567 w 12200726"/>
              <a:gd name="connsiteY770" fmla="*/ 1570701 h 4807010"/>
              <a:gd name="connsiteX771" fmla="*/ 5582567 w 12200726"/>
              <a:gd name="connsiteY771" fmla="*/ 1535004 h 4807010"/>
              <a:gd name="connsiteX772" fmla="*/ 5599158 w 12200726"/>
              <a:gd name="connsiteY772" fmla="*/ 1535004 h 4807010"/>
              <a:gd name="connsiteX773" fmla="*/ 5599158 w 12200726"/>
              <a:gd name="connsiteY773" fmla="*/ 1508230 h 4807010"/>
              <a:gd name="connsiteX774" fmla="*/ 5715288 w 12200726"/>
              <a:gd name="connsiteY774" fmla="*/ 1508230 h 4807010"/>
              <a:gd name="connsiteX775" fmla="*/ 5715288 w 12200726"/>
              <a:gd name="connsiteY775" fmla="*/ 1445758 h 4807010"/>
              <a:gd name="connsiteX776" fmla="*/ 5752615 w 12200726"/>
              <a:gd name="connsiteY776" fmla="*/ 1445758 h 4807010"/>
              <a:gd name="connsiteX777" fmla="*/ 5752615 w 12200726"/>
              <a:gd name="connsiteY777" fmla="*/ 1432372 h 4807010"/>
              <a:gd name="connsiteX778" fmla="*/ 5777500 w 12200726"/>
              <a:gd name="connsiteY778" fmla="*/ 1432372 h 4807010"/>
              <a:gd name="connsiteX779" fmla="*/ 5777500 w 12200726"/>
              <a:gd name="connsiteY779" fmla="*/ 1445758 h 4807010"/>
              <a:gd name="connsiteX780" fmla="*/ 5810681 w 12200726"/>
              <a:gd name="connsiteY780" fmla="*/ 1445758 h 4807010"/>
              <a:gd name="connsiteX781" fmla="*/ 5810681 w 12200726"/>
              <a:gd name="connsiteY781" fmla="*/ 1548390 h 4807010"/>
              <a:gd name="connsiteX782" fmla="*/ 5877041 w 12200726"/>
              <a:gd name="connsiteY782" fmla="*/ 1548390 h 4807010"/>
              <a:gd name="connsiteX783" fmla="*/ 5877041 w 12200726"/>
              <a:gd name="connsiteY783" fmla="*/ 1494844 h 4807010"/>
              <a:gd name="connsiteX784" fmla="*/ 5955844 w 12200726"/>
              <a:gd name="connsiteY784" fmla="*/ 1494844 h 4807010"/>
              <a:gd name="connsiteX785" fmla="*/ 5955844 w 12200726"/>
              <a:gd name="connsiteY785" fmla="*/ 1432372 h 4807010"/>
              <a:gd name="connsiteX786" fmla="*/ 6055386 w 12200726"/>
              <a:gd name="connsiteY786" fmla="*/ 1432372 h 4807010"/>
              <a:gd name="connsiteX787" fmla="*/ 6055628 w 12200726"/>
              <a:gd name="connsiteY787" fmla="*/ 1478578 h 4807010"/>
              <a:gd name="connsiteX788" fmla="*/ 6074361 w 12200726"/>
              <a:gd name="connsiteY788" fmla="*/ 1481456 h 4807010"/>
              <a:gd name="connsiteX789" fmla="*/ 6075399 w 12200726"/>
              <a:gd name="connsiteY789" fmla="*/ 1484247 h 4807010"/>
              <a:gd name="connsiteX790" fmla="*/ 6082655 w 12200726"/>
              <a:gd name="connsiteY790" fmla="*/ 1503767 h 4807010"/>
              <a:gd name="connsiteX791" fmla="*/ 6136573 w 12200726"/>
              <a:gd name="connsiteY791" fmla="*/ 1508230 h 4807010"/>
              <a:gd name="connsiteX792" fmla="*/ 6136573 w 12200726"/>
              <a:gd name="connsiteY792" fmla="*/ 1253884 h 4807010"/>
              <a:gd name="connsiteX793" fmla="*/ 6140721 w 12200726"/>
              <a:gd name="connsiteY793" fmla="*/ 1253884 h 4807010"/>
              <a:gd name="connsiteX794" fmla="*/ 6169754 w 12200726"/>
              <a:gd name="connsiteY794" fmla="*/ 1253884 h 4807010"/>
              <a:gd name="connsiteX795" fmla="*/ 6169754 w 12200726"/>
              <a:gd name="connsiteY795" fmla="*/ 972765 h 4807010"/>
              <a:gd name="connsiteX796" fmla="*/ 6173383 w 12200726"/>
              <a:gd name="connsiteY796" fmla="*/ 972765 h 4807010"/>
              <a:gd name="connsiteX797" fmla="*/ 6198787 w 12200726"/>
              <a:gd name="connsiteY797" fmla="*/ 972765 h 4807010"/>
              <a:gd name="connsiteX798" fmla="*/ 6198787 w 12200726"/>
              <a:gd name="connsiteY798" fmla="*/ 736267 h 4807010"/>
              <a:gd name="connsiteX799" fmla="*/ 6207081 w 12200726"/>
              <a:gd name="connsiteY799" fmla="*/ 678257 h 4807010"/>
              <a:gd name="connsiteX800" fmla="*/ 6211230 w 12200726"/>
              <a:gd name="connsiteY800" fmla="*/ 678257 h 4807010"/>
              <a:gd name="connsiteX801" fmla="*/ 6240263 w 12200726"/>
              <a:gd name="connsiteY801" fmla="*/ 678257 h 4807010"/>
              <a:gd name="connsiteX802" fmla="*/ 6314917 w 12200726"/>
              <a:gd name="connsiteY802" fmla="*/ 508694 h 4807010"/>
              <a:gd name="connsiteX803" fmla="*/ 6323213 w 12200726"/>
              <a:gd name="connsiteY803" fmla="*/ 0 h 480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</a:cxnLst>
            <a:rect l="l" t="t" r="r" b="b"/>
            <a:pathLst>
              <a:path w="12200726" h="4807010">
                <a:moveTo>
                  <a:pt x="6323213" y="0"/>
                </a:moveTo>
                <a:cubicBezTo>
                  <a:pt x="6323213" y="37"/>
                  <a:pt x="6323246" y="4211"/>
                  <a:pt x="6327359" y="508694"/>
                </a:cubicBezTo>
                <a:cubicBezTo>
                  <a:pt x="6327384" y="508743"/>
                  <a:pt x="6328704" y="511511"/>
                  <a:pt x="6406162" y="673796"/>
                </a:cubicBezTo>
                <a:lnTo>
                  <a:pt x="6410310" y="673796"/>
                </a:lnTo>
                <a:lnTo>
                  <a:pt x="6439343" y="673796"/>
                </a:lnTo>
                <a:lnTo>
                  <a:pt x="6439343" y="722879"/>
                </a:lnTo>
                <a:cubicBezTo>
                  <a:pt x="6439347" y="722892"/>
                  <a:pt x="6439425" y="723012"/>
                  <a:pt x="6440381" y="724553"/>
                </a:cubicBezTo>
                <a:lnTo>
                  <a:pt x="6447638" y="736267"/>
                </a:lnTo>
                <a:lnTo>
                  <a:pt x="6447638" y="972765"/>
                </a:lnTo>
                <a:lnTo>
                  <a:pt x="6452303" y="972765"/>
                </a:lnTo>
                <a:lnTo>
                  <a:pt x="6484967" y="972765"/>
                </a:lnTo>
                <a:lnTo>
                  <a:pt x="6484967" y="1262808"/>
                </a:lnTo>
                <a:cubicBezTo>
                  <a:pt x="6484987" y="1262806"/>
                  <a:pt x="6485217" y="1262762"/>
                  <a:pt x="6488077" y="1262250"/>
                </a:cubicBezTo>
                <a:lnTo>
                  <a:pt x="6509852" y="1258347"/>
                </a:lnTo>
                <a:cubicBezTo>
                  <a:pt x="6509852" y="1258392"/>
                  <a:pt x="6509790" y="1261146"/>
                  <a:pt x="6505704" y="1441296"/>
                </a:cubicBezTo>
                <a:cubicBezTo>
                  <a:pt x="6505724" y="1441300"/>
                  <a:pt x="6505951" y="1441341"/>
                  <a:pt x="6508814" y="1441855"/>
                </a:cubicBezTo>
                <a:lnTo>
                  <a:pt x="6530588" y="1445759"/>
                </a:lnTo>
                <a:cubicBezTo>
                  <a:pt x="6530592" y="1445773"/>
                  <a:pt x="6530633" y="1445905"/>
                  <a:pt x="6531106" y="1447433"/>
                </a:cubicBezTo>
                <a:lnTo>
                  <a:pt x="6534736" y="1459147"/>
                </a:lnTo>
                <a:cubicBezTo>
                  <a:pt x="6534741" y="1459128"/>
                  <a:pt x="6534833" y="1458833"/>
                  <a:pt x="6536292" y="1454127"/>
                </a:cubicBezTo>
                <a:lnTo>
                  <a:pt x="6547179" y="1418987"/>
                </a:lnTo>
                <a:lnTo>
                  <a:pt x="6550807" y="1418987"/>
                </a:lnTo>
                <a:lnTo>
                  <a:pt x="6576212" y="1418987"/>
                </a:lnTo>
                <a:lnTo>
                  <a:pt x="6576212" y="1485919"/>
                </a:lnTo>
                <a:cubicBezTo>
                  <a:pt x="6576224" y="1485929"/>
                  <a:pt x="6576382" y="1486012"/>
                  <a:pt x="6578285" y="1487035"/>
                </a:cubicBezTo>
                <a:lnTo>
                  <a:pt x="6592802" y="1494844"/>
                </a:lnTo>
                <a:lnTo>
                  <a:pt x="6592802" y="1497633"/>
                </a:lnTo>
                <a:lnTo>
                  <a:pt x="6592802" y="1517155"/>
                </a:lnTo>
                <a:lnTo>
                  <a:pt x="6684048" y="1517155"/>
                </a:lnTo>
                <a:lnTo>
                  <a:pt x="6684048" y="1519387"/>
                </a:lnTo>
                <a:lnTo>
                  <a:pt x="6684048" y="1535004"/>
                </a:lnTo>
                <a:lnTo>
                  <a:pt x="6688194" y="1535004"/>
                </a:lnTo>
                <a:lnTo>
                  <a:pt x="6717227" y="1535004"/>
                </a:lnTo>
                <a:lnTo>
                  <a:pt x="6717227" y="1472533"/>
                </a:lnTo>
                <a:lnTo>
                  <a:pt x="6808472" y="1472533"/>
                </a:lnTo>
                <a:lnTo>
                  <a:pt x="6808472" y="1469744"/>
                </a:lnTo>
                <a:lnTo>
                  <a:pt x="6808472" y="1450221"/>
                </a:lnTo>
                <a:lnTo>
                  <a:pt x="6810547" y="1450221"/>
                </a:lnTo>
                <a:lnTo>
                  <a:pt x="6825062" y="1450221"/>
                </a:lnTo>
                <a:lnTo>
                  <a:pt x="6825062" y="1446318"/>
                </a:lnTo>
                <a:lnTo>
                  <a:pt x="6825062" y="1418987"/>
                </a:lnTo>
                <a:lnTo>
                  <a:pt x="6826618" y="1418987"/>
                </a:lnTo>
                <a:lnTo>
                  <a:pt x="6837505" y="1418987"/>
                </a:lnTo>
                <a:lnTo>
                  <a:pt x="6837505" y="1416755"/>
                </a:lnTo>
                <a:lnTo>
                  <a:pt x="6837505" y="1401136"/>
                </a:lnTo>
                <a:lnTo>
                  <a:pt x="6841653" y="1401136"/>
                </a:lnTo>
                <a:lnTo>
                  <a:pt x="6870686" y="1401136"/>
                </a:lnTo>
                <a:lnTo>
                  <a:pt x="6870686" y="1403367"/>
                </a:lnTo>
                <a:lnTo>
                  <a:pt x="6870686" y="1418987"/>
                </a:lnTo>
                <a:lnTo>
                  <a:pt x="6916307" y="1418987"/>
                </a:lnTo>
                <a:lnTo>
                  <a:pt x="6916307" y="1415081"/>
                </a:lnTo>
                <a:lnTo>
                  <a:pt x="6916307" y="1387750"/>
                </a:lnTo>
                <a:lnTo>
                  <a:pt x="6919938" y="1387750"/>
                </a:lnTo>
                <a:lnTo>
                  <a:pt x="6945340" y="1387750"/>
                </a:lnTo>
                <a:lnTo>
                  <a:pt x="6945340" y="1436835"/>
                </a:lnTo>
                <a:lnTo>
                  <a:pt x="6947415" y="1436835"/>
                </a:lnTo>
                <a:lnTo>
                  <a:pt x="6961931" y="1436835"/>
                </a:lnTo>
                <a:lnTo>
                  <a:pt x="6961931" y="1434604"/>
                </a:lnTo>
                <a:lnTo>
                  <a:pt x="6961931" y="1418987"/>
                </a:lnTo>
                <a:lnTo>
                  <a:pt x="6965559" y="1418987"/>
                </a:lnTo>
                <a:lnTo>
                  <a:pt x="6990964" y="1418987"/>
                </a:lnTo>
                <a:lnTo>
                  <a:pt x="6990964" y="1472533"/>
                </a:lnTo>
                <a:lnTo>
                  <a:pt x="6995112" y="1472533"/>
                </a:lnTo>
                <a:lnTo>
                  <a:pt x="7024143" y="1472533"/>
                </a:lnTo>
                <a:lnTo>
                  <a:pt x="7024143" y="1475879"/>
                </a:lnTo>
                <a:lnTo>
                  <a:pt x="7024143" y="1499307"/>
                </a:lnTo>
                <a:lnTo>
                  <a:pt x="7025698" y="1499307"/>
                </a:lnTo>
                <a:lnTo>
                  <a:pt x="7036588" y="1499307"/>
                </a:lnTo>
                <a:lnTo>
                  <a:pt x="7036588" y="1497633"/>
                </a:lnTo>
                <a:lnTo>
                  <a:pt x="7036588" y="1485919"/>
                </a:lnTo>
                <a:lnTo>
                  <a:pt x="7098800" y="1485919"/>
                </a:lnTo>
                <a:lnTo>
                  <a:pt x="7098800" y="1535004"/>
                </a:lnTo>
                <a:lnTo>
                  <a:pt x="7100873" y="1535004"/>
                </a:lnTo>
                <a:lnTo>
                  <a:pt x="7115390" y="1535004"/>
                </a:lnTo>
                <a:lnTo>
                  <a:pt x="7115390" y="1537235"/>
                </a:lnTo>
                <a:lnTo>
                  <a:pt x="7115390" y="1552853"/>
                </a:lnTo>
                <a:lnTo>
                  <a:pt x="7116945" y="1552853"/>
                </a:lnTo>
                <a:lnTo>
                  <a:pt x="7127833" y="1552853"/>
                </a:lnTo>
                <a:lnTo>
                  <a:pt x="7127833" y="1548390"/>
                </a:lnTo>
                <a:lnTo>
                  <a:pt x="7127833" y="1517155"/>
                </a:lnTo>
                <a:lnTo>
                  <a:pt x="7129906" y="1517155"/>
                </a:lnTo>
                <a:lnTo>
                  <a:pt x="7144423" y="1517155"/>
                </a:lnTo>
                <a:lnTo>
                  <a:pt x="7144423" y="1519387"/>
                </a:lnTo>
                <a:lnTo>
                  <a:pt x="7144423" y="1535004"/>
                </a:lnTo>
                <a:lnTo>
                  <a:pt x="7155310" y="1530890"/>
                </a:lnTo>
                <a:cubicBezTo>
                  <a:pt x="7156866" y="1530122"/>
                  <a:pt x="7156866" y="1529705"/>
                  <a:pt x="7156866" y="1528867"/>
                </a:cubicBezTo>
                <a:lnTo>
                  <a:pt x="7156866" y="1517155"/>
                </a:lnTo>
                <a:lnTo>
                  <a:pt x="7235668" y="1517155"/>
                </a:lnTo>
                <a:lnTo>
                  <a:pt x="7235668" y="1566239"/>
                </a:lnTo>
                <a:lnTo>
                  <a:pt x="7239814" y="1566239"/>
                </a:lnTo>
                <a:lnTo>
                  <a:pt x="7268847" y="1566239"/>
                </a:lnTo>
                <a:lnTo>
                  <a:pt x="7268847" y="1568470"/>
                </a:lnTo>
                <a:lnTo>
                  <a:pt x="7268847" y="1584087"/>
                </a:lnTo>
                <a:lnTo>
                  <a:pt x="7272478" y="1584087"/>
                </a:lnTo>
                <a:lnTo>
                  <a:pt x="7297880" y="1584087"/>
                </a:lnTo>
                <a:lnTo>
                  <a:pt x="7297880" y="1535004"/>
                </a:lnTo>
                <a:lnTo>
                  <a:pt x="7299953" y="1535004"/>
                </a:lnTo>
                <a:lnTo>
                  <a:pt x="7314471" y="1535004"/>
                </a:lnTo>
                <a:lnTo>
                  <a:pt x="7314471" y="1468070"/>
                </a:lnTo>
                <a:lnTo>
                  <a:pt x="7316544" y="1468070"/>
                </a:lnTo>
                <a:lnTo>
                  <a:pt x="7331061" y="1468070"/>
                </a:lnTo>
                <a:lnTo>
                  <a:pt x="7331061" y="1464167"/>
                </a:lnTo>
                <a:lnTo>
                  <a:pt x="7331061" y="1436835"/>
                </a:lnTo>
                <a:cubicBezTo>
                  <a:pt x="7326913" y="1436835"/>
                  <a:pt x="7326913" y="1436835"/>
                  <a:pt x="7328469" y="1433487"/>
                </a:cubicBezTo>
                <a:lnTo>
                  <a:pt x="7339356" y="1410061"/>
                </a:lnTo>
                <a:cubicBezTo>
                  <a:pt x="7339366" y="1410097"/>
                  <a:pt x="7339765" y="1411488"/>
                  <a:pt x="7355946" y="1468070"/>
                </a:cubicBezTo>
                <a:lnTo>
                  <a:pt x="7357502" y="1468070"/>
                </a:lnTo>
                <a:lnTo>
                  <a:pt x="7368389" y="1468070"/>
                </a:lnTo>
                <a:lnTo>
                  <a:pt x="7368389" y="1249422"/>
                </a:lnTo>
                <a:lnTo>
                  <a:pt x="7371499" y="1249422"/>
                </a:lnTo>
                <a:lnTo>
                  <a:pt x="7393274" y="1249422"/>
                </a:lnTo>
                <a:lnTo>
                  <a:pt x="7393274" y="1151253"/>
                </a:lnTo>
                <a:lnTo>
                  <a:pt x="7447191" y="1151253"/>
                </a:lnTo>
                <a:lnTo>
                  <a:pt x="7447191" y="1106630"/>
                </a:lnTo>
                <a:lnTo>
                  <a:pt x="7517700" y="1106630"/>
                </a:lnTo>
                <a:lnTo>
                  <a:pt x="7517700" y="1111650"/>
                </a:lnTo>
                <a:lnTo>
                  <a:pt x="7517700" y="1146790"/>
                </a:lnTo>
                <a:lnTo>
                  <a:pt x="7522366" y="1146790"/>
                </a:lnTo>
                <a:lnTo>
                  <a:pt x="7555027" y="1146790"/>
                </a:lnTo>
                <a:lnTo>
                  <a:pt x="7555027" y="1244959"/>
                </a:lnTo>
                <a:lnTo>
                  <a:pt x="7557100" y="1244959"/>
                </a:lnTo>
                <a:lnTo>
                  <a:pt x="7571618" y="1244959"/>
                </a:lnTo>
                <a:lnTo>
                  <a:pt x="7600651" y="1253884"/>
                </a:lnTo>
                <a:lnTo>
                  <a:pt x="7600651" y="1334204"/>
                </a:lnTo>
                <a:lnTo>
                  <a:pt x="7602724" y="1334204"/>
                </a:lnTo>
                <a:lnTo>
                  <a:pt x="7617239" y="1334204"/>
                </a:lnTo>
                <a:lnTo>
                  <a:pt x="7617239" y="1337550"/>
                </a:lnTo>
                <a:lnTo>
                  <a:pt x="7617239" y="1360976"/>
                </a:lnTo>
                <a:lnTo>
                  <a:pt x="7621387" y="1360976"/>
                </a:lnTo>
                <a:lnTo>
                  <a:pt x="7650420" y="1360976"/>
                </a:lnTo>
                <a:lnTo>
                  <a:pt x="7662863" y="1374364"/>
                </a:lnTo>
                <a:lnTo>
                  <a:pt x="7662863" y="1418987"/>
                </a:lnTo>
                <a:lnTo>
                  <a:pt x="7667529" y="1418987"/>
                </a:lnTo>
                <a:lnTo>
                  <a:pt x="7700190" y="1418987"/>
                </a:lnTo>
                <a:lnTo>
                  <a:pt x="7700190" y="1421216"/>
                </a:lnTo>
                <a:lnTo>
                  <a:pt x="7700190" y="1436835"/>
                </a:lnTo>
                <a:lnTo>
                  <a:pt x="7702783" y="1436835"/>
                </a:lnTo>
                <a:lnTo>
                  <a:pt x="7720929" y="1436835"/>
                </a:lnTo>
                <a:lnTo>
                  <a:pt x="7720929" y="1441296"/>
                </a:lnTo>
                <a:lnTo>
                  <a:pt x="7720929" y="1472533"/>
                </a:lnTo>
                <a:cubicBezTo>
                  <a:pt x="7729223" y="1472533"/>
                  <a:pt x="7729223" y="1472533"/>
                  <a:pt x="7729223" y="1468627"/>
                </a:cubicBezTo>
                <a:lnTo>
                  <a:pt x="7729223" y="1441296"/>
                </a:lnTo>
                <a:lnTo>
                  <a:pt x="7731296" y="1441296"/>
                </a:lnTo>
                <a:lnTo>
                  <a:pt x="7745814" y="1441296"/>
                </a:lnTo>
                <a:lnTo>
                  <a:pt x="7745814" y="1444644"/>
                </a:lnTo>
                <a:lnTo>
                  <a:pt x="7745814" y="1468070"/>
                </a:lnTo>
                <a:lnTo>
                  <a:pt x="7747369" y="1468070"/>
                </a:lnTo>
                <a:lnTo>
                  <a:pt x="7758256" y="1468070"/>
                </a:lnTo>
                <a:cubicBezTo>
                  <a:pt x="7758256" y="1459147"/>
                  <a:pt x="7758256" y="1459147"/>
                  <a:pt x="7857795" y="1459147"/>
                </a:cubicBezTo>
                <a:lnTo>
                  <a:pt x="7857795" y="1461935"/>
                </a:lnTo>
                <a:lnTo>
                  <a:pt x="7857795" y="1481456"/>
                </a:lnTo>
                <a:lnTo>
                  <a:pt x="7859351" y="1481456"/>
                </a:lnTo>
                <a:lnTo>
                  <a:pt x="7870240" y="1481456"/>
                </a:lnTo>
                <a:lnTo>
                  <a:pt x="7870240" y="1485919"/>
                </a:lnTo>
                <a:lnTo>
                  <a:pt x="7870240" y="1517155"/>
                </a:lnTo>
                <a:cubicBezTo>
                  <a:pt x="7870256" y="1517147"/>
                  <a:pt x="7870494" y="1516986"/>
                  <a:pt x="7874386" y="1514367"/>
                </a:cubicBezTo>
                <a:lnTo>
                  <a:pt x="7903419" y="1494844"/>
                </a:lnTo>
                <a:cubicBezTo>
                  <a:pt x="7903423" y="1494805"/>
                  <a:pt x="7903691" y="1492999"/>
                  <a:pt x="7915861" y="1410061"/>
                </a:cubicBezTo>
                <a:cubicBezTo>
                  <a:pt x="7915880" y="1410057"/>
                  <a:pt x="7916021" y="1410004"/>
                  <a:pt x="7917417" y="1409504"/>
                </a:cubicBezTo>
                <a:lnTo>
                  <a:pt x="7928304" y="1405599"/>
                </a:lnTo>
                <a:cubicBezTo>
                  <a:pt x="7928304" y="1405566"/>
                  <a:pt x="7928371" y="1403376"/>
                  <a:pt x="7932452" y="1262808"/>
                </a:cubicBezTo>
                <a:cubicBezTo>
                  <a:pt x="7932452" y="1262845"/>
                  <a:pt x="7932519" y="1265097"/>
                  <a:pt x="7936600" y="1405599"/>
                </a:cubicBezTo>
                <a:cubicBezTo>
                  <a:pt x="7936618" y="1405605"/>
                  <a:pt x="7936764" y="1405657"/>
                  <a:pt x="7938155" y="1406156"/>
                </a:cubicBezTo>
                <a:lnTo>
                  <a:pt x="7949042" y="1410061"/>
                </a:lnTo>
                <a:lnTo>
                  <a:pt x="7949042" y="1231573"/>
                </a:lnTo>
                <a:cubicBezTo>
                  <a:pt x="7957337" y="1231573"/>
                  <a:pt x="7957337" y="1231573"/>
                  <a:pt x="7957337" y="1164639"/>
                </a:cubicBezTo>
                <a:lnTo>
                  <a:pt x="8036139" y="1164639"/>
                </a:lnTo>
                <a:lnTo>
                  <a:pt x="8036139" y="1231573"/>
                </a:lnTo>
                <a:lnTo>
                  <a:pt x="8037695" y="1231573"/>
                </a:lnTo>
                <a:lnTo>
                  <a:pt x="8048582" y="1231573"/>
                </a:lnTo>
                <a:lnTo>
                  <a:pt x="8048582" y="1062008"/>
                </a:lnTo>
                <a:lnTo>
                  <a:pt x="8052212" y="1062008"/>
                </a:lnTo>
                <a:lnTo>
                  <a:pt x="8077615" y="1062008"/>
                </a:lnTo>
                <a:lnTo>
                  <a:pt x="8077615" y="1058104"/>
                </a:lnTo>
                <a:lnTo>
                  <a:pt x="8077615" y="1030773"/>
                </a:lnTo>
                <a:lnTo>
                  <a:pt x="8123238" y="1030773"/>
                </a:lnTo>
                <a:lnTo>
                  <a:pt x="8123238" y="1028542"/>
                </a:lnTo>
                <a:lnTo>
                  <a:pt x="8123238" y="1012925"/>
                </a:lnTo>
                <a:lnTo>
                  <a:pt x="8126867" y="1012925"/>
                </a:lnTo>
                <a:lnTo>
                  <a:pt x="8152271" y="1012925"/>
                </a:lnTo>
                <a:lnTo>
                  <a:pt x="8152271" y="1015156"/>
                </a:lnTo>
                <a:lnTo>
                  <a:pt x="8152271" y="1030773"/>
                </a:lnTo>
                <a:lnTo>
                  <a:pt x="8153827" y="1030773"/>
                </a:lnTo>
                <a:lnTo>
                  <a:pt x="8164714" y="1030773"/>
                </a:lnTo>
                <a:lnTo>
                  <a:pt x="8185450" y="1021848"/>
                </a:lnTo>
                <a:lnTo>
                  <a:pt x="8193745" y="1028542"/>
                </a:lnTo>
                <a:lnTo>
                  <a:pt x="8193745" y="1012925"/>
                </a:lnTo>
                <a:lnTo>
                  <a:pt x="8198411" y="1012925"/>
                </a:lnTo>
                <a:lnTo>
                  <a:pt x="8231074" y="1012925"/>
                </a:lnTo>
                <a:lnTo>
                  <a:pt x="8231074" y="1015156"/>
                </a:lnTo>
                <a:lnTo>
                  <a:pt x="8231074" y="1030773"/>
                </a:lnTo>
                <a:lnTo>
                  <a:pt x="8293286" y="1030773"/>
                </a:lnTo>
                <a:lnTo>
                  <a:pt x="8293286" y="1034119"/>
                </a:lnTo>
                <a:lnTo>
                  <a:pt x="8293286" y="1057547"/>
                </a:lnTo>
                <a:lnTo>
                  <a:pt x="8347204" y="1057547"/>
                </a:lnTo>
                <a:lnTo>
                  <a:pt x="8347204" y="1120016"/>
                </a:lnTo>
                <a:lnTo>
                  <a:pt x="8348759" y="1120016"/>
                </a:lnTo>
                <a:lnTo>
                  <a:pt x="8359646" y="1120016"/>
                </a:lnTo>
                <a:lnTo>
                  <a:pt x="8359646" y="1122248"/>
                </a:lnTo>
                <a:lnTo>
                  <a:pt x="8359646" y="1137867"/>
                </a:lnTo>
                <a:cubicBezTo>
                  <a:pt x="8367943" y="1137867"/>
                  <a:pt x="8367943" y="1137867"/>
                  <a:pt x="8367943" y="1200336"/>
                </a:cubicBezTo>
                <a:lnTo>
                  <a:pt x="8369498" y="1200336"/>
                </a:lnTo>
                <a:lnTo>
                  <a:pt x="8380385" y="1200336"/>
                </a:lnTo>
                <a:lnTo>
                  <a:pt x="8380385" y="1202010"/>
                </a:lnTo>
                <a:lnTo>
                  <a:pt x="8380385" y="1213724"/>
                </a:lnTo>
                <a:lnTo>
                  <a:pt x="8382458" y="1213724"/>
                </a:lnTo>
                <a:lnTo>
                  <a:pt x="8396973" y="1213724"/>
                </a:lnTo>
                <a:lnTo>
                  <a:pt x="8396973" y="1276196"/>
                </a:lnTo>
                <a:lnTo>
                  <a:pt x="8401122" y="1276196"/>
                </a:lnTo>
                <a:lnTo>
                  <a:pt x="8430154" y="1276196"/>
                </a:lnTo>
                <a:lnTo>
                  <a:pt x="8430154" y="1325279"/>
                </a:lnTo>
                <a:cubicBezTo>
                  <a:pt x="8434303" y="1325279"/>
                  <a:pt x="8434303" y="1325279"/>
                  <a:pt x="8434303" y="1328625"/>
                </a:cubicBezTo>
                <a:lnTo>
                  <a:pt x="8434303" y="1352053"/>
                </a:lnTo>
                <a:lnTo>
                  <a:pt x="8435858" y="1352053"/>
                </a:lnTo>
                <a:lnTo>
                  <a:pt x="8446745" y="1352053"/>
                </a:lnTo>
                <a:lnTo>
                  <a:pt x="8446745" y="1401136"/>
                </a:lnTo>
                <a:lnTo>
                  <a:pt x="8449336" y="1401136"/>
                </a:lnTo>
                <a:lnTo>
                  <a:pt x="8467482" y="1401136"/>
                </a:lnTo>
                <a:cubicBezTo>
                  <a:pt x="8471630" y="1405599"/>
                  <a:pt x="8471630" y="1405599"/>
                  <a:pt x="8471630" y="1409504"/>
                </a:cubicBezTo>
                <a:lnTo>
                  <a:pt x="8471630" y="1436835"/>
                </a:lnTo>
                <a:cubicBezTo>
                  <a:pt x="8471640" y="1436821"/>
                  <a:pt x="8471818" y="1436600"/>
                  <a:pt x="8474740" y="1432930"/>
                </a:cubicBezTo>
                <a:lnTo>
                  <a:pt x="8496515" y="1405599"/>
                </a:lnTo>
                <a:lnTo>
                  <a:pt x="8554581" y="1405599"/>
                </a:lnTo>
                <a:lnTo>
                  <a:pt x="8554581" y="1584087"/>
                </a:lnTo>
                <a:lnTo>
                  <a:pt x="8556136" y="1584087"/>
                </a:lnTo>
                <a:lnTo>
                  <a:pt x="8567023" y="1584087"/>
                </a:lnTo>
                <a:cubicBezTo>
                  <a:pt x="8567031" y="1584071"/>
                  <a:pt x="8567152" y="1583864"/>
                  <a:pt x="8568578" y="1581299"/>
                </a:cubicBezTo>
                <a:lnTo>
                  <a:pt x="8579466" y="1561776"/>
                </a:lnTo>
                <a:lnTo>
                  <a:pt x="8579466" y="1565681"/>
                </a:lnTo>
                <a:lnTo>
                  <a:pt x="8579466" y="1593013"/>
                </a:lnTo>
                <a:cubicBezTo>
                  <a:pt x="8587760" y="1593013"/>
                  <a:pt x="8587760" y="1593013"/>
                  <a:pt x="8587760" y="1499307"/>
                </a:cubicBezTo>
                <a:lnTo>
                  <a:pt x="8589315" y="1499307"/>
                </a:lnTo>
                <a:lnTo>
                  <a:pt x="8600202" y="1499307"/>
                </a:lnTo>
                <a:lnTo>
                  <a:pt x="8600202" y="1365439"/>
                </a:lnTo>
                <a:lnTo>
                  <a:pt x="8602277" y="1365439"/>
                </a:lnTo>
                <a:lnTo>
                  <a:pt x="8616793" y="1365439"/>
                </a:lnTo>
                <a:cubicBezTo>
                  <a:pt x="8616805" y="1365395"/>
                  <a:pt x="8617346" y="1363455"/>
                  <a:pt x="8641678" y="1276196"/>
                </a:cubicBezTo>
                <a:lnTo>
                  <a:pt x="8644270" y="1276196"/>
                </a:lnTo>
                <a:lnTo>
                  <a:pt x="8662416" y="1276196"/>
                </a:lnTo>
                <a:cubicBezTo>
                  <a:pt x="8662427" y="1276243"/>
                  <a:pt x="8662889" y="1278237"/>
                  <a:pt x="8683153" y="1365439"/>
                </a:cubicBezTo>
                <a:lnTo>
                  <a:pt x="8685226" y="1365439"/>
                </a:lnTo>
                <a:lnTo>
                  <a:pt x="8699744" y="1365439"/>
                </a:lnTo>
                <a:lnTo>
                  <a:pt x="8699744" y="1445759"/>
                </a:lnTo>
                <a:lnTo>
                  <a:pt x="8703372" y="1445759"/>
                </a:lnTo>
                <a:lnTo>
                  <a:pt x="8728777" y="1445759"/>
                </a:lnTo>
                <a:lnTo>
                  <a:pt x="8728777" y="1450221"/>
                </a:lnTo>
                <a:lnTo>
                  <a:pt x="8728777" y="1481456"/>
                </a:lnTo>
                <a:cubicBezTo>
                  <a:pt x="8737071" y="1481456"/>
                  <a:pt x="8737071" y="1481456"/>
                  <a:pt x="8737071" y="1476995"/>
                </a:cubicBezTo>
                <a:lnTo>
                  <a:pt x="8737071" y="1445759"/>
                </a:lnTo>
                <a:lnTo>
                  <a:pt x="8740182" y="1445759"/>
                </a:lnTo>
                <a:lnTo>
                  <a:pt x="8761956" y="1445759"/>
                </a:lnTo>
                <a:lnTo>
                  <a:pt x="8761956" y="1449105"/>
                </a:lnTo>
                <a:lnTo>
                  <a:pt x="8761956" y="1472533"/>
                </a:lnTo>
                <a:lnTo>
                  <a:pt x="8824170" y="1472533"/>
                </a:lnTo>
                <a:lnTo>
                  <a:pt x="8824170" y="1396675"/>
                </a:lnTo>
                <a:lnTo>
                  <a:pt x="8826761" y="1396675"/>
                </a:lnTo>
                <a:lnTo>
                  <a:pt x="8844906" y="1396675"/>
                </a:lnTo>
                <a:lnTo>
                  <a:pt x="8844906" y="1441296"/>
                </a:lnTo>
                <a:cubicBezTo>
                  <a:pt x="8849055" y="1441296"/>
                  <a:pt x="8849055" y="1441296"/>
                  <a:pt x="8849055" y="1374364"/>
                </a:cubicBezTo>
                <a:lnTo>
                  <a:pt x="8894676" y="1374364"/>
                </a:lnTo>
                <a:lnTo>
                  <a:pt x="8894676" y="1371016"/>
                </a:lnTo>
                <a:lnTo>
                  <a:pt x="8894676" y="1347590"/>
                </a:lnTo>
                <a:lnTo>
                  <a:pt x="8896232" y="1347590"/>
                </a:lnTo>
                <a:lnTo>
                  <a:pt x="8907119" y="1347590"/>
                </a:lnTo>
                <a:lnTo>
                  <a:pt x="8907119" y="1343687"/>
                </a:lnTo>
                <a:lnTo>
                  <a:pt x="8907119" y="1316356"/>
                </a:lnTo>
                <a:lnTo>
                  <a:pt x="8915415" y="1329742"/>
                </a:lnTo>
                <a:lnTo>
                  <a:pt x="8920081" y="1329742"/>
                </a:lnTo>
                <a:lnTo>
                  <a:pt x="8952742" y="1329742"/>
                </a:lnTo>
                <a:lnTo>
                  <a:pt x="8952742" y="1328068"/>
                </a:lnTo>
                <a:lnTo>
                  <a:pt x="8952742" y="1316356"/>
                </a:lnTo>
                <a:lnTo>
                  <a:pt x="8954298" y="1316356"/>
                </a:lnTo>
                <a:lnTo>
                  <a:pt x="8965185" y="1316356"/>
                </a:lnTo>
                <a:lnTo>
                  <a:pt x="8965185" y="1319144"/>
                </a:lnTo>
                <a:lnTo>
                  <a:pt x="8965185" y="1338667"/>
                </a:lnTo>
                <a:lnTo>
                  <a:pt x="9043987" y="1338667"/>
                </a:lnTo>
                <a:lnTo>
                  <a:pt x="9043987" y="1624247"/>
                </a:lnTo>
                <a:lnTo>
                  <a:pt x="9047098" y="1624247"/>
                </a:lnTo>
                <a:lnTo>
                  <a:pt x="9068872" y="1624247"/>
                </a:lnTo>
                <a:lnTo>
                  <a:pt x="9068872" y="1597475"/>
                </a:lnTo>
                <a:lnTo>
                  <a:pt x="9077168" y="1597475"/>
                </a:lnTo>
                <a:lnTo>
                  <a:pt x="9077168" y="1624247"/>
                </a:lnTo>
                <a:lnTo>
                  <a:pt x="9139380" y="1624247"/>
                </a:lnTo>
                <a:lnTo>
                  <a:pt x="9139380" y="1561776"/>
                </a:lnTo>
                <a:lnTo>
                  <a:pt x="9164266" y="1561776"/>
                </a:lnTo>
                <a:lnTo>
                  <a:pt x="9189150" y="1557315"/>
                </a:lnTo>
                <a:cubicBezTo>
                  <a:pt x="9193298" y="1557315"/>
                  <a:pt x="9193298" y="1561776"/>
                  <a:pt x="9197446" y="1561776"/>
                </a:cubicBezTo>
                <a:lnTo>
                  <a:pt x="9218183" y="1561776"/>
                </a:lnTo>
                <a:lnTo>
                  <a:pt x="9218183" y="1624247"/>
                </a:lnTo>
                <a:lnTo>
                  <a:pt x="9234774" y="1624247"/>
                </a:lnTo>
                <a:lnTo>
                  <a:pt x="9234774" y="1659947"/>
                </a:lnTo>
                <a:lnTo>
                  <a:pt x="9253880" y="1661815"/>
                </a:lnTo>
                <a:lnTo>
                  <a:pt x="9280397" y="1661815"/>
                </a:lnTo>
                <a:lnTo>
                  <a:pt x="9280397" y="1628710"/>
                </a:lnTo>
                <a:lnTo>
                  <a:pt x="9419466" y="1628710"/>
                </a:lnTo>
                <a:lnTo>
                  <a:pt x="9419466" y="1452736"/>
                </a:lnTo>
                <a:lnTo>
                  <a:pt x="9566827" y="1452736"/>
                </a:lnTo>
                <a:lnTo>
                  <a:pt x="9566827" y="1615324"/>
                </a:lnTo>
                <a:lnTo>
                  <a:pt x="9570723" y="1615324"/>
                </a:lnTo>
                <a:lnTo>
                  <a:pt x="9573265" y="1661815"/>
                </a:lnTo>
                <a:lnTo>
                  <a:pt x="9593066" y="1661815"/>
                </a:lnTo>
                <a:cubicBezTo>
                  <a:pt x="9594163" y="1646924"/>
                  <a:pt x="9595608" y="1631125"/>
                  <a:pt x="9595608" y="1615324"/>
                </a:cubicBezTo>
                <a:lnTo>
                  <a:pt x="9608050" y="1615324"/>
                </a:lnTo>
                <a:lnTo>
                  <a:pt x="9610592" y="1661815"/>
                </a:lnTo>
                <a:lnTo>
                  <a:pt x="9714188" y="1661815"/>
                </a:lnTo>
                <a:lnTo>
                  <a:pt x="9714188" y="1325302"/>
                </a:lnTo>
                <a:lnTo>
                  <a:pt x="10118008" y="1325302"/>
                </a:lnTo>
                <a:lnTo>
                  <a:pt x="10118008" y="1661815"/>
                </a:lnTo>
                <a:lnTo>
                  <a:pt x="10156270" y="1661815"/>
                </a:lnTo>
                <a:lnTo>
                  <a:pt x="10156270" y="1491124"/>
                </a:lnTo>
                <a:lnTo>
                  <a:pt x="10350928" y="1491124"/>
                </a:lnTo>
                <a:cubicBezTo>
                  <a:pt x="10359268" y="1272282"/>
                  <a:pt x="10366180" y="1054569"/>
                  <a:pt x="10375342" y="834436"/>
                </a:cubicBezTo>
                <a:cubicBezTo>
                  <a:pt x="10354606" y="834436"/>
                  <a:pt x="10304836" y="807662"/>
                  <a:pt x="10350458" y="789813"/>
                </a:cubicBezTo>
                <a:cubicBezTo>
                  <a:pt x="10346310" y="785351"/>
                  <a:pt x="10342164" y="780888"/>
                  <a:pt x="10338015" y="780888"/>
                </a:cubicBezTo>
                <a:cubicBezTo>
                  <a:pt x="10338015" y="754116"/>
                  <a:pt x="10333867" y="749653"/>
                  <a:pt x="10354606" y="731805"/>
                </a:cubicBezTo>
                <a:lnTo>
                  <a:pt x="10354606" y="696108"/>
                </a:lnTo>
                <a:lnTo>
                  <a:pt x="10383638" y="696108"/>
                </a:lnTo>
                <a:lnTo>
                  <a:pt x="10383638" y="651485"/>
                </a:lnTo>
                <a:cubicBezTo>
                  <a:pt x="10383638" y="647022"/>
                  <a:pt x="10387785" y="647022"/>
                  <a:pt x="10387785" y="642560"/>
                </a:cubicBezTo>
                <a:lnTo>
                  <a:pt x="10387785" y="481920"/>
                </a:lnTo>
                <a:cubicBezTo>
                  <a:pt x="10387785" y="477457"/>
                  <a:pt x="10383638" y="472996"/>
                  <a:pt x="10383638" y="468534"/>
                </a:cubicBezTo>
                <a:lnTo>
                  <a:pt x="10396081" y="455146"/>
                </a:lnTo>
                <a:lnTo>
                  <a:pt x="10396081" y="334666"/>
                </a:lnTo>
                <a:cubicBezTo>
                  <a:pt x="10396081" y="330205"/>
                  <a:pt x="10396081" y="330205"/>
                  <a:pt x="10400228" y="325742"/>
                </a:cubicBezTo>
                <a:lnTo>
                  <a:pt x="10400228" y="209725"/>
                </a:lnTo>
                <a:cubicBezTo>
                  <a:pt x="10404376" y="191877"/>
                  <a:pt x="10404376" y="182951"/>
                  <a:pt x="10404376" y="169565"/>
                </a:cubicBezTo>
                <a:cubicBezTo>
                  <a:pt x="10412672" y="182951"/>
                  <a:pt x="10412672" y="191877"/>
                  <a:pt x="10412672" y="205263"/>
                </a:cubicBezTo>
                <a:cubicBezTo>
                  <a:pt x="10416818" y="249885"/>
                  <a:pt x="10416818" y="290045"/>
                  <a:pt x="10416818" y="325742"/>
                </a:cubicBezTo>
                <a:cubicBezTo>
                  <a:pt x="10420966" y="374826"/>
                  <a:pt x="10420966" y="414986"/>
                  <a:pt x="10420966" y="455146"/>
                </a:cubicBezTo>
                <a:lnTo>
                  <a:pt x="10433408" y="468534"/>
                </a:lnTo>
                <a:cubicBezTo>
                  <a:pt x="10433408" y="472996"/>
                  <a:pt x="10429260" y="477457"/>
                  <a:pt x="10429260" y="481920"/>
                </a:cubicBezTo>
                <a:lnTo>
                  <a:pt x="10429260" y="642560"/>
                </a:lnTo>
                <a:cubicBezTo>
                  <a:pt x="10429260" y="647022"/>
                  <a:pt x="10433408" y="647022"/>
                  <a:pt x="10433408" y="651485"/>
                </a:cubicBezTo>
                <a:lnTo>
                  <a:pt x="10433408" y="696108"/>
                </a:lnTo>
                <a:lnTo>
                  <a:pt x="10462442" y="696108"/>
                </a:lnTo>
                <a:lnTo>
                  <a:pt x="10462442" y="731805"/>
                </a:lnTo>
                <a:cubicBezTo>
                  <a:pt x="10479032" y="749653"/>
                  <a:pt x="10479032" y="749653"/>
                  <a:pt x="10479032" y="780888"/>
                </a:cubicBezTo>
                <a:cubicBezTo>
                  <a:pt x="10474884" y="780888"/>
                  <a:pt x="10470736" y="785351"/>
                  <a:pt x="10466590" y="789813"/>
                </a:cubicBezTo>
                <a:cubicBezTo>
                  <a:pt x="10508063" y="812125"/>
                  <a:pt x="10458294" y="829973"/>
                  <a:pt x="10441702" y="834436"/>
                </a:cubicBezTo>
                <a:cubicBezTo>
                  <a:pt x="10445851" y="1008462"/>
                  <a:pt x="10454145" y="1182488"/>
                  <a:pt x="10458294" y="1356516"/>
                </a:cubicBezTo>
                <a:lnTo>
                  <a:pt x="10591014" y="1356516"/>
                </a:lnTo>
                <a:lnTo>
                  <a:pt x="10591014" y="1512693"/>
                </a:lnTo>
                <a:lnTo>
                  <a:pt x="10607604" y="1512693"/>
                </a:lnTo>
                <a:cubicBezTo>
                  <a:pt x="10607604" y="1508230"/>
                  <a:pt x="10611752" y="1503767"/>
                  <a:pt x="10611752" y="1499307"/>
                </a:cubicBezTo>
                <a:lnTo>
                  <a:pt x="10624195" y="1499307"/>
                </a:lnTo>
                <a:cubicBezTo>
                  <a:pt x="10624195" y="1503767"/>
                  <a:pt x="10624195" y="1508230"/>
                  <a:pt x="10628343" y="1517155"/>
                </a:cubicBezTo>
                <a:lnTo>
                  <a:pt x="10653228" y="1517155"/>
                </a:lnTo>
                <a:lnTo>
                  <a:pt x="10653228" y="1503767"/>
                </a:lnTo>
                <a:lnTo>
                  <a:pt x="10698850" y="1503767"/>
                </a:lnTo>
                <a:lnTo>
                  <a:pt x="10698850" y="1517155"/>
                </a:lnTo>
                <a:lnTo>
                  <a:pt x="10740325" y="1517155"/>
                </a:lnTo>
                <a:lnTo>
                  <a:pt x="10740325" y="1610861"/>
                </a:lnTo>
                <a:lnTo>
                  <a:pt x="10769358" y="1610861"/>
                </a:lnTo>
                <a:lnTo>
                  <a:pt x="10769358" y="1584087"/>
                </a:lnTo>
                <a:lnTo>
                  <a:pt x="10802539" y="1584087"/>
                </a:lnTo>
                <a:lnTo>
                  <a:pt x="10802539" y="1213724"/>
                </a:lnTo>
                <a:lnTo>
                  <a:pt x="10814982" y="1200336"/>
                </a:lnTo>
                <a:lnTo>
                  <a:pt x="10964292" y="1200336"/>
                </a:lnTo>
                <a:lnTo>
                  <a:pt x="10964292" y="1218187"/>
                </a:lnTo>
                <a:lnTo>
                  <a:pt x="10985029" y="1218187"/>
                </a:lnTo>
                <a:lnTo>
                  <a:pt x="10985029" y="1454684"/>
                </a:lnTo>
                <a:lnTo>
                  <a:pt x="11030652" y="1454684"/>
                </a:lnTo>
                <a:lnTo>
                  <a:pt x="11030652" y="1316356"/>
                </a:lnTo>
                <a:lnTo>
                  <a:pt x="11084570" y="1316356"/>
                </a:lnTo>
                <a:cubicBezTo>
                  <a:pt x="11088716" y="1316356"/>
                  <a:pt x="11088716" y="1311893"/>
                  <a:pt x="11092865" y="1307430"/>
                </a:cubicBezTo>
                <a:lnTo>
                  <a:pt x="11109456" y="1307430"/>
                </a:lnTo>
                <a:cubicBezTo>
                  <a:pt x="11113602" y="1311893"/>
                  <a:pt x="11113602" y="1316356"/>
                  <a:pt x="11117750" y="1316356"/>
                </a:cubicBezTo>
                <a:lnTo>
                  <a:pt x="11163373" y="1316356"/>
                </a:lnTo>
                <a:lnTo>
                  <a:pt x="11163373" y="1075396"/>
                </a:lnTo>
                <a:cubicBezTo>
                  <a:pt x="11163402" y="1075390"/>
                  <a:pt x="11165176" y="1075051"/>
                  <a:pt x="11279503" y="1053084"/>
                </a:cubicBezTo>
                <a:lnTo>
                  <a:pt x="11279503" y="1055316"/>
                </a:lnTo>
                <a:lnTo>
                  <a:pt x="11279503" y="1070933"/>
                </a:lnTo>
                <a:lnTo>
                  <a:pt x="11333421" y="1070933"/>
                </a:lnTo>
                <a:lnTo>
                  <a:pt x="11333421" y="1597475"/>
                </a:lnTo>
                <a:lnTo>
                  <a:pt x="11379044" y="1597475"/>
                </a:lnTo>
                <a:lnTo>
                  <a:pt x="11379044" y="1588550"/>
                </a:lnTo>
                <a:lnTo>
                  <a:pt x="11403930" y="1588550"/>
                </a:lnTo>
                <a:lnTo>
                  <a:pt x="11403930" y="1597475"/>
                </a:lnTo>
                <a:lnTo>
                  <a:pt x="11453699" y="1597475"/>
                </a:lnTo>
                <a:lnTo>
                  <a:pt x="11453699" y="1570701"/>
                </a:lnTo>
                <a:lnTo>
                  <a:pt x="11511765" y="1570701"/>
                </a:lnTo>
                <a:cubicBezTo>
                  <a:pt x="11520059" y="1561776"/>
                  <a:pt x="11528356" y="1561776"/>
                  <a:pt x="11536650" y="1561776"/>
                </a:cubicBezTo>
                <a:cubicBezTo>
                  <a:pt x="11549092" y="1570701"/>
                  <a:pt x="11565683" y="1570701"/>
                  <a:pt x="11578125" y="1570701"/>
                </a:cubicBezTo>
                <a:lnTo>
                  <a:pt x="11578125" y="1535004"/>
                </a:lnTo>
                <a:lnTo>
                  <a:pt x="11594716" y="1535004"/>
                </a:lnTo>
                <a:lnTo>
                  <a:pt x="11594716" y="1508230"/>
                </a:lnTo>
                <a:lnTo>
                  <a:pt x="11710846" y="1508230"/>
                </a:lnTo>
                <a:lnTo>
                  <a:pt x="11710846" y="1445759"/>
                </a:lnTo>
                <a:lnTo>
                  <a:pt x="11748173" y="1445759"/>
                </a:lnTo>
                <a:lnTo>
                  <a:pt x="11748173" y="1432373"/>
                </a:lnTo>
                <a:lnTo>
                  <a:pt x="11773058" y="1432373"/>
                </a:lnTo>
                <a:lnTo>
                  <a:pt x="11773058" y="1445759"/>
                </a:lnTo>
                <a:lnTo>
                  <a:pt x="11806239" y="1445759"/>
                </a:lnTo>
                <a:lnTo>
                  <a:pt x="11806239" y="1548390"/>
                </a:lnTo>
                <a:lnTo>
                  <a:pt x="11872599" y="1548390"/>
                </a:lnTo>
                <a:lnTo>
                  <a:pt x="11872599" y="1494844"/>
                </a:lnTo>
                <a:lnTo>
                  <a:pt x="11951402" y="1494844"/>
                </a:lnTo>
                <a:lnTo>
                  <a:pt x="11951402" y="1432373"/>
                </a:lnTo>
                <a:lnTo>
                  <a:pt x="12050944" y="1432373"/>
                </a:lnTo>
                <a:lnTo>
                  <a:pt x="12050944" y="1661815"/>
                </a:lnTo>
                <a:lnTo>
                  <a:pt x="12050944" y="1690256"/>
                </a:lnTo>
                <a:lnTo>
                  <a:pt x="12199411" y="1690256"/>
                </a:lnTo>
                <a:cubicBezTo>
                  <a:pt x="12194860" y="1939194"/>
                  <a:pt x="12203964" y="2064141"/>
                  <a:pt x="12199413" y="2395741"/>
                </a:cubicBezTo>
                <a:lnTo>
                  <a:pt x="12192001" y="2395736"/>
                </a:lnTo>
                <a:lnTo>
                  <a:pt x="12192001" y="4807010"/>
                </a:lnTo>
                <a:lnTo>
                  <a:pt x="1" y="4807010"/>
                </a:lnTo>
                <a:lnTo>
                  <a:pt x="1" y="2264636"/>
                </a:lnTo>
                <a:lnTo>
                  <a:pt x="3611" y="2264636"/>
                </a:lnTo>
                <a:lnTo>
                  <a:pt x="2102" y="1942885"/>
                </a:lnTo>
                <a:cubicBezTo>
                  <a:pt x="1402" y="1795013"/>
                  <a:pt x="701" y="1647140"/>
                  <a:pt x="0" y="1494844"/>
                </a:cubicBezTo>
                <a:lnTo>
                  <a:pt x="41476" y="1494844"/>
                </a:lnTo>
                <a:cubicBezTo>
                  <a:pt x="41484" y="1494831"/>
                  <a:pt x="41560" y="1494662"/>
                  <a:pt x="42513" y="1492612"/>
                </a:cubicBezTo>
                <a:lnTo>
                  <a:pt x="49770" y="1476995"/>
                </a:lnTo>
                <a:cubicBezTo>
                  <a:pt x="49788" y="1476997"/>
                  <a:pt x="50020" y="1477034"/>
                  <a:pt x="53400" y="1477552"/>
                </a:cubicBezTo>
                <a:lnTo>
                  <a:pt x="78803" y="1481456"/>
                </a:lnTo>
                <a:cubicBezTo>
                  <a:pt x="78809" y="1481476"/>
                  <a:pt x="78887" y="1481685"/>
                  <a:pt x="79841" y="1484246"/>
                </a:cubicBezTo>
                <a:lnTo>
                  <a:pt x="87097" y="1503767"/>
                </a:lnTo>
                <a:cubicBezTo>
                  <a:pt x="87126" y="1503769"/>
                  <a:pt x="88346" y="1503872"/>
                  <a:pt x="141015" y="1508230"/>
                </a:cubicBezTo>
                <a:lnTo>
                  <a:pt x="141015" y="1253884"/>
                </a:lnTo>
                <a:lnTo>
                  <a:pt x="145163" y="1253884"/>
                </a:lnTo>
                <a:lnTo>
                  <a:pt x="174196" y="1253884"/>
                </a:lnTo>
                <a:lnTo>
                  <a:pt x="174196" y="972764"/>
                </a:lnTo>
                <a:lnTo>
                  <a:pt x="177825" y="972764"/>
                </a:lnTo>
                <a:lnTo>
                  <a:pt x="203229" y="972764"/>
                </a:lnTo>
                <a:lnTo>
                  <a:pt x="452080" y="972764"/>
                </a:lnTo>
                <a:lnTo>
                  <a:pt x="456746" y="972764"/>
                </a:lnTo>
                <a:lnTo>
                  <a:pt x="489409" y="972764"/>
                </a:lnTo>
                <a:lnTo>
                  <a:pt x="489409" y="1262807"/>
                </a:lnTo>
                <a:cubicBezTo>
                  <a:pt x="489429" y="1262805"/>
                  <a:pt x="489659" y="1262762"/>
                  <a:pt x="492520" y="1262250"/>
                </a:cubicBezTo>
                <a:lnTo>
                  <a:pt x="514294" y="1258347"/>
                </a:lnTo>
                <a:cubicBezTo>
                  <a:pt x="514294" y="1258392"/>
                  <a:pt x="514232" y="1261146"/>
                  <a:pt x="510146" y="1441296"/>
                </a:cubicBezTo>
                <a:cubicBezTo>
                  <a:pt x="510166" y="1441300"/>
                  <a:pt x="510393" y="1441341"/>
                  <a:pt x="513256" y="1441855"/>
                </a:cubicBezTo>
                <a:lnTo>
                  <a:pt x="535030" y="1445758"/>
                </a:lnTo>
                <a:cubicBezTo>
                  <a:pt x="535035" y="1445773"/>
                  <a:pt x="535076" y="1445905"/>
                  <a:pt x="535548" y="1447432"/>
                </a:cubicBezTo>
                <a:lnTo>
                  <a:pt x="539179" y="1459146"/>
                </a:lnTo>
                <a:cubicBezTo>
                  <a:pt x="539183" y="1459128"/>
                  <a:pt x="539275" y="1458833"/>
                  <a:pt x="540734" y="1454126"/>
                </a:cubicBezTo>
                <a:lnTo>
                  <a:pt x="551621" y="1418986"/>
                </a:lnTo>
                <a:lnTo>
                  <a:pt x="555249" y="1418986"/>
                </a:lnTo>
                <a:lnTo>
                  <a:pt x="580654" y="1418986"/>
                </a:lnTo>
                <a:lnTo>
                  <a:pt x="580654" y="1485918"/>
                </a:lnTo>
                <a:cubicBezTo>
                  <a:pt x="580666" y="1485929"/>
                  <a:pt x="580824" y="1486011"/>
                  <a:pt x="582727" y="1487035"/>
                </a:cubicBezTo>
                <a:lnTo>
                  <a:pt x="597245" y="1494844"/>
                </a:lnTo>
                <a:lnTo>
                  <a:pt x="597245" y="1497632"/>
                </a:lnTo>
                <a:lnTo>
                  <a:pt x="597245" y="1517155"/>
                </a:lnTo>
                <a:lnTo>
                  <a:pt x="688490" y="1517155"/>
                </a:lnTo>
                <a:lnTo>
                  <a:pt x="688490" y="1519386"/>
                </a:lnTo>
                <a:lnTo>
                  <a:pt x="688490" y="1535004"/>
                </a:lnTo>
                <a:lnTo>
                  <a:pt x="692636" y="1535004"/>
                </a:lnTo>
                <a:lnTo>
                  <a:pt x="721669" y="1535004"/>
                </a:lnTo>
                <a:lnTo>
                  <a:pt x="721669" y="1472532"/>
                </a:lnTo>
                <a:lnTo>
                  <a:pt x="812914" y="1472532"/>
                </a:lnTo>
                <a:lnTo>
                  <a:pt x="812914" y="1469744"/>
                </a:lnTo>
                <a:lnTo>
                  <a:pt x="812914" y="1450221"/>
                </a:lnTo>
                <a:lnTo>
                  <a:pt x="814989" y="1450221"/>
                </a:lnTo>
                <a:lnTo>
                  <a:pt x="829505" y="1450221"/>
                </a:lnTo>
                <a:lnTo>
                  <a:pt x="829505" y="1446318"/>
                </a:lnTo>
                <a:lnTo>
                  <a:pt x="829505" y="1418986"/>
                </a:lnTo>
                <a:lnTo>
                  <a:pt x="831060" y="1418986"/>
                </a:lnTo>
                <a:lnTo>
                  <a:pt x="841947" y="1418986"/>
                </a:lnTo>
                <a:lnTo>
                  <a:pt x="841947" y="1416755"/>
                </a:lnTo>
                <a:lnTo>
                  <a:pt x="841947" y="1401136"/>
                </a:lnTo>
                <a:lnTo>
                  <a:pt x="846095" y="1401136"/>
                </a:lnTo>
                <a:lnTo>
                  <a:pt x="875128" y="1401136"/>
                </a:lnTo>
                <a:lnTo>
                  <a:pt x="875128" y="1403367"/>
                </a:lnTo>
                <a:lnTo>
                  <a:pt x="875128" y="1418986"/>
                </a:lnTo>
                <a:lnTo>
                  <a:pt x="920750" y="1418986"/>
                </a:lnTo>
                <a:lnTo>
                  <a:pt x="920750" y="1415081"/>
                </a:lnTo>
                <a:lnTo>
                  <a:pt x="920750" y="1387750"/>
                </a:lnTo>
                <a:lnTo>
                  <a:pt x="924380" y="1387750"/>
                </a:lnTo>
                <a:lnTo>
                  <a:pt x="949783" y="1387750"/>
                </a:lnTo>
                <a:lnTo>
                  <a:pt x="949783" y="1436835"/>
                </a:lnTo>
                <a:lnTo>
                  <a:pt x="951858" y="1436835"/>
                </a:lnTo>
                <a:lnTo>
                  <a:pt x="966373" y="1436835"/>
                </a:lnTo>
                <a:lnTo>
                  <a:pt x="966373" y="1434604"/>
                </a:lnTo>
                <a:lnTo>
                  <a:pt x="966373" y="1418986"/>
                </a:lnTo>
                <a:lnTo>
                  <a:pt x="970001" y="1418986"/>
                </a:lnTo>
                <a:lnTo>
                  <a:pt x="995406" y="1418986"/>
                </a:lnTo>
                <a:lnTo>
                  <a:pt x="995406" y="1472532"/>
                </a:lnTo>
                <a:lnTo>
                  <a:pt x="999554" y="1472532"/>
                </a:lnTo>
                <a:lnTo>
                  <a:pt x="1028585" y="1472532"/>
                </a:lnTo>
                <a:lnTo>
                  <a:pt x="1028585" y="1475878"/>
                </a:lnTo>
                <a:lnTo>
                  <a:pt x="1028585" y="1499306"/>
                </a:lnTo>
                <a:lnTo>
                  <a:pt x="1030140" y="1499306"/>
                </a:lnTo>
                <a:lnTo>
                  <a:pt x="1041030" y="1499306"/>
                </a:lnTo>
                <a:lnTo>
                  <a:pt x="1041030" y="1497632"/>
                </a:lnTo>
                <a:lnTo>
                  <a:pt x="1041030" y="1485918"/>
                </a:lnTo>
                <a:lnTo>
                  <a:pt x="1103242" y="1485918"/>
                </a:lnTo>
                <a:lnTo>
                  <a:pt x="1103242" y="1535004"/>
                </a:lnTo>
                <a:lnTo>
                  <a:pt x="1105315" y="1535004"/>
                </a:lnTo>
                <a:lnTo>
                  <a:pt x="1119832" y="1535004"/>
                </a:lnTo>
                <a:lnTo>
                  <a:pt x="1119832" y="1537235"/>
                </a:lnTo>
                <a:lnTo>
                  <a:pt x="1119832" y="1552852"/>
                </a:lnTo>
                <a:lnTo>
                  <a:pt x="1121387" y="1552852"/>
                </a:lnTo>
                <a:lnTo>
                  <a:pt x="1132275" y="1552852"/>
                </a:lnTo>
                <a:lnTo>
                  <a:pt x="1132275" y="1548390"/>
                </a:lnTo>
                <a:lnTo>
                  <a:pt x="1132275" y="1517155"/>
                </a:lnTo>
                <a:lnTo>
                  <a:pt x="1134348" y="1517155"/>
                </a:lnTo>
                <a:lnTo>
                  <a:pt x="1148865" y="1517155"/>
                </a:lnTo>
                <a:lnTo>
                  <a:pt x="1148865" y="1519386"/>
                </a:lnTo>
                <a:lnTo>
                  <a:pt x="1148865" y="1535004"/>
                </a:lnTo>
                <a:lnTo>
                  <a:pt x="1159752" y="1530890"/>
                </a:lnTo>
                <a:cubicBezTo>
                  <a:pt x="1161308" y="1530122"/>
                  <a:pt x="1161308" y="1529705"/>
                  <a:pt x="1161308" y="1528867"/>
                </a:cubicBezTo>
                <a:lnTo>
                  <a:pt x="1161308" y="1517155"/>
                </a:lnTo>
                <a:lnTo>
                  <a:pt x="1240110" y="1517155"/>
                </a:lnTo>
                <a:lnTo>
                  <a:pt x="1240110" y="1566238"/>
                </a:lnTo>
                <a:lnTo>
                  <a:pt x="1244256" y="1566238"/>
                </a:lnTo>
                <a:lnTo>
                  <a:pt x="1273289" y="1566238"/>
                </a:lnTo>
                <a:lnTo>
                  <a:pt x="1273289" y="1568470"/>
                </a:lnTo>
                <a:lnTo>
                  <a:pt x="1273289" y="1584087"/>
                </a:lnTo>
                <a:lnTo>
                  <a:pt x="1276920" y="1584087"/>
                </a:lnTo>
                <a:lnTo>
                  <a:pt x="1302322" y="1584087"/>
                </a:lnTo>
                <a:lnTo>
                  <a:pt x="1302322" y="1535004"/>
                </a:lnTo>
                <a:lnTo>
                  <a:pt x="1304395" y="1535004"/>
                </a:lnTo>
                <a:lnTo>
                  <a:pt x="1318913" y="1535004"/>
                </a:lnTo>
                <a:lnTo>
                  <a:pt x="1318913" y="1468070"/>
                </a:lnTo>
                <a:lnTo>
                  <a:pt x="1320986" y="1468070"/>
                </a:lnTo>
                <a:lnTo>
                  <a:pt x="1335504" y="1468070"/>
                </a:lnTo>
                <a:lnTo>
                  <a:pt x="1335504" y="1464166"/>
                </a:lnTo>
                <a:lnTo>
                  <a:pt x="1335504" y="1436835"/>
                </a:lnTo>
                <a:cubicBezTo>
                  <a:pt x="1331355" y="1436835"/>
                  <a:pt x="1331355" y="1436835"/>
                  <a:pt x="1332911" y="1433487"/>
                </a:cubicBezTo>
                <a:lnTo>
                  <a:pt x="1343798" y="1410061"/>
                </a:lnTo>
                <a:cubicBezTo>
                  <a:pt x="1343808" y="1410096"/>
                  <a:pt x="1344207" y="1411487"/>
                  <a:pt x="1360388" y="1468070"/>
                </a:cubicBezTo>
                <a:lnTo>
                  <a:pt x="1361944" y="1468070"/>
                </a:lnTo>
                <a:lnTo>
                  <a:pt x="1372831" y="1468070"/>
                </a:lnTo>
                <a:lnTo>
                  <a:pt x="1372831" y="1249421"/>
                </a:lnTo>
                <a:lnTo>
                  <a:pt x="1375941" y="1249421"/>
                </a:lnTo>
                <a:lnTo>
                  <a:pt x="1397716" y="1249421"/>
                </a:lnTo>
                <a:lnTo>
                  <a:pt x="1397716" y="1151253"/>
                </a:lnTo>
                <a:lnTo>
                  <a:pt x="1451634" y="1151253"/>
                </a:lnTo>
                <a:lnTo>
                  <a:pt x="1451634" y="1106630"/>
                </a:lnTo>
                <a:lnTo>
                  <a:pt x="1522142" y="1106630"/>
                </a:lnTo>
                <a:lnTo>
                  <a:pt x="1522142" y="1111650"/>
                </a:lnTo>
                <a:lnTo>
                  <a:pt x="1522142" y="1146790"/>
                </a:lnTo>
                <a:lnTo>
                  <a:pt x="1526808" y="1146790"/>
                </a:lnTo>
                <a:lnTo>
                  <a:pt x="1559469" y="1146790"/>
                </a:lnTo>
                <a:lnTo>
                  <a:pt x="1559469" y="1244959"/>
                </a:lnTo>
                <a:lnTo>
                  <a:pt x="1561542" y="1244959"/>
                </a:lnTo>
                <a:lnTo>
                  <a:pt x="1576060" y="1244959"/>
                </a:lnTo>
                <a:lnTo>
                  <a:pt x="1605093" y="1253884"/>
                </a:lnTo>
                <a:lnTo>
                  <a:pt x="1605093" y="1334204"/>
                </a:lnTo>
                <a:lnTo>
                  <a:pt x="1607166" y="1334204"/>
                </a:lnTo>
                <a:lnTo>
                  <a:pt x="1621681" y="1334204"/>
                </a:lnTo>
                <a:lnTo>
                  <a:pt x="1621681" y="1337550"/>
                </a:lnTo>
                <a:lnTo>
                  <a:pt x="1621681" y="1360976"/>
                </a:lnTo>
                <a:lnTo>
                  <a:pt x="1625829" y="1360976"/>
                </a:lnTo>
                <a:lnTo>
                  <a:pt x="1654862" y="1360976"/>
                </a:lnTo>
                <a:lnTo>
                  <a:pt x="1667305" y="1374364"/>
                </a:lnTo>
                <a:lnTo>
                  <a:pt x="1667305" y="1418986"/>
                </a:lnTo>
                <a:lnTo>
                  <a:pt x="1671971" y="1418986"/>
                </a:lnTo>
                <a:lnTo>
                  <a:pt x="1704632" y="1418986"/>
                </a:lnTo>
                <a:lnTo>
                  <a:pt x="1704632" y="1421216"/>
                </a:lnTo>
                <a:lnTo>
                  <a:pt x="1704632" y="1436835"/>
                </a:lnTo>
                <a:lnTo>
                  <a:pt x="1707225" y="1436835"/>
                </a:lnTo>
                <a:lnTo>
                  <a:pt x="1725371" y="1436835"/>
                </a:lnTo>
                <a:lnTo>
                  <a:pt x="1725371" y="1441296"/>
                </a:lnTo>
                <a:lnTo>
                  <a:pt x="1725371" y="1472532"/>
                </a:lnTo>
                <a:cubicBezTo>
                  <a:pt x="1733665" y="1472532"/>
                  <a:pt x="1733665" y="1472532"/>
                  <a:pt x="1733665" y="1468627"/>
                </a:cubicBezTo>
                <a:lnTo>
                  <a:pt x="1733665" y="1441296"/>
                </a:lnTo>
                <a:lnTo>
                  <a:pt x="1735738" y="1441296"/>
                </a:lnTo>
                <a:lnTo>
                  <a:pt x="1750256" y="1441296"/>
                </a:lnTo>
                <a:lnTo>
                  <a:pt x="1750256" y="1444644"/>
                </a:lnTo>
                <a:lnTo>
                  <a:pt x="1750256" y="1468070"/>
                </a:lnTo>
                <a:lnTo>
                  <a:pt x="1751811" y="1468070"/>
                </a:lnTo>
                <a:lnTo>
                  <a:pt x="1762698" y="1468070"/>
                </a:lnTo>
                <a:cubicBezTo>
                  <a:pt x="1762698" y="1459146"/>
                  <a:pt x="1762698" y="1459146"/>
                  <a:pt x="1862237" y="1459146"/>
                </a:cubicBezTo>
                <a:lnTo>
                  <a:pt x="1862237" y="1461935"/>
                </a:lnTo>
                <a:lnTo>
                  <a:pt x="1862237" y="1481456"/>
                </a:lnTo>
                <a:lnTo>
                  <a:pt x="1863793" y="1481456"/>
                </a:lnTo>
                <a:lnTo>
                  <a:pt x="1874682" y="1481456"/>
                </a:lnTo>
                <a:lnTo>
                  <a:pt x="1874682" y="1485918"/>
                </a:lnTo>
                <a:lnTo>
                  <a:pt x="1874682" y="1517155"/>
                </a:lnTo>
                <a:cubicBezTo>
                  <a:pt x="1874698" y="1517147"/>
                  <a:pt x="1874936" y="1516986"/>
                  <a:pt x="1878828" y="1514366"/>
                </a:cubicBezTo>
                <a:lnTo>
                  <a:pt x="1907861" y="1494844"/>
                </a:lnTo>
                <a:cubicBezTo>
                  <a:pt x="1907865" y="1494805"/>
                  <a:pt x="1908133" y="1492998"/>
                  <a:pt x="1920303" y="1410061"/>
                </a:cubicBezTo>
                <a:cubicBezTo>
                  <a:pt x="1920322" y="1410057"/>
                  <a:pt x="1920463" y="1410003"/>
                  <a:pt x="1921859" y="1409504"/>
                </a:cubicBezTo>
                <a:lnTo>
                  <a:pt x="1932746" y="1405598"/>
                </a:lnTo>
                <a:cubicBezTo>
                  <a:pt x="1932746" y="1405565"/>
                  <a:pt x="1932813" y="1403375"/>
                  <a:pt x="1936894" y="1262807"/>
                </a:cubicBezTo>
                <a:cubicBezTo>
                  <a:pt x="1936894" y="1262844"/>
                  <a:pt x="1936962" y="1265096"/>
                  <a:pt x="1941042" y="1405598"/>
                </a:cubicBezTo>
                <a:cubicBezTo>
                  <a:pt x="1941061" y="1405605"/>
                  <a:pt x="1941206" y="1405656"/>
                  <a:pt x="1942597" y="1406156"/>
                </a:cubicBezTo>
                <a:lnTo>
                  <a:pt x="1953485" y="1410061"/>
                </a:lnTo>
                <a:lnTo>
                  <a:pt x="1953485" y="1231573"/>
                </a:lnTo>
                <a:cubicBezTo>
                  <a:pt x="1961779" y="1231573"/>
                  <a:pt x="1961779" y="1231573"/>
                  <a:pt x="1961779" y="1164639"/>
                </a:cubicBezTo>
                <a:lnTo>
                  <a:pt x="2040581" y="1164639"/>
                </a:lnTo>
                <a:lnTo>
                  <a:pt x="2040581" y="1231573"/>
                </a:lnTo>
                <a:lnTo>
                  <a:pt x="2042137" y="1231573"/>
                </a:lnTo>
                <a:lnTo>
                  <a:pt x="2053024" y="1231573"/>
                </a:lnTo>
                <a:lnTo>
                  <a:pt x="2053024" y="1062007"/>
                </a:lnTo>
                <a:lnTo>
                  <a:pt x="2056654" y="1062007"/>
                </a:lnTo>
                <a:lnTo>
                  <a:pt x="2082057" y="1062007"/>
                </a:lnTo>
                <a:lnTo>
                  <a:pt x="2082057" y="1058104"/>
                </a:lnTo>
                <a:lnTo>
                  <a:pt x="2082057" y="1030773"/>
                </a:lnTo>
                <a:lnTo>
                  <a:pt x="2127680" y="1030773"/>
                </a:lnTo>
                <a:lnTo>
                  <a:pt x="2127680" y="1028541"/>
                </a:lnTo>
                <a:lnTo>
                  <a:pt x="2127680" y="1012924"/>
                </a:lnTo>
                <a:lnTo>
                  <a:pt x="2131309" y="1012924"/>
                </a:lnTo>
                <a:lnTo>
                  <a:pt x="2156713" y="1012924"/>
                </a:lnTo>
                <a:lnTo>
                  <a:pt x="2156713" y="1015155"/>
                </a:lnTo>
                <a:lnTo>
                  <a:pt x="2156713" y="1030773"/>
                </a:lnTo>
                <a:lnTo>
                  <a:pt x="2158269" y="1030773"/>
                </a:lnTo>
                <a:lnTo>
                  <a:pt x="2169156" y="1030773"/>
                </a:lnTo>
                <a:lnTo>
                  <a:pt x="2189893" y="1021847"/>
                </a:lnTo>
                <a:lnTo>
                  <a:pt x="2198187" y="1028541"/>
                </a:lnTo>
                <a:lnTo>
                  <a:pt x="2198187" y="1012924"/>
                </a:lnTo>
                <a:lnTo>
                  <a:pt x="2202853" y="1012924"/>
                </a:lnTo>
                <a:lnTo>
                  <a:pt x="2235516" y="1012924"/>
                </a:lnTo>
                <a:lnTo>
                  <a:pt x="2235516" y="1015155"/>
                </a:lnTo>
                <a:lnTo>
                  <a:pt x="2235516" y="1030773"/>
                </a:lnTo>
                <a:lnTo>
                  <a:pt x="2297728" y="1030773"/>
                </a:lnTo>
                <a:lnTo>
                  <a:pt x="2297728" y="1034119"/>
                </a:lnTo>
                <a:lnTo>
                  <a:pt x="2297728" y="1057547"/>
                </a:lnTo>
                <a:lnTo>
                  <a:pt x="2351646" y="1057547"/>
                </a:lnTo>
                <a:lnTo>
                  <a:pt x="2351646" y="1120016"/>
                </a:lnTo>
                <a:lnTo>
                  <a:pt x="2353201" y="1120016"/>
                </a:lnTo>
                <a:lnTo>
                  <a:pt x="2364089" y="1120016"/>
                </a:lnTo>
                <a:lnTo>
                  <a:pt x="2364089" y="1122247"/>
                </a:lnTo>
                <a:lnTo>
                  <a:pt x="2364089" y="1137867"/>
                </a:lnTo>
                <a:cubicBezTo>
                  <a:pt x="2372385" y="1137867"/>
                  <a:pt x="2372385" y="1137867"/>
                  <a:pt x="2372385" y="1200336"/>
                </a:cubicBezTo>
                <a:lnTo>
                  <a:pt x="2373940" y="1200336"/>
                </a:lnTo>
                <a:lnTo>
                  <a:pt x="2384827" y="1200336"/>
                </a:lnTo>
                <a:lnTo>
                  <a:pt x="2384827" y="1202010"/>
                </a:lnTo>
                <a:lnTo>
                  <a:pt x="2384827" y="1213724"/>
                </a:lnTo>
                <a:lnTo>
                  <a:pt x="2386900" y="1213724"/>
                </a:lnTo>
                <a:lnTo>
                  <a:pt x="2401416" y="1213724"/>
                </a:lnTo>
                <a:lnTo>
                  <a:pt x="2401416" y="1276195"/>
                </a:lnTo>
                <a:lnTo>
                  <a:pt x="2405564" y="1276195"/>
                </a:lnTo>
                <a:lnTo>
                  <a:pt x="2434597" y="1276195"/>
                </a:lnTo>
                <a:lnTo>
                  <a:pt x="2434597" y="1325279"/>
                </a:lnTo>
                <a:cubicBezTo>
                  <a:pt x="2438745" y="1325279"/>
                  <a:pt x="2438745" y="1325279"/>
                  <a:pt x="2438745" y="1328624"/>
                </a:cubicBezTo>
                <a:lnTo>
                  <a:pt x="2438745" y="1352053"/>
                </a:lnTo>
                <a:lnTo>
                  <a:pt x="2440300" y="1352053"/>
                </a:lnTo>
                <a:lnTo>
                  <a:pt x="2451187" y="1352053"/>
                </a:lnTo>
                <a:lnTo>
                  <a:pt x="2451187" y="1401136"/>
                </a:lnTo>
                <a:lnTo>
                  <a:pt x="2453778" y="1401136"/>
                </a:lnTo>
                <a:lnTo>
                  <a:pt x="2471924" y="1401136"/>
                </a:lnTo>
                <a:cubicBezTo>
                  <a:pt x="2476072" y="1405598"/>
                  <a:pt x="2476072" y="1405598"/>
                  <a:pt x="2476072" y="1409504"/>
                </a:cubicBezTo>
                <a:lnTo>
                  <a:pt x="2476072" y="1436835"/>
                </a:lnTo>
                <a:cubicBezTo>
                  <a:pt x="2476082" y="1436821"/>
                  <a:pt x="2476260" y="1436600"/>
                  <a:pt x="2479183" y="1432930"/>
                </a:cubicBezTo>
                <a:lnTo>
                  <a:pt x="2500957" y="1405598"/>
                </a:lnTo>
                <a:lnTo>
                  <a:pt x="2559023" y="1405598"/>
                </a:lnTo>
                <a:lnTo>
                  <a:pt x="2559023" y="1584087"/>
                </a:lnTo>
                <a:lnTo>
                  <a:pt x="2560578" y="1584087"/>
                </a:lnTo>
                <a:lnTo>
                  <a:pt x="2571465" y="1584087"/>
                </a:lnTo>
                <a:cubicBezTo>
                  <a:pt x="2571474" y="1584070"/>
                  <a:pt x="2571594" y="1583864"/>
                  <a:pt x="2573021" y="1581298"/>
                </a:cubicBezTo>
                <a:lnTo>
                  <a:pt x="2583908" y="1561776"/>
                </a:lnTo>
                <a:lnTo>
                  <a:pt x="2583908" y="1565681"/>
                </a:lnTo>
                <a:lnTo>
                  <a:pt x="2583908" y="1593012"/>
                </a:lnTo>
                <a:cubicBezTo>
                  <a:pt x="2592202" y="1593012"/>
                  <a:pt x="2592202" y="1593012"/>
                  <a:pt x="2592202" y="1499306"/>
                </a:cubicBezTo>
                <a:lnTo>
                  <a:pt x="2593757" y="1499306"/>
                </a:lnTo>
                <a:lnTo>
                  <a:pt x="2604645" y="1499306"/>
                </a:lnTo>
                <a:lnTo>
                  <a:pt x="2604645" y="1365438"/>
                </a:lnTo>
                <a:lnTo>
                  <a:pt x="2606720" y="1365438"/>
                </a:lnTo>
                <a:lnTo>
                  <a:pt x="2621235" y="1365438"/>
                </a:lnTo>
                <a:cubicBezTo>
                  <a:pt x="2621247" y="1365395"/>
                  <a:pt x="2621788" y="1363455"/>
                  <a:pt x="2646120" y="1276195"/>
                </a:cubicBezTo>
                <a:lnTo>
                  <a:pt x="2648713" y="1276195"/>
                </a:lnTo>
                <a:lnTo>
                  <a:pt x="2666859" y="1276195"/>
                </a:lnTo>
                <a:cubicBezTo>
                  <a:pt x="2666869" y="1276243"/>
                  <a:pt x="2667332" y="1278237"/>
                  <a:pt x="2687596" y="1365438"/>
                </a:cubicBezTo>
                <a:lnTo>
                  <a:pt x="2689669" y="1365438"/>
                </a:lnTo>
                <a:lnTo>
                  <a:pt x="2704186" y="1365438"/>
                </a:lnTo>
                <a:lnTo>
                  <a:pt x="2704186" y="1445758"/>
                </a:lnTo>
                <a:lnTo>
                  <a:pt x="2707814" y="1445758"/>
                </a:lnTo>
                <a:lnTo>
                  <a:pt x="2733219" y="1445758"/>
                </a:lnTo>
                <a:lnTo>
                  <a:pt x="2733219" y="1450221"/>
                </a:lnTo>
                <a:lnTo>
                  <a:pt x="2733219" y="1481456"/>
                </a:lnTo>
                <a:cubicBezTo>
                  <a:pt x="2741513" y="1481456"/>
                  <a:pt x="2741513" y="1481456"/>
                  <a:pt x="2741513" y="1476995"/>
                </a:cubicBezTo>
                <a:lnTo>
                  <a:pt x="2741513" y="1445758"/>
                </a:lnTo>
                <a:lnTo>
                  <a:pt x="2744624" y="1445758"/>
                </a:lnTo>
                <a:lnTo>
                  <a:pt x="2766398" y="1445758"/>
                </a:lnTo>
                <a:lnTo>
                  <a:pt x="2766398" y="1449104"/>
                </a:lnTo>
                <a:lnTo>
                  <a:pt x="2766398" y="1472532"/>
                </a:lnTo>
                <a:lnTo>
                  <a:pt x="2828612" y="1472532"/>
                </a:lnTo>
                <a:lnTo>
                  <a:pt x="2828612" y="1396675"/>
                </a:lnTo>
                <a:lnTo>
                  <a:pt x="2831203" y="1396675"/>
                </a:lnTo>
                <a:lnTo>
                  <a:pt x="2849349" y="1396675"/>
                </a:lnTo>
                <a:lnTo>
                  <a:pt x="2849349" y="1441296"/>
                </a:lnTo>
                <a:cubicBezTo>
                  <a:pt x="2853497" y="1441296"/>
                  <a:pt x="2853497" y="1441296"/>
                  <a:pt x="2853497" y="1374364"/>
                </a:cubicBezTo>
                <a:lnTo>
                  <a:pt x="2899119" y="1374364"/>
                </a:lnTo>
                <a:lnTo>
                  <a:pt x="2899119" y="1371016"/>
                </a:lnTo>
                <a:lnTo>
                  <a:pt x="2899119" y="1347590"/>
                </a:lnTo>
                <a:lnTo>
                  <a:pt x="2900674" y="1347590"/>
                </a:lnTo>
                <a:lnTo>
                  <a:pt x="2911561" y="1347590"/>
                </a:lnTo>
                <a:lnTo>
                  <a:pt x="2911561" y="1343687"/>
                </a:lnTo>
                <a:lnTo>
                  <a:pt x="2911561" y="1316355"/>
                </a:lnTo>
                <a:lnTo>
                  <a:pt x="2919857" y="1329741"/>
                </a:lnTo>
                <a:lnTo>
                  <a:pt x="2924523" y="1329741"/>
                </a:lnTo>
                <a:lnTo>
                  <a:pt x="2957185" y="1329741"/>
                </a:lnTo>
                <a:lnTo>
                  <a:pt x="2957185" y="1328067"/>
                </a:lnTo>
                <a:lnTo>
                  <a:pt x="2957185" y="1316355"/>
                </a:lnTo>
                <a:lnTo>
                  <a:pt x="2958740" y="1316355"/>
                </a:lnTo>
                <a:lnTo>
                  <a:pt x="2969627" y="1316355"/>
                </a:lnTo>
                <a:lnTo>
                  <a:pt x="2969627" y="1319144"/>
                </a:lnTo>
                <a:lnTo>
                  <a:pt x="2969627" y="1338667"/>
                </a:lnTo>
                <a:lnTo>
                  <a:pt x="3048430" y="1338667"/>
                </a:lnTo>
                <a:lnTo>
                  <a:pt x="3048430" y="1624247"/>
                </a:lnTo>
                <a:lnTo>
                  <a:pt x="3051540" y="1624247"/>
                </a:lnTo>
                <a:lnTo>
                  <a:pt x="3073315" y="1624247"/>
                </a:lnTo>
                <a:lnTo>
                  <a:pt x="3073315" y="1597475"/>
                </a:lnTo>
                <a:lnTo>
                  <a:pt x="3081611" y="1597475"/>
                </a:lnTo>
                <a:lnTo>
                  <a:pt x="3081611" y="1624247"/>
                </a:lnTo>
                <a:lnTo>
                  <a:pt x="3143823" y="1624247"/>
                </a:lnTo>
                <a:lnTo>
                  <a:pt x="3143823" y="1561776"/>
                </a:lnTo>
                <a:lnTo>
                  <a:pt x="3168708" y="1561776"/>
                </a:lnTo>
                <a:lnTo>
                  <a:pt x="3193593" y="1557315"/>
                </a:lnTo>
                <a:cubicBezTo>
                  <a:pt x="3197741" y="1557315"/>
                  <a:pt x="3197741" y="1561776"/>
                  <a:pt x="3201889" y="1561776"/>
                </a:cubicBezTo>
                <a:lnTo>
                  <a:pt x="3222625" y="1561776"/>
                </a:lnTo>
                <a:lnTo>
                  <a:pt x="3222625" y="1624247"/>
                </a:lnTo>
                <a:lnTo>
                  <a:pt x="3239216" y="1624247"/>
                </a:lnTo>
                <a:lnTo>
                  <a:pt x="3239216" y="1659946"/>
                </a:lnTo>
                <a:lnTo>
                  <a:pt x="3258322" y="1661814"/>
                </a:lnTo>
                <a:lnTo>
                  <a:pt x="3284840" y="1661814"/>
                </a:lnTo>
                <a:lnTo>
                  <a:pt x="3284840" y="1628710"/>
                </a:lnTo>
                <a:lnTo>
                  <a:pt x="3423908" y="1628710"/>
                </a:lnTo>
                <a:lnTo>
                  <a:pt x="3423908" y="1452735"/>
                </a:lnTo>
                <a:lnTo>
                  <a:pt x="3571269" y="1452735"/>
                </a:lnTo>
                <a:lnTo>
                  <a:pt x="3571269" y="1615324"/>
                </a:lnTo>
                <a:lnTo>
                  <a:pt x="3575165" y="1615324"/>
                </a:lnTo>
                <a:lnTo>
                  <a:pt x="3577707" y="1661814"/>
                </a:lnTo>
                <a:lnTo>
                  <a:pt x="3597509" y="1661814"/>
                </a:lnTo>
                <a:cubicBezTo>
                  <a:pt x="3598605" y="1646924"/>
                  <a:pt x="3600050" y="1631125"/>
                  <a:pt x="3600050" y="1615324"/>
                </a:cubicBezTo>
                <a:lnTo>
                  <a:pt x="3612493" y="1615324"/>
                </a:lnTo>
                <a:lnTo>
                  <a:pt x="3615034" y="1661814"/>
                </a:lnTo>
                <a:lnTo>
                  <a:pt x="3718630" y="1661814"/>
                </a:lnTo>
                <a:lnTo>
                  <a:pt x="3718630" y="1325301"/>
                </a:lnTo>
                <a:lnTo>
                  <a:pt x="4122450" y="1325301"/>
                </a:lnTo>
                <a:lnTo>
                  <a:pt x="4122450" y="1661814"/>
                </a:lnTo>
                <a:lnTo>
                  <a:pt x="4160712" y="1661814"/>
                </a:lnTo>
                <a:lnTo>
                  <a:pt x="4160712" y="1491124"/>
                </a:lnTo>
                <a:lnTo>
                  <a:pt x="4355371" y="1491124"/>
                </a:lnTo>
                <a:cubicBezTo>
                  <a:pt x="4405707" y="1468689"/>
                  <a:pt x="4422721" y="1378950"/>
                  <a:pt x="4462735" y="1356515"/>
                </a:cubicBezTo>
                <a:lnTo>
                  <a:pt x="4595456" y="1356515"/>
                </a:lnTo>
                <a:lnTo>
                  <a:pt x="4595456" y="1512692"/>
                </a:lnTo>
                <a:lnTo>
                  <a:pt x="4612046" y="1512692"/>
                </a:lnTo>
                <a:cubicBezTo>
                  <a:pt x="4612046" y="1508230"/>
                  <a:pt x="4616195" y="1503767"/>
                  <a:pt x="4616195" y="1499306"/>
                </a:cubicBezTo>
                <a:lnTo>
                  <a:pt x="4628637" y="1499306"/>
                </a:lnTo>
                <a:cubicBezTo>
                  <a:pt x="4628637" y="1503767"/>
                  <a:pt x="4628637" y="1508230"/>
                  <a:pt x="4632785" y="1517155"/>
                </a:cubicBezTo>
                <a:lnTo>
                  <a:pt x="4657670" y="1517155"/>
                </a:lnTo>
                <a:lnTo>
                  <a:pt x="4657670" y="1503767"/>
                </a:lnTo>
                <a:lnTo>
                  <a:pt x="4703291" y="1503767"/>
                </a:lnTo>
                <a:lnTo>
                  <a:pt x="4703291" y="1517155"/>
                </a:lnTo>
                <a:lnTo>
                  <a:pt x="4744767" y="1517155"/>
                </a:lnTo>
                <a:lnTo>
                  <a:pt x="4744767" y="1610861"/>
                </a:lnTo>
                <a:lnTo>
                  <a:pt x="4773800" y="1610861"/>
                </a:lnTo>
                <a:lnTo>
                  <a:pt x="4773800" y="1584087"/>
                </a:lnTo>
                <a:lnTo>
                  <a:pt x="4806981" y="1584087"/>
                </a:lnTo>
                <a:lnTo>
                  <a:pt x="4806981" y="1213724"/>
                </a:lnTo>
                <a:lnTo>
                  <a:pt x="4819424" y="1200336"/>
                </a:lnTo>
                <a:lnTo>
                  <a:pt x="4968734" y="1200336"/>
                </a:lnTo>
                <a:lnTo>
                  <a:pt x="4968734" y="1218187"/>
                </a:lnTo>
                <a:lnTo>
                  <a:pt x="4989471" y="1218187"/>
                </a:lnTo>
                <a:lnTo>
                  <a:pt x="4989471" y="1454684"/>
                </a:lnTo>
                <a:lnTo>
                  <a:pt x="5035095" y="1454684"/>
                </a:lnTo>
                <a:lnTo>
                  <a:pt x="5035095" y="1316355"/>
                </a:lnTo>
                <a:lnTo>
                  <a:pt x="5089012" y="1316355"/>
                </a:lnTo>
                <a:cubicBezTo>
                  <a:pt x="5093158" y="1316355"/>
                  <a:pt x="5093158" y="1311893"/>
                  <a:pt x="5097307" y="1307430"/>
                </a:cubicBezTo>
                <a:lnTo>
                  <a:pt x="5113897" y="1307430"/>
                </a:lnTo>
                <a:cubicBezTo>
                  <a:pt x="5118043" y="1311893"/>
                  <a:pt x="5118043" y="1316355"/>
                  <a:pt x="5122191" y="1316355"/>
                </a:cubicBezTo>
                <a:lnTo>
                  <a:pt x="5167815" y="1316355"/>
                </a:lnTo>
                <a:lnTo>
                  <a:pt x="5167815" y="1075395"/>
                </a:lnTo>
                <a:cubicBezTo>
                  <a:pt x="5167844" y="1075389"/>
                  <a:pt x="5169618" y="1075051"/>
                  <a:pt x="5283945" y="1053084"/>
                </a:cubicBezTo>
                <a:lnTo>
                  <a:pt x="5283945" y="1055315"/>
                </a:lnTo>
                <a:lnTo>
                  <a:pt x="5283945" y="1070933"/>
                </a:lnTo>
                <a:lnTo>
                  <a:pt x="5337863" y="1070933"/>
                </a:lnTo>
                <a:lnTo>
                  <a:pt x="5337863" y="1597475"/>
                </a:lnTo>
                <a:lnTo>
                  <a:pt x="5383486" y="1597475"/>
                </a:lnTo>
                <a:lnTo>
                  <a:pt x="5383486" y="1588550"/>
                </a:lnTo>
                <a:lnTo>
                  <a:pt x="5408371" y="1588550"/>
                </a:lnTo>
                <a:lnTo>
                  <a:pt x="5408371" y="1597475"/>
                </a:lnTo>
                <a:lnTo>
                  <a:pt x="5458141" y="1597475"/>
                </a:lnTo>
                <a:lnTo>
                  <a:pt x="5458141" y="1570701"/>
                </a:lnTo>
                <a:lnTo>
                  <a:pt x="5516207" y="1570701"/>
                </a:lnTo>
                <a:cubicBezTo>
                  <a:pt x="5524502" y="1561776"/>
                  <a:pt x="5532797" y="1561776"/>
                  <a:pt x="5541092" y="1561776"/>
                </a:cubicBezTo>
                <a:cubicBezTo>
                  <a:pt x="5553535" y="1570701"/>
                  <a:pt x="5570125" y="1570701"/>
                  <a:pt x="5582567" y="1570701"/>
                </a:cubicBezTo>
                <a:lnTo>
                  <a:pt x="5582567" y="1535004"/>
                </a:lnTo>
                <a:lnTo>
                  <a:pt x="5599158" y="1535004"/>
                </a:lnTo>
                <a:lnTo>
                  <a:pt x="5599158" y="1508230"/>
                </a:lnTo>
                <a:lnTo>
                  <a:pt x="5715288" y="1508230"/>
                </a:lnTo>
                <a:lnTo>
                  <a:pt x="5715288" y="1445758"/>
                </a:lnTo>
                <a:lnTo>
                  <a:pt x="5752615" y="1445758"/>
                </a:lnTo>
                <a:lnTo>
                  <a:pt x="5752615" y="1432372"/>
                </a:lnTo>
                <a:lnTo>
                  <a:pt x="5777500" y="1432372"/>
                </a:lnTo>
                <a:lnTo>
                  <a:pt x="5777500" y="1445758"/>
                </a:lnTo>
                <a:lnTo>
                  <a:pt x="5810681" y="1445758"/>
                </a:lnTo>
                <a:lnTo>
                  <a:pt x="5810681" y="1548390"/>
                </a:lnTo>
                <a:lnTo>
                  <a:pt x="5877041" y="1548390"/>
                </a:lnTo>
                <a:lnTo>
                  <a:pt x="5877041" y="1494844"/>
                </a:lnTo>
                <a:lnTo>
                  <a:pt x="5955844" y="1494844"/>
                </a:lnTo>
                <a:lnTo>
                  <a:pt x="5955844" y="1432372"/>
                </a:lnTo>
                <a:lnTo>
                  <a:pt x="6055386" y="1432372"/>
                </a:lnTo>
                <a:lnTo>
                  <a:pt x="6055628" y="1478578"/>
                </a:lnTo>
                <a:lnTo>
                  <a:pt x="6074361" y="1481456"/>
                </a:lnTo>
                <a:cubicBezTo>
                  <a:pt x="6074367" y="1481477"/>
                  <a:pt x="6074445" y="1481685"/>
                  <a:pt x="6075399" y="1484247"/>
                </a:cubicBezTo>
                <a:lnTo>
                  <a:pt x="6082655" y="1503767"/>
                </a:lnTo>
                <a:cubicBezTo>
                  <a:pt x="6082684" y="1503769"/>
                  <a:pt x="6083904" y="1503873"/>
                  <a:pt x="6136573" y="1508230"/>
                </a:cubicBezTo>
                <a:lnTo>
                  <a:pt x="6136573" y="1253884"/>
                </a:lnTo>
                <a:lnTo>
                  <a:pt x="6140721" y="1253884"/>
                </a:lnTo>
                <a:lnTo>
                  <a:pt x="6169754" y="1253884"/>
                </a:lnTo>
                <a:lnTo>
                  <a:pt x="6169754" y="972765"/>
                </a:lnTo>
                <a:lnTo>
                  <a:pt x="6173383" y="972765"/>
                </a:lnTo>
                <a:lnTo>
                  <a:pt x="6198787" y="972765"/>
                </a:lnTo>
                <a:lnTo>
                  <a:pt x="6198787" y="736267"/>
                </a:lnTo>
                <a:cubicBezTo>
                  <a:pt x="6207081" y="731805"/>
                  <a:pt x="6207081" y="731805"/>
                  <a:pt x="6207081" y="678257"/>
                </a:cubicBezTo>
                <a:lnTo>
                  <a:pt x="6211230" y="678257"/>
                </a:lnTo>
                <a:lnTo>
                  <a:pt x="6240263" y="678257"/>
                </a:lnTo>
                <a:cubicBezTo>
                  <a:pt x="6240285" y="678209"/>
                  <a:pt x="6241525" y="675388"/>
                  <a:pt x="6314917" y="508694"/>
                </a:cubicBezTo>
                <a:cubicBezTo>
                  <a:pt x="6314917" y="508665"/>
                  <a:pt x="6314987" y="504638"/>
                  <a:pt x="6323213" y="0"/>
                </a:cubicBez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2CAE89-F56E-C458-A59A-73B284E02A81}"/>
              </a:ext>
            </a:extLst>
          </p:cNvPr>
          <p:cNvSpPr txBox="1"/>
          <p:nvPr/>
        </p:nvSpPr>
        <p:spPr>
          <a:xfrm>
            <a:off x="713222" y="4618179"/>
            <a:ext cx="576982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BUSINESS</a:t>
            </a:r>
            <a:r>
              <a:rPr lang="en-GB" altLang="ko-KR" sz="3200" b="1" dirty="0">
                <a:solidFill>
                  <a:srgbClr val="0465A0"/>
                </a:solidFill>
                <a:cs typeface="Arial" pitchFamily="34" charset="0"/>
              </a:rPr>
              <a:t> MAN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8E077-A9CE-EA3A-BE6E-0A26ACF883D4}"/>
              </a:ext>
            </a:extLst>
          </p:cNvPr>
          <p:cNvSpPr/>
          <p:nvPr/>
        </p:nvSpPr>
        <p:spPr>
          <a:xfrm>
            <a:off x="6460192" y="4446731"/>
            <a:ext cx="45719" cy="2103120"/>
          </a:xfrm>
          <a:prstGeom prst="rect">
            <a:avLst/>
          </a:prstGeom>
          <a:solidFill>
            <a:srgbClr val="057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33A59-FDF8-4D0B-5C43-2279758429B0}"/>
              </a:ext>
            </a:extLst>
          </p:cNvPr>
          <p:cNvSpPr txBox="1"/>
          <p:nvPr/>
        </p:nvSpPr>
        <p:spPr>
          <a:xfrm>
            <a:off x="6861954" y="4446731"/>
            <a:ext cx="4710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7" name="Rounded Rectangle 27">
            <a:extLst>
              <a:ext uri="{FF2B5EF4-FFF2-40B4-BE49-F238E27FC236}">
                <a16:creationId xmlns:a16="http://schemas.microsoft.com/office/drawing/2014/main" id="{A01E8243-BABF-4554-B73E-32604D904516}"/>
              </a:ext>
            </a:extLst>
          </p:cNvPr>
          <p:cNvSpPr/>
          <p:nvPr/>
        </p:nvSpPr>
        <p:spPr>
          <a:xfrm>
            <a:off x="7062381" y="5446103"/>
            <a:ext cx="416780" cy="32014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rgbClr val="057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B6F243A-9D6B-CD12-0409-E994102E91B9}"/>
              </a:ext>
            </a:extLst>
          </p:cNvPr>
          <p:cNvSpPr/>
          <p:nvPr/>
        </p:nvSpPr>
        <p:spPr>
          <a:xfrm>
            <a:off x="7062381" y="5946445"/>
            <a:ext cx="423735" cy="36567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F1651-CAF6-A05C-41F9-DA24C848AE46}"/>
              </a:ext>
            </a:extLst>
          </p:cNvPr>
          <p:cNvSpPr txBox="1"/>
          <p:nvPr/>
        </p:nvSpPr>
        <p:spPr>
          <a:xfrm>
            <a:off x="7846575" y="5472912"/>
            <a:ext cx="36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Easy to change colors, photos. 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DBA68-6713-8830-6A5B-AF2E4DC9CE8A}"/>
              </a:ext>
            </a:extLst>
          </p:cNvPr>
          <p:cNvSpPr txBox="1"/>
          <p:nvPr/>
        </p:nvSpPr>
        <p:spPr>
          <a:xfrm>
            <a:off x="7846575" y="6011567"/>
            <a:ext cx="36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Your Contents Here</a:t>
            </a:r>
            <a:endParaRPr lang="ko-KR" altLang="en-US" sz="1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B229E85-CE7A-4131-E372-590DC90676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77"/>
          <a:stretch/>
        </p:blipFill>
        <p:spPr>
          <a:xfrm>
            <a:off x="532494" y="5176745"/>
            <a:ext cx="4429166" cy="1346897"/>
          </a:xfrm>
          <a:prstGeom prst="rect">
            <a:avLst/>
          </a:prstGeom>
        </p:spPr>
      </p:pic>
      <p:sp>
        <p:nvSpPr>
          <p:cNvPr id="14" name="TextBox 8">
            <a:extLst>
              <a:ext uri="{FF2B5EF4-FFF2-40B4-BE49-F238E27FC236}">
                <a16:creationId xmlns:a16="http://schemas.microsoft.com/office/drawing/2014/main" id="{03E2234A-1AB3-F764-3E53-5918ACAE4773}"/>
              </a:ext>
            </a:extLst>
          </p:cNvPr>
          <p:cNvSpPr txBox="1"/>
          <p:nvPr/>
        </p:nvSpPr>
        <p:spPr>
          <a:xfrm>
            <a:off x="827522" y="6210038"/>
            <a:ext cx="36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FREE TEMPLATE</a:t>
            </a:r>
            <a:endParaRPr lang="ko-KR" altLang="en-US" sz="1400" b="1" spc="600" dirty="0">
              <a:solidFill>
                <a:schemeClr val="bg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5" name="Flecha: cheurón 14">
            <a:extLst>
              <a:ext uri="{FF2B5EF4-FFF2-40B4-BE49-F238E27FC236}">
                <a16:creationId xmlns:a16="http://schemas.microsoft.com/office/drawing/2014/main" id="{DF3FE884-21FC-2F14-0F58-65670D089C65}"/>
              </a:ext>
            </a:extLst>
          </p:cNvPr>
          <p:cNvSpPr/>
          <p:nvPr/>
        </p:nvSpPr>
        <p:spPr>
          <a:xfrm>
            <a:off x="5120650" y="5057088"/>
            <a:ext cx="473681" cy="648591"/>
          </a:xfrm>
          <a:prstGeom prst="chevron">
            <a:avLst/>
          </a:prstGeom>
          <a:solidFill>
            <a:srgbClr val="FFC2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6" name="Flecha: cheurón 15">
            <a:extLst>
              <a:ext uri="{FF2B5EF4-FFF2-40B4-BE49-F238E27FC236}">
                <a16:creationId xmlns:a16="http://schemas.microsoft.com/office/drawing/2014/main" id="{6D554615-89AF-2C68-88C2-10FAB89B861A}"/>
              </a:ext>
            </a:extLst>
          </p:cNvPr>
          <p:cNvSpPr/>
          <p:nvPr/>
        </p:nvSpPr>
        <p:spPr>
          <a:xfrm>
            <a:off x="5518130" y="5056083"/>
            <a:ext cx="473681" cy="648591"/>
          </a:xfrm>
          <a:prstGeom prst="chevron">
            <a:avLst/>
          </a:prstGeom>
          <a:solidFill>
            <a:srgbClr val="FFC221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083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2">
            <a:extLst>
              <a:ext uri="{FF2B5EF4-FFF2-40B4-BE49-F238E27FC236}">
                <a16:creationId xmlns:a16="http://schemas.microsoft.com/office/drawing/2014/main" id="{E979CC18-2F53-436B-4887-9E91E2AF44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747452"/>
              </p:ext>
            </p:extLst>
          </p:nvPr>
        </p:nvGraphicFramePr>
        <p:xfrm>
          <a:off x="668400" y="1692267"/>
          <a:ext cx="6719228" cy="4720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Group 3">
            <a:extLst>
              <a:ext uri="{FF2B5EF4-FFF2-40B4-BE49-F238E27FC236}">
                <a16:creationId xmlns:a16="http://schemas.microsoft.com/office/drawing/2014/main" id="{CFB92BE6-E153-83D4-64BF-DE0465B13657}"/>
              </a:ext>
            </a:extLst>
          </p:cNvPr>
          <p:cNvGrpSpPr/>
          <p:nvPr/>
        </p:nvGrpSpPr>
        <p:grpSpPr>
          <a:xfrm>
            <a:off x="1283141" y="1836600"/>
            <a:ext cx="1616967" cy="4277742"/>
            <a:chOff x="1283141" y="1836600"/>
            <a:chExt cx="1616967" cy="4277742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id="{50862A2D-3BDB-3F0D-86E0-695E375EBCC3}"/>
                </a:ext>
              </a:extLst>
            </p:cNvPr>
            <p:cNvSpPr/>
            <p:nvPr/>
          </p:nvSpPr>
          <p:spPr>
            <a:xfrm>
              <a:off x="1894035" y="1836600"/>
              <a:ext cx="455067" cy="427803"/>
            </a:xfrm>
            <a:custGeom>
              <a:avLst/>
              <a:gdLst>
                <a:gd name="connsiteX0" fmla="*/ 426361 w 455067"/>
                <a:gd name="connsiteY0" fmla="*/ 402876 h 427803"/>
                <a:gd name="connsiteX1" fmla="*/ 440605 w 455067"/>
                <a:gd name="connsiteY1" fmla="*/ 342020 h 427803"/>
                <a:gd name="connsiteX2" fmla="*/ 451288 w 455067"/>
                <a:gd name="connsiteY2" fmla="*/ 252401 h 427803"/>
                <a:gd name="connsiteX3" fmla="*/ 450421 w 455067"/>
                <a:gd name="connsiteY3" fmla="*/ 250712 h 427803"/>
                <a:gd name="connsiteX4" fmla="*/ 435264 w 455067"/>
                <a:gd name="connsiteY4" fmla="*/ 234642 h 427803"/>
                <a:gd name="connsiteX5" fmla="*/ 422800 w 455067"/>
                <a:gd name="connsiteY5" fmla="*/ 247334 h 427803"/>
                <a:gd name="connsiteX6" fmla="*/ 423713 w 455067"/>
                <a:gd name="connsiteY6" fmla="*/ 222818 h 427803"/>
                <a:gd name="connsiteX7" fmla="*/ 422800 w 455067"/>
                <a:gd name="connsiteY7" fmla="*/ 193234 h 427803"/>
                <a:gd name="connsiteX8" fmla="*/ 417459 w 455067"/>
                <a:gd name="connsiteY8" fmla="*/ 170407 h 427803"/>
                <a:gd name="connsiteX9" fmla="*/ 413898 w 455067"/>
                <a:gd name="connsiteY9" fmla="*/ 156026 h 427803"/>
                <a:gd name="connsiteX10" fmla="*/ 411204 w 455067"/>
                <a:gd name="connsiteY10" fmla="*/ 141645 h 427803"/>
                <a:gd name="connsiteX11" fmla="*/ 407643 w 455067"/>
                <a:gd name="connsiteY11" fmla="*/ 127264 h 427803"/>
                <a:gd name="connsiteX12" fmla="*/ 403169 w 455067"/>
                <a:gd name="connsiteY12" fmla="*/ 113751 h 427803"/>
                <a:gd name="connsiteX13" fmla="*/ 397828 w 455067"/>
                <a:gd name="connsiteY13" fmla="*/ 96859 h 427803"/>
                <a:gd name="connsiteX14" fmla="*/ 389793 w 455067"/>
                <a:gd name="connsiteY14" fmla="*/ 86724 h 427803"/>
                <a:gd name="connsiteX15" fmla="*/ 379977 w 455067"/>
                <a:gd name="connsiteY15" fmla="*/ 73210 h 427803"/>
                <a:gd name="connsiteX16" fmla="*/ 369294 w 455067"/>
                <a:gd name="connsiteY16" fmla="*/ 61386 h 427803"/>
                <a:gd name="connsiteX17" fmla="*/ 357698 w 455067"/>
                <a:gd name="connsiteY17" fmla="*/ 52073 h 427803"/>
                <a:gd name="connsiteX18" fmla="*/ 346102 w 455067"/>
                <a:gd name="connsiteY18" fmla="*/ 41937 h 427803"/>
                <a:gd name="connsiteX19" fmla="*/ 333638 w 455067"/>
                <a:gd name="connsiteY19" fmla="*/ 30113 h 427803"/>
                <a:gd name="connsiteX20" fmla="*/ 320262 w 455067"/>
                <a:gd name="connsiteY20" fmla="*/ 27556 h 427803"/>
                <a:gd name="connsiteX21" fmla="*/ 299763 w 455067"/>
                <a:gd name="connsiteY21" fmla="*/ 19110 h 427803"/>
                <a:gd name="connsiteX22" fmla="*/ 278397 w 455067"/>
                <a:gd name="connsiteY22" fmla="*/ 12354 h 427803"/>
                <a:gd name="connsiteX23" fmla="*/ 256118 w 455067"/>
                <a:gd name="connsiteY23" fmla="*/ 8108 h 427803"/>
                <a:gd name="connsiteX24" fmla="*/ 233839 w 455067"/>
                <a:gd name="connsiteY24" fmla="*/ 4730 h 427803"/>
                <a:gd name="connsiteX25" fmla="*/ 210693 w 455067"/>
                <a:gd name="connsiteY25" fmla="*/ 2173 h 427803"/>
                <a:gd name="connsiteX26" fmla="*/ 187546 w 455067"/>
                <a:gd name="connsiteY26" fmla="*/ 1305 h 427803"/>
                <a:gd name="connsiteX27" fmla="*/ 174170 w 455067"/>
                <a:gd name="connsiteY27" fmla="*/ 2173 h 427803"/>
                <a:gd name="connsiteX28" fmla="*/ 159926 w 455067"/>
                <a:gd name="connsiteY28" fmla="*/ 5551 h 427803"/>
                <a:gd name="connsiteX29" fmla="*/ 146549 w 455067"/>
                <a:gd name="connsiteY29" fmla="*/ 10619 h 427803"/>
                <a:gd name="connsiteX30" fmla="*/ 140295 w 455067"/>
                <a:gd name="connsiteY30" fmla="*/ 3862 h 427803"/>
                <a:gd name="connsiteX31" fmla="*/ 136734 w 455067"/>
                <a:gd name="connsiteY31" fmla="*/ 19932 h 427803"/>
                <a:gd name="connsiteX32" fmla="*/ 121576 w 455067"/>
                <a:gd name="connsiteY32" fmla="*/ 30067 h 427803"/>
                <a:gd name="connsiteX33" fmla="*/ 106419 w 455067"/>
                <a:gd name="connsiteY33" fmla="*/ 46138 h 427803"/>
                <a:gd name="connsiteX34" fmla="*/ 92175 w 455067"/>
                <a:gd name="connsiteY34" fmla="*/ 61340 h 427803"/>
                <a:gd name="connsiteX35" fmla="*/ 79712 w 455067"/>
                <a:gd name="connsiteY35" fmla="*/ 73165 h 427803"/>
                <a:gd name="connsiteX36" fmla="*/ 68116 w 455067"/>
                <a:gd name="connsiteY36" fmla="*/ 87546 h 427803"/>
                <a:gd name="connsiteX37" fmla="*/ 58300 w 455067"/>
                <a:gd name="connsiteY37" fmla="*/ 102748 h 427803"/>
                <a:gd name="connsiteX38" fmla="*/ 49398 w 455067"/>
                <a:gd name="connsiteY38" fmla="*/ 117129 h 427803"/>
                <a:gd name="connsiteX39" fmla="*/ 42276 w 455067"/>
                <a:gd name="connsiteY39" fmla="*/ 135710 h 427803"/>
                <a:gd name="connsiteX40" fmla="*/ 38715 w 455067"/>
                <a:gd name="connsiteY40" fmla="*/ 149224 h 427803"/>
                <a:gd name="connsiteX41" fmla="*/ 36021 w 455067"/>
                <a:gd name="connsiteY41" fmla="*/ 159359 h 427803"/>
                <a:gd name="connsiteX42" fmla="*/ 33328 w 455067"/>
                <a:gd name="connsiteY42" fmla="*/ 185564 h 427803"/>
                <a:gd name="connsiteX43" fmla="*/ 35108 w 455067"/>
                <a:gd name="connsiteY43" fmla="*/ 213459 h 427803"/>
                <a:gd name="connsiteX44" fmla="*/ 31547 w 455067"/>
                <a:gd name="connsiteY44" fmla="*/ 265869 h 427803"/>
                <a:gd name="connsiteX45" fmla="*/ 1279 w 455067"/>
                <a:gd name="connsiteY45" fmla="*/ 277694 h 427803"/>
                <a:gd name="connsiteX46" fmla="*/ 10181 w 455067"/>
                <a:gd name="connsiteY46" fmla="*/ 335172 h 427803"/>
                <a:gd name="connsiteX47" fmla="*/ 19997 w 455067"/>
                <a:gd name="connsiteY47" fmla="*/ 348685 h 427803"/>
                <a:gd name="connsiteX48" fmla="*/ 74918 w 455067"/>
                <a:gd name="connsiteY48" fmla="*/ 427803 h 427803"/>
                <a:gd name="connsiteX49" fmla="*/ 424261 w 455067"/>
                <a:gd name="connsiteY49" fmla="*/ 427803 h 427803"/>
                <a:gd name="connsiteX50" fmla="*/ 426361 w 455067"/>
                <a:gd name="connsiteY50" fmla="*/ 402876 h 427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55067" h="427803">
                  <a:moveTo>
                    <a:pt x="426361" y="402876"/>
                  </a:moveTo>
                  <a:cubicBezTo>
                    <a:pt x="429922" y="382606"/>
                    <a:pt x="432616" y="360601"/>
                    <a:pt x="440605" y="342020"/>
                  </a:cubicBezTo>
                  <a:cubicBezTo>
                    <a:pt x="453982" y="310747"/>
                    <a:pt x="459323" y="281985"/>
                    <a:pt x="451288" y="252401"/>
                  </a:cubicBezTo>
                  <a:lnTo>
                    <a:pt x="450421" y="250712"/>
                  </a:lnTo>
                  <a:cubicBezTo>
                    <a:pt x="445947" y="232953"/>
                    <a:pt x="435264" y="234642"/>
                    <a:pt x="435264" y="234642"/>
                  </a:cubicBezTo>
                  <a:cubicBezTo>
                    <a:pt x="429922" y="238020"/>
                    <a:pt x="422800" y="247334"/>
                    <a:pt x="422800" y="247334"/>
                  </a:cubicBezTo>
                  <a:lnTo>
                    <a:pt x="423713" y="222818"/>
                  </a:lnTo>
                  <a:lnTo>
                    <a:pt x="422800" y="193234"/>
                  </a:lnTo>
                  <a:cubicBezTo>
                    <a:pt x="421020" y="191545"/>
                    <a:pt x="419239" y="178031"/>
                    <a:pt x="417459" y="170407"/>
                  </a:cubicBezTo>
                  <a:cubicBezTo>
                    <a:pt x="416591" y="160272"/>
                    <a:pt x="414765" y="172096"/>
                    <a:pt x="413898" y="156026"/>
                  </a:cubicBezTo>
                  <a:cubicBezTo>
                    <a:pt x="413030" y="152648"/>
                    <a:pt x="412117" y="152648"/>
                    <a:pt x="411204" y="141645"/>
                  </a:cubicBezTo>
                  <a:cubicBezTo>
                    <a:pt x="410291" y="121375"/>
                    <a:pt x="409424" y="128954"/>
                    <a:pt x="407643" y="127264"/>
                  </a:cubicBezTo>
                  <a:cubicBezTo>
                    <a:pt x="406730" y="98502"/>
                    <a:pt x="404950" y="95991"/>
                    <a:pt x="403169" y="113751"/>
                  </a:cubicBezTo>
                  <a:cubicBezTo>
                    <a:pt x="401389" y="108683"/>
                    <a:pt x="399608" y="105305"/>
                    <a:pt x="397828" y="96859"/>
                  </a:cubicBezTo>
                  <a:cubicBezTo>
                    <a:pt x="395134" y="87546"/>
                    <a:pt x="393354" y="81656"/>
                    <a:pt x="389793" y="86724"/>
                  </a:cubicBezTo>
                  <a:cubicBezTo>
                    <a:pt x="386232" y="97726"/>
                    <a:pt x="383538" y="74032"/>
                    <a:pt x="379977" y="73210"/>
                  </a:cubicBezTo>
                  <a:cubicBezTo>
                    <a:pt x="376416" y="77456"/>
                    <a:pt x="372855" y="38559"/>
                    <a:pt x="369294" y="61386"/>
                  </a:cubicBezTo>
                  <a:cubicBezTo>
                    <a:pt x="365733" y="69832"/>
                    <a:pt x="362172" y="46183"/>
                    <a:pt x="357698" y="52073"/>
                  </a:cubicBezTo>
                  <a:cubicBezTo>
                    <a:pt x="354137" y="51205"/>
                    <a:pt x="349663" y="52940"/>
                    <a:pt x="346102" y="41937"/>
                  </a:cubicBezTo>
                  <a:cubicBezTo>
                    <a:pt x="341628" y="40248"/>
                    <a:pt x="338067" y="27556"/>
                    <a:pt x="333638" y="30113"/>
                  </a:cubicBezTo>
                  <a:cubicBezTo>
                    <a:pt x="329164" y="31802"/>
                    <a:pt x="324736" y="22489"/>
                    <a:pt x="320262" y="27556"/>
                  </a:cubicBezTo>
                  <a:cubicBezTo>
                    <a:pt x="314007" y="11486"/>
                    <a:pt x="306885" y="25867"/>
                    <a:pt x="299763" y="19110"/>
                  </a:cubicBezTo>
                  <a:cubicBezTo>
                    <a:pt x="292641" y="11486"/>
                    <a:pt x="285519" y="3040"/>
                    <a:pt x="278397" y="12354"/>
                  </a:cubicBezTo>
                  <a:cubicBezTo>
                    <a:pt x="271275" y="-338"/>
                    <a:pt x="264153" y="16600"/>
                    <a:pt x="256118" y="8108"/>
                  </a:cubicBezTo>
                  <a:cubicBezTo>
                    <a:pt x="248996" y="8975"/>
                    <a:pt x="240961" y="2173"/>
                    <a:pt x="233839" y="4730"/>
                  </a:cubicBezTo>
                  <a:cubicBezTo>
                    <a:pt x="225804" y="484"/>
                    <a:pt x="218682" y="23311"/>
                    <a:pt x="210693" y="2173"/>
                  </a:cubicBezTo>
                  <a:cubicBezTo>
                    <a:pt x="202658" y="2173"/>
                    <a:pt x="195536" y="-2073"/>
                    <a:pt x="187546" y="1305"/>
                  </a:cubicBezTo>
                  <a:cubicBezTo>
                    <a:pt x="183072" y="4684"/>
                    <a:pt x="178644" y="12308"/>
                    <a:pt x="174170" y="2173"/>
                  </a:cubicBezTo>
                  <a:cubicBezTo>
                    <a:pt x="169696" y="3862"/>
                    <a:pt x="164354" y="9797"/>
                    <a:pt x="159926" y="5551"/>
                  </a:cubicBezTo>
                  <a:cubicBezTo>
                    <a:pt x="155452" y="8930"/>
                    <a:pt x="151023" y="14865"/>
                    <a:pt x="146549" y="10619"/>
                  </a:cubicBezTo>
                  <a:cubicBezTo>
                    <a:pt x="144769" y="5551"/>
                    <a:pt x="142075" y="2995"/>
                    <a:pt x="140295" y="3862"/>
                  </a:cubicBezTo>
                  <a:cubicBezTo>
                    <a:pt x="138514" y="4684"/>
                    <a:pt x="138514" y="10619"/>
                    <a:pt x="136734" y="19932"/>
                  </a:cubicBezTo>
                  <a:cubicBezTo>
                    <a:pt x="131392" y="25000"/>
                    <a:pt x="126051" y="30067"/>
                    <a:pt x="121576" y="30067"/>
                  </a:cubicBezTo>
                  <a:cubicBezTo>
                    <a:pt x="116235" y="41892"/>
                    <a:pt x="111761" y="47827"/>
                    <a:pt x="106419" y="46138"/>
                  </a:cubicBezTo>
                  <a:cubicBezTo>
                    <a:pt x="101078" y="57962"/>
                    <a:pt x="96604" y="47005"/>
                    <a:pt x="92175" y="61340"/>
                  </a:cubicBezTo>
                  <a:cubicBezTo>
                    <a:pt x="87701" y="52027"/>
                    <a:pt x="83273" y="70654"/>
                    <a:pt x="79712" y="73165"/>
                  </a:cubicBezTo>
                  <a:cubicBezTo>
                    <a:pt x="75238" y="72297"/>
                    <a:pt x="71677" y="87546"/>
                    <a:pt x="68116" y="87546"/>
                  </a:cubicBezTo>
                  <a:cubicBezTo>
                    <a:pt x="64555" y="81611"/>
                    <a:pt x="60994" y="100237"/>
                    <a:pt x="58300" y="102748"/>
                  </a:cubicBezTo>
                  <a:cubicBezTo>
                    <a:pt x="54739" y="120508"/>
                    <a:pt x="52046" y="96813"/>
                    <a:pt x="49398" y="117129"/>
                  </a:cubicBezTo>
                  <a:cubicBezTo>
                    <a:pt x="46704" y="99370"/>
                    <a:pt x="44056" y="128954"/>
                    <a:pt x="42276" y="135710"/>
                  </a:cubicBezTo>
                  <a:cubicBezTo>
                    <a:pt x="41363" y="128086"/>
                    <a:pt x="39582" y="145024"/>
                    <a:pt x="38715" y="149224"/>
                  </a:cubicBezTo>
                  <a:cubicBezTo>
                    <a:pt x="37802" y="153470"/>
                    <a:pt x="36934" y="157670"/>
                    <a:pt x="36021" y="159359"/>
                  </a:cubicBezTo>
                  <a:cubicBezTo>
                    <a:pt x="34241" y="167805"/>
                    <a:pt x="33328" y="176251"/>
                    <a:pt x="33328" y="185564"/>
                  </a:cubicBezTo>
                  <a:cubicBezTo>
                    <a:pt x="33328" y="194878"/>
                    <a:pt x="33328" y="204145"/>
                    <a:pt x="35108" y="213459"/>
                  </a:cubicBezTo>
                  <a:cubicBezTo>
                    <a:pt x="37802" y="231218"/>
                    <a:pt x="36889" y="248977"/>
                    <a:pt x="31547" y="265869"/>
                  </a:cubicBezTo>
                  <a:cubicBezTo>
                    <a:pt x="31547" y="265869"/>
                    <a:pt x="5707" y="260802"/>
                    <a:pt x="1279" y="277694"/>
                  </a:cubicBezTo>
                  <a:cubicBezTo>
                    <a:pt x="1279" y="277694"/>
                    <a:pt x="-4976" y="307277"/>
                    <a:pt x="10181" y="335172"/>
                  </a:cubicBezTo>
                  <a:cubicBezTo>
                    <a:pt x="11962" y="340239"/>
                    <a:pt x="15523" y="344485"/>
                    <a:pt x="19997" y="348685"/>
                  </a:cubicBezTo>
                  <a:cubicBezTo>
                    <a:pt x="43782" y="372151"/>
                    <a:pt x="61405" y="399270"/>
                    <a:pt x="74918" y="427803"/>
                  </a:cubicBezTo>
                  <a:lnTo>
                    <a:pt x="424261" y="427803"/>
                  </a:lnTo>
                  <a:cubicBezTo>
                    <a:pt x="424855" y="419449"/>
                    <a:pt x="425129" y="411048"/>
                    <a:pt x="426361" y="40287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DEAE4E55-C6FF-B414-E987-58868F886E5D}"/>
                </a:ext>
              </a:extLst>
            </p:cNvPr>
            <p:cNvSpPr/>
            <p:nvPr/>
          </p:nvSpPr>
          <p:spPr>
            <a:xfrm>
              <a:off x="1348676" y="5687206"/>
              <a:ext cx="1156299" cy="427136"/>
            </a:xfrm>
            <a:custGeom>
              <a:avLst/>
              <a:gdLst>
                <a:gd name="connsiteX0" fmla="*/ 831107 w 1156299"/>
                <a:gd name="connsiteY0" fmla="*/ 45 h 427136"/>
                <a:gd name="connsiteX1" fmla="*/ 1156299 w 1156299"/>
                <a:gd name="connsiteY1" fmla="*/ 45 h 427136"/>
                <a:gd name="connsiteX2" fmla="*/ 1115073 w 1156299"/>
                <a:gd name="connsiteY2" fmla="*/ 230186 h 427136"/>
                <a:gd name="connsiteX3" fmla="*/ 1125756 w 1156299"/>
                <a:gd name="connsiteY3" fmla="*/ 312180 h 427136"/>
                <a:gd name="connsiteX4" fmla="*/ 1141781 w 1156299"/>
                <a:gd name="connsiteY4" fmla="*/ 373037 h 427136"/>
                <a:gd name="connsiteX5" fmla="*/ 1101697 w 1156299"/>
                <a:gd name="connsiteY5" fmla="*/ 419512 h 427136"/>
                <a:gd name="connsiteX6" fmla="*/ 1032257 w 1156299"/>
                <a:gd name="connsiteY6" fmla="*/ 427136 h 427136"/>
                <a:gd name="connsiteX7" fmla="*/ 987745 w 1156299"/>
                <a:gd name="connsiteY7" fmla="*/ 427136 h 427136"/>
                <a:gd name="connsiteX8" fmla="*/ 971720 w 1156299"/>
                <a:gd name="connsiteY8" fmla="*/ 421201 h 427136"/>
                <a:gd name="connsiteX9" fmla="*/ 928075 w 1156299"/>
                <a:gd name="connsiteY9" fmla="*/ 373858 h 427136"/>
                <a:gd name="connsiteX10" fmla="*/ 869319 w 1156299"/>
                <a:gd name="connsiteY10" fmla="*/ 307067 h 427136"/>
                <a:gd name="connsiteX11" fmla="*/ 839050 w 1156299"/>
                <a:gd name="connsiteY11" fmla="*/ 241965 h 427136"/>
                <a:gd name="connsiteX12" fmla="*/ 826587 w 1156299"/>
                <a:gd name="connsiteY12" fmla="*/ 221694 h 427136"/>
                <a:gd name="connsiteX13" fmla="*/ 831107 w 1156299"/>
                <a:gd name="connsiteY13" fmla="*/ 45 h 427136"/>
                <a:gd name="connsiteX14" fmla="*/ 190127 w 1156299"/>
                <a:gd name="connsiteY14" fmla="*/ 0 h 427136"/>
                <a:gd name="connsiteX15" fmla="*/ 579189 w 1156299"/>
                <a:gd name="connsiteY15" fmla="*/ 0 h 427136"/>
                <a:gd name="connsiteX16" fmla="*/ 556773 w 1156299"/>
                <a:gd name="connsiteY16" fmla="*/ 75466 h 427136"/>
                <a:gd name="connsiteX17" fmla="*/ 536274 w 1156299"/>
                <a:gd name="connsiteY17" fmla="*/ 81401 h 427136"/>
                <a:gd name="connsiteX18" fmla="*/ 499751 w 1156299"/>
                <a:gd name="connsiteY18" fmla="*/ 161706 h 427136"/>
                <a:gd name="connsiteX19" fmla="*/ 483726 w 1156299"/>
                <a:gd name="connsiteY19" fmla="*/ 340897 h 427136"/>
                <a:gd name="connsiteX20" fmla="*/ 339460 w 1156299"/>
                <a:gd name="connsiteY20" fmla="*/ 364546 h 427136"/>
                <a:gd name="connsiteX21" fmla="*/ 262899 w 1156299"/>
                <a:gd name="connsiteY21" fmla="*/ 383127 h 427136"/>
                <a:gd name="connsiteX22" fmla="*/ 192546 w 1156299"/>
                <a:gd name="connsiteY22" fmla="*/ 413578 h 427136"/>
                <a:gd name="connsiteX23" fmla="*/ 55402 w 1156299"/>
                <a:gd name="connsiteY23" fmla="*/ 414400 h 427136"/>
                <a:gd name="connsiteX24" fmla="*/ 1987 w 1156299"/>
                <a:gd name="connsiteY24" fmla="*/ 394951 h 427136"/>
                <a:gd name="connsiteX25" fmla="*/ 32256 w 1156299"/>
                <a:gd name="connsiteY25" fmla="*/ 330716 h 427136"/>
                <a:gd name="connsiteX26" fmla="*/ 90145 w 1156299"/>
                <a:gd name="connsiteY26" fmla="*/ 298576 h 427136"/>
                <a:gd name="connsiteX27" fmla="*/ 171180 w 1156299"/>
                <a:gd name="connsiteY27" fmla="*/ 198001 h 427136"/>
                <a:gd name="connsiteX28" fmla="*/ 187205 w 1156299"/>
                <a:gd name="connsiteY28" fmla="*/ 138833 h 427136"/>
                <a:gd name="connsiteX29" fmla="*/ 195240 w 1156299"/>
                <a:gd name="connsiteY29" fmla="*/ 120252 h 427136"/>
                <a:gd name="connsiteX30" fmla="*/ 224641 w 1156299"/>
                <a:gd name="connsiteY30" fmla="*/ 87290 h 427136"/>
                <a:gd name="connsiteX31" fmla="*/ 189031 w 1156299"/>
                <a:gd name="connsiteY31" fmla="*/ 61952 h 427136"/>
                <a:gd name="connsiteX32" fmla="*/ 190127 w 1156299"/>
                <a:gd name="connsiteY32" fmla="*/ 0 h 42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56299" h="427136">
                  <a:moveTo>
                    <a:pt x="831107" y="45"/>
                  </a:moveTo>
                  <a:lnTo>
                    <a:pt x="1156299" y="45"/>
                  </a:lnTo>
                  <a:cubicBezTo>
                    <a:pt x="1142785" y="76972"/>
                    <a:pt x="1129180" y="153579"/>
                    <a:pt x="1115073" y="230186"/>
                  </a:cubicBezTo>
                  <a:cubicBezTo>
                    <a:pt x="1109732" y="258948"/>
                    <a:pt x="1111512" y="285107"/>
                    <a:pt x="1125756" y="312180"/>
                  </a:cubicBezTo>
                  <a:cubicBezTo>
                    <a:pt x="1135526" y="330761"/>
                    <a:pt x="1139087" y="352766"/>
                    <a:pt x="1141781" y="373037"/>
                  </a:cubicBezTo>
                  <a:cubicBezTo>
                    <a:pt x="1146209" y="405131"/>
                    <a:pt x="1135526" y="416134"/>
                    <a:pt x="1101697" y="419512"/>
                  </a:cubicBezTo>
                  <a:cubicBezTo>
                    <a:pt x="1078550" y="422069"/>
                    <a:pt x="1055404" y="424580"/>
                    <a:pt x="1032257" y="427136"/>
                  </a:cubicBezTo>
                  <a:cubicBezTo>
                    <a:pt x="1017146" y="427136"/>
                    <a:pt x="1002902" y="427136"/>
                    <a:pt x="987745" y="427136"/>
                  </a:cubicBezTo>
                  <a:cubicBezTo>
                    <a:pt x="982403" y="425447"/>
                    <a:pt x="977062" y="422069"/>
                    <a:pt x="971720" y="421201"/>
                  </a:cubicBezTo>
                  <a:cubicBezTo>
                    <a:pt x="942319" y="417823"/>
                    <a:pt x="923601" y="405999"/>
                    <a:pt x="928075" y="373858"/>
                  </a:cubicBezTo>
                  <a:cubicBezTo>
                    <a:pt x="888904" y="364545"/>
                    <a:pt x="872880" y="343407"/>
                    <a:pt x="869319" y="307067"/>
                  </a:cubicBezTo>
                  <a:cubicBezTo>
                    <a:pt x="867538" y="284240"/>
                    <a:pt x="852427" y="261413"/>
                    <a:pt x="839050" y="241965"/>
                  </a:cubicBezTo>
                  <a:cubicBezTo>
                    <a:pt x="834622" y="235208"/>
                    <a:pt x="830148" y="228451"/>
                    <a:pt x="826587" y="221694"/>
                  </a:cubicBezTo>
                  <a:cubicBezTo>
                    <a:pt x="812891" y="148420"/>
                    <a:pt x="827820" y="73502"/>
                    <a:pt x="831107" y="45"/>
                  </a:cubicBezTo>
                  <a:close/>
                  <a:moveTo>
                    <a:pt x="190127" y="0"/>
                  </a:moveTo>
                  <a:lnTo>
                    <a:pt x="579189" y="0"/>
                  </a:lnTo>
                  <a:cubicBezTo>
                    <a:pt x="572934" y="25384"/>
                    <a:pt x="565766" y="50630"/>
                    <a:pt x="556773" y="75466"/>
                  </a:cubicBezTo>
                  <a:cubicBezTo>
                    <a:pt x="548738" y="76333"/>
                    <a:pt x="542529" y="78844"/>
                    <a:pt x="536274" y="81401"/>
                  </a:cubicBezTo>
                  <a:cubicBezTo>
                    <a:pt x="506873" y="94914"/>
                    <a:pt x="500664" y="125365"/>
                    <a:pt x="499751" y="161706"/>
                  </a:cubicBezTo>
                  <a:cubicBezTo>
                    <a:pt x="498884" y="221695"/>
                    <a:pt x="489068" y="281730"/>
                    <a:pt x="483726" y="340897"/>
                  </a:cubicBezTo>
                  <a:cubicBezTo>
                    <a:pt x="436520" y="368792"/>
                    <a:pt x="388447" y="375548"/>
                    <a:pt x="339460" y="364546"/>
                  </a:cubicBezTo>
                  <a:cubicBezTo>
                    <a:pt x="308325" y="357789"/>
                    <a:pt x="286959" y="362856"/>
                    <a:pt x="262899" y="383127"/>
                  </a:cubicBezTo>
                  <a:cubicBezTo>
                    <a:pt x="244181" y="398375"/>
                    <a:pt x="217473" y="411021"/>
                    <a:pt x="192546" y="413578"/>
                  </a:cubicBezTo>
                  <a:cubicBezTo>
                    <a:pt x="147121" y="418646"/>
                    <a:pt x="100828" y="416956"/>
                    <a:pt x="55402" y="414400"/>
                  </a:cubicBezTo>
                  <a:cubicBezTo>
                    <a:pt x="36730" y="413532"/>
                    <a:pt x="18012" y="400886"/>
                    <a:pt x="1987" y="394951"/>
                  </a:cubicBezTo>
                  <a:cubicBezTo>
                    <a:pt x="-5135" y="361989"/>
                    <a:pt x="7329" y="343408"/>
                    <a:pt x="32256" y="330716"/>
                  </a:cubicBezTo>
                  <a:cubicBezTo>
                    <a:pt x="51841" y="320536"/>
                    <a:pt x="70559" y="308711"/>
                    <a:pt x="90145" y="298576"/>
                  </a:cubicBezTo>
                  <a:cubicBezTo>
                    <a:pt x="132877" y="275749"/>
                    <a:pt x="159584" y="243654"/>
                    <a:pt x="171180" y="198001"/>
                  </a:cubicBezTo>
                  <a:cubicBezTo>
                    <a:pt x="176522" y="177730"/>
                    <a:pt x="180083" y="157414"/>
                    <a:pt x="187205" y="138833"/>
                  </a:cubicBezTo>
                  <a:cubicBezTo>
                    <a:pt x="188985" y="132076"/>
                    <a:pt x="191679" y="126187"/>
                    <a:pt x="195240" y="120252"/>
                  </a:cubicBezTo>
                  <a:cubicBezTo>
                    <a:pt x="206836" y="104182"/>
                    <a:pt x="215739" y="95736"/>
                    <a:pt x="224641" y="87290"/>
                  </a:cubicBezTo>
                  <a:cubicBezTo>
                    <a:pt x="206836" y="87290"/>
                    <a:pt x="189031" y="78844"/>
                    <a:pt x="189031" y="61952"/>
                  </a:cubicBezTo>
                  <a:cubicBezTo>
                    <a:pt x="186611" y="41271"/>
                    <a:pt x="187479" y="20590"/>
                    <a:pt x="190127" y="0"/>
                  </a:cubicBezTo>
                  <a:close/>
                </a:path>
              </a:pathLst>
            </a:custGeom>
            <a:solidFill>
              <a:srgbClr val="0465A0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id="{B2B146FD-3950-B9A6-D4D2-3A5DB5DD84BD}"/>
                </a:ext>
              </a:extLst>
            </p:cNvPr>
            <p:cNvSpPr/>
            <p:nvPr/>
          </p:nvSpPr>
          <p:spPr>
            <a:xfrm>
              <a:off x="1606964" y="2264541"/>
              <a:ext cx="1213067" cy="427867"/>
            </a:xfrm>
            <a:custGeom>
              <a:avLst/>
              <a:gdLst>
                <a:gd name="connsiteX0" fmla="*/ 411569 w 1213067"/>
                <a:gd name="connsiteY0" fmla="*/ 326562 h 427867"/>
                <a:gd name="connsiteX1" fmla="*/ 419604 w 1213067"/>
                <a:gd name="connsiteY1" fmla="*/ 324005 h 427867"/>
                <a:gd name="connsiteX2" fmla="*/ 463249 w 1213067"/>
                <a:gd name="connsiteY2" fmla="*/ 367970 h 427867"/>
                <a:gd name="connsiteX3" fmla="*/ 475713 w 1213067"/>
                <a:gd name="connsiteY3" fmla="*/ 350210 h 427867"/>
                <a:gd name="connsiteX4" fmla="*/ 497079 w 1213067"/>
                <a:gd name="connsiteY4" fmla="*/ 326562 h 427867"/>
                <a:gd name="connsiteX5" fmla="*/ 503333 w 1213067"/>
                <a:gd name="connsiteY5" fmla="*/ 329940 h 427867"/>
                <a:gd name="connsiteX6" fmla="*/ 457588 w 1213067"/>
                <a:gd name="connsiteY6" fmla="*/ 427776 h 427867"/>
                <a:gd name="connsiteX7" fmla="*/ 581767 w 1213067"/>
                <a:gd name="connsiteY7" fmla="*/ 427776 h 427867"/>
                <a:gd name="connsiteX8" fmla="*/ 577247 w 1213067"/>
                <a:gd name="connsiteY8" fmla="*/ 337564 h 427867"/>
                <a:gd name="connsiteX9" fmla="*/ 603954 w 1213067"/>
                <a:gd name="connsiteY9" fmla="*/ 376461 h 427867"/>
                <a:gd name="connsiteX10" fmla="*/ 645819 w 1213067"/>
                <a:gd name="connsiteY10" fmla="*/ 346878 h 427867"/>
                <a:gd name="connsiteX11" fmla="*/ 616190 w 1213067"/>
                <a:gd name="connsiteY11" fmla="*/ 427822 h 427867"/>
                <a:gd name="connsiteX12" fmla="*/ 1213068 w 1213067"/>
                <a:gd name="connsiteY12" fmla="*/ 427822 h 427867"/>
                <a:gd name="connsiteX13" fmla="*/ 1186314 w 1213067"/>
                <a:gd name="connsiteY13" fmla="*/ 334232 h 427867"/>
                <a:gd name="connsiteX14" fmla="*/ 1153352 w 1213067"/>
                <a:gd name="connsiteY14" fmla="*/ 303780 h 427867"/>
                <a:gd name="connsiteX15" fmla="*/ 850576 w 1213067"/>
                <a:gd name="connsiteY15" fmla="*/ 204027 h 427867"/>
                <a:gd name="connsiteX16" fmla="*/ 806064 w 1213067"/>
                <a:gd name="connsiteY16" fmla="*/ 181200 h 427867"/>
                <a:gd name="connsiteX17" fmla="*/ 763332 w 1213067"/>
                <a:gd name="connsiteY17" fmla="*/ 154173 h 427867"/>
                <a:gd name="connsiteX18" fmla="*/ 709004 w 1213067"/>
                <a:gd name="connsiteY18" fmla="*/ 29081 h 427867"/>
                <a:gd name="connsiteX19" fmla="*/ 711652 w 1213067"/>
                <a:gd name="connsiteY19" fmla="*/ 0 h 427867"/>
                <a:gd name="connsiteX20" fmla="*/ 362309 w 1213067"/>
                <a:gd name="connsiteY20" fmla="*/ 0 h 427867"/>
                <a:gd name="connsiteX21" fmla="*/ 389336 w 1213067"/>
                <a:gd name="connsiteY21" fmla="*/ 76424 h 427867"/>
                <a:gd name="connsiteX22" fmla="*/ 304739 w 1213067"/>
                <a:gd name="connsiteY22" fmla="*/ 223521 h 427867"/>
                <a:gd name="connsiteX23" fmla="*/ 55424 w 1213067"/>
                <a:gd name="connsiteY23" fmla="*/ 308894 h 427867"/>
                <a:gd name="connsiteX24" fmla="*/ 2009 w 1213067"/>
                <a:gd name="connsiteY24" fmla="*/ 379885 h 427867"/>
                <a:gd name="connsiteX25" fmla="*/ 0 w 1213067"/>
                <a:gd name="connsiteY25" fmla="*/ 427867 h 427867"/>
                <a:gd name="connsiteX26" fmla="*/ 419011 w 1213067"/>
                <a:gd name="connsiteY26" fmla="*/ 427867 h 427867"/>
                <a:gd name="connsiteX27" fmla="*/ 411569 w 1213067"/>
                <a:gd name="connsiteY27" fmla="*/ 326562 h 427867"/>
                <a:gd name="connsiteX28" fmla="*/ 701882 w 1213067"/>
                <a:gd name="connsiteY28" fmla="*/ 127055 h 427867"/>
                <a:gd name="connsiteX29" fmla="*/ 605689 w 1213067"/>
                <a:gd name="connsiteY29" fmla="*/ 354456 h 427867"/>
                <a:gd name="connsiteX30" fmla="*/ 550494 w 1213067"/>
                <a:gd name="connsiteY30" fmla="*/ 238632 h 427867"/>
                <a:gd name="connsiteX31" fmla="*/ 701882 w 1213067"/>
                <a:gd name="connsiteY31" fmla="*/ 127055 h 427867"/>
                <a:gd name="connsiteX32" fmla="*/ 413350 w 1213067"/>
                <a:gd name="connsiteY32" fmla="*/ 162573 h 427867"/>
                <a:gd name="connsiteX33" fmla="*/ 512190 w 1213067"/>
                <a:gd name="connsiteY33" fmla="*/ 229365 h 427867"/>
                <a:gd name="connsiteX34" fmla="*/ 473887 w 1213067"/>
                <a:gd name="connsiteY34" fmla="*/ 350256 h 427867"/>
                <a:gd name="connsiteX35" fmla="*/ 414217 w 1213067"/>
                <a:gd name="connsiteY35" fmla="*/ 264016 h 427867"/>
                <a:gd name="connsiteX36" fmla="*/ 413350 w 1213067"/>
                <a:gd name="connsiteY36" fmla="*/ 162573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13067" h="427867">
                  <a:moveTo>
                    <a:pt x="411569" y="326562"/>
                  </a:moveTo>
                  <a:cubicBezTo>
                    <a:pt x="414263" y="325694"/>
                    <a:pt x="416911" y="324873"/>
                    <a:pt x="419604" y="324005"/>
                  </a:cubicBezTo>
                  <a:cubicBezTo>
                    <a:pt x="432981" y="337519"/>
                    <a:pt x="447225" y="351032"/>
                    <a:pt x="463249" y="367970"/>
                  </a:cubicBezTo>
                  <a:cubicBezTo>
                    <a:pt x="468591" y="360346"/>
                    <a:pt x="472152" y="355278"/>
                    <a:pt x="475713" y="350210"/>
                  </a:cubicBezTo>
                  <a:cubicBezTo>
                    <a:pt x="482835" y="342586"/>
                    <a:pt x="489957" y="334140"/>
                    <a:pt x="497079" y="326562"/>
                  </a:cubicBezTo>
                  <a:cubicBezTo>
                    <a:pt x="498859" y="327429"/>
                    <a:pt x="501553" y="329118"/>
                    <a:pt x="503333" y="329940"/>
                  </a:cubicBezTo>
                  <a:cubicBezTo>
                    <a:pt x="487720" y="362719"/>
                    <a:pt x="472517" y="395225"/>
                    <a:pt x="457588" y="427776"/>
                  </a:cubicBezTo>
                  <a:lnTo>
                    <a:pt x="581767" y="427776"/>
                  </a:lnTo>
                  <a:cubicBezTo>
                    <a:pt x="580260" y="397371"/>
                    <a:pt x="578753" y="367194"/>
                    <a:pt x="577247" y="337564"/>
                  </a:cubicBezTo>
                  <a:cubicBezTo>
                    <a:pt x="585282" y="348567"/>
                    <a:pt x="593271" y="361213"/>
                    <a:pt x="603954" y="376461"/>
                  </a:cubicBezTo>
                  <a:cubicBezTo>
                    <a:pt x="616418" y="367148"/>
                    <a:pt x="627101" y="360391"/>
                    <a:pt x="645819" y="346878"/>
                  </a:cubicBezTo>
                  <a:cubicBezTo>
                    <a:pt x="635318" y="375457"/>
                    <a:pt x="625549" y="402073"/>
                    <a:pt x="616190" y="427822"/>
                  </a:cubicBezTo>
                  <a:lnTo>
                    <a:pt x="1213068" y="427822"/>
                  </a:lnTo>
                  <a:cubicBezTo>
                    <a:pt x="1206311" y="396184"/>
                    <a:pt x="1197637" y="364911"/>
                    <a:pt x="1186314" y="334232"/>
                  </a:cubicBezTo>
                  <a:cubicBezTo>
                    <a:pt x="1176499" y="322407"/>
                    <a:pt x="1164948" y="313094"/>
                    <a:pt x="1153352" y="303780"/>
                  </a:cubicBezTo>
                  <a:cubicBezTo>
                    <a:pt x="1070536" y="243746"/>
                    <a:pt x="941427" y="251370"/>
                    <a:pt x="850576" y="204027"/>
                  </a:cubicBezTo>
                  <a:cubicBezTo>
                    <a:pt x="835419" y="197270"/>
                    <a:pt x="820308" y="189646"/>
                    <a:pt x="806064" y="181200"/>
                  </a:cubicBezTo>
                  <a:cubicBezTo>
                    <a:pt x="791820" y="172754"/>
                    <a:pt x="777576" y="164308"/>
                    <a:pt x="763332" y="154173"/>
                  </a:cubicBezTo>
                  <a:cubicBezTo>
                    <a:pt x="719687" y="122033"/>
                    <a:pt x="697453" y="83181"/>
                    <a:pt x="709004" y="29081"/>
                  </a:cubicBezTo>
                  <a:cubicBezTo>
                    <a:pt x="710921" y="19540"/>
                    <a:pt x="711286" y="9770"/>
                    <a:pt x="711652" y="0"/>
                  </a:cubicBezTo>
                  <a:lnTo>
                    <a:pt x="362309" y="0"/>
                  </a:lnTo>
                  <a:cubicBezTo>
                    <a:pt x="374087" y="24881"/>
                    <a:pt x="382670" y="50813"/>
                    <a:pt x="389336" y="76424"/>
                  </a:cubicBezTo>
                  <a:cubicBezTo>
                    <a:pt x="408054" y="147416"/>
                    <a:pt x="405360" y="193070"/>
                    <a:pt x="304739" y="223521"/>
                  </a:cubicBezTo>
                  <a:cubicBezTo>
                    <a:pt x="223704" y="248859"/>
                    <a:pt x="134679" y="278443"/>
                    <a:pt x="55424" y="308894"/>
                  </a:cubicBezTo>
                  <a:cubicBezTo>
                    <a:pt x="23375" y="320718"/>
                    <a:pt x="2876" y="344412"/>
                    <a:pt x="2009" y="379885"/>
                  </a:cubicBezTo>
                  <a:cubicBezTo>
                    <a:pt x="1735" y="396047"/>
                    <a:pt x="1096" y="411980"/>
                    <a:pt x="0" y="427867"/>
                  </a:cubicBezTo>
                  <a:lnTo>
                    <a:pt x="419011" y="427867"/>
                  </a:lnTo>
                  <a:cubicBezTo>
                    <a:pt x="416454" y="394038"/>
                    <a:pt x="413852" y="360300"/>
                    <a:pt x="411569" y="326562"/>
                  </a:cubicBezTo>
                  <a:close/>
                  <a:moveTo>
                    <a:pt x="701882" y="127055"/>
                  </a:moveTo>
                  <a:cubicBezTo>
                    <a:pt x="720600" y="171019"/>
                    <a:pt x="671613" y="289354"/>
                    <a:pt x="605689" y="354456"/>
                  </a:cubicBezTo>
                  <a:cubicBezTo>
                    <a:pt x="587884" y="316427"/>
                    <a:pt x="570079" y="280086"/>
                    <a:pt x="550494" y="238632"/>
                  </a:cubicBezTo>
                  <a:cubicBezTo>
                    <a:pt x="602128" y="200603"/>
                    <a:pt x="652028" y="164262"/>
                    <a:pt x="701882" y="127055"/>
                  </a:cubicBezTo>
                  <a:close/>
                  <a:moveTo>
                    <a:pt x="413350" y="162573"/>
                  </a:moveTo>
                  <a:cubicBezTo>
                    <a:pt x="452521" y="188779"/>
                    <a:pt x="483702" y="209916"/>
                    <a:pt x="512190" y="229365"/>
                  </a:cubicBezTo>
                  <a:cubicBezTo>
                    <a:pt x="497946" y="272462"/>
                    <a:pt x="486350" y="311359"/>
                    <a:pt x="473887" y="350256"/>
                  </a:cubicBezTo>
                  <a:cubicBezTo>
                    <a:pt x="430242" y="336743"/>
                    <a:pt x="420472" y="298713"/>
                    <a:pt x="414217" y="264016"/>
                  </a:cubicBezTo>
                  <a:cubicBezTo>
                    <a:pt x="408008" y="234432"/>
                    <a:pt x="413350" y="203159"/>
                    <a:pt x="413350" y="1625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EAF0C21A-0581-6D63-C932-4640FFDAFAEB}"/>
                </a:ext>
              </a:extLst>
            </p:cNvPr>
            <p:cNvSpPr/>
            <p:nvPr/>
          </p:nvSpPr>
          <p:spPr>
            <a:xfrm>
              <a:off x="1295285" y="4403695"/>
              <a:ext cx="1352128" cy="427867"/>
            </a:xfrm>
            <a:custGeom>
              <a:avLst/>
              <a:gdLst>
                <a:gd name="connsiteX0" fmla="*/ 791820 w 1352128"/>
                <a:gd name="connsiteY0" fmla="*/ 373357 h 427867"/>
                <a:gd name="connsiteX1" fmla="*/ 837245 w 1352128"/>
                <a:gd name="connsiteY1" fmla="*/ 86788 h 427867"/>
                <a:gd name="connsiteX2" fmla="*/ 856831 w 1352128"/>
                <a:gd name="connsiteY2" fmla="*/ 118061 h 427867"/>
                <a:gd name="connsiteX3" fmla="*/ 869294 w 1352128"/>
                <a:gd name="connsiteY3" fmla="*/ 264290 h 427867"/>
                <a:gd name="connsiteX4" fmla="*/ 868381 w 1352128"/>
                <a:gd name="connsiteY4" fmla="*/ 377557 h 427867"/>
                <a:gd name="connsiteX5" fmla="*/ 874955 w 1352128"/>
                <a:gd name="connsiteY5" fmla="*/ 427822 h 427867"/>
                <a:gd name="connsiteX6" fmla="*/ 1325650 w 1352128"/>
                <a:gd name="connsiteY6" fmla="*/ 427822 h 427867"/>
                <a:gd name="connsiteX7" fmla="*/ 1328754 w 1352128"/>
                <a:gd name="connsiteY7" fmla="*/ 371668 h 427867"/>
                <a:gd name="connsiteX8" fmla="*/ 1343911 w 1352128"/>
                <a:gd name="connsiteY8" fmla="*/ 102036 h 427867"/>
                <a:gd name="connsiteX9" fmla="*/ 1352129 w 1352128"/>
                <a:gd name="connsiteY9" fmla="*/ 0 h 427867"/>
                <a:gd name="connsiteX10" fmla="*/ 294467 w 1352128"/>
                <a:gd name="connsiteY10" fmla="*/ 0 h 427867"/>
                <a:gd name="connsiteX11" fmla="*/ 296750 w 1352128"/>
                <a:gd name="connsiteY11" fmla="*/ 27621 h 427867"/>
                <a:gd name="connsiteX12" fmla="*/ 246896 w 1352128"/>
                <a:gd name="connsiteY12" fmla="*/ 24242 h 427867"/>
                <a:gd name="connsiteX13" fmla="*/ 256164 w 1352128"/>
                <a:gd name="connsiteY13" fmla="*/ 0 h 427867"/>
                <a:gd name="connsiteX14" fmla="*/ 175676 w 1352128"/>
                <a:gd name="connsiteY14" fmla="*/ 0 h 427867"/>
                <a:gd name="connsiteX15" fmla="*/ 141755 w 1352128"/>
                <a:gd name="connsiteY15" fmla="*/ 98658 h 427867"/>
                <a:gd name="connsiteX16" fmla="*/ 98110 w 1352128"/>
                <a:gd name="connsiteY16" fmla="*/ 114728 h 427867"/>
                <a:gd name="connsiteX17" fmla="*/ 68709 w 1352128"/>
                <a:gd name="connsiteY17" fmla="*/ 184031 h 427867"/>
                <a:gd name="connsiteX18" fmla="*/ 6392 w 1352128"/>
                <a:gd name="connsiteY18" fmla="*/ 335327 h 427867"/>
                <a:gd name="connsiteX19" fmla="*/ 0 w 1352128"/>
                <a:gd name="connsiteY19" fmla="*/ 427868 h 427867"/>
                <a:gd name="connsiteX20" fmla="*/ 788807 w 1352128"/>
                <a:gd name="connsiteY20" fmla="*/ 427868 h 427867"/>
                <a:gd name="connsiteX21" fmla="*/ 791820 w 1352128"/>
                <a:gd name="connsiteY21" fmla="*/ 373357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52128" h="427867">
                  <a:moveTo>
                    <a:pt x="791820" y="373357"/>
                  </a:moveTo>
                  <a:cubicBezTo>
                    <a:pt x="790907" y="275293"/>
                    <a:pt x="823001" y="183163"/>
                    <a:pt x="837245" y="86788"/>
                  </a:cubicBezTo>
                  <a:cubicBezTo>
                    <a:pt x="847061" y="96101"/>
                    <a:pt x="853270" y="106237"/>
                    <a:pt x="856831" y="118061"/>
                  </a:cubicBezTo>
                  <a:cubicBezTo>
                    <a:pt x="871988" y="166226"/>
                    <a:pt x="874636" y="214436"/>
                    <a:pt x="869294" y="264290"/>
                  </a:cubicBezTo>
                  <a:cubicBezTo>
                    <a:pt x="865733" y="301498"/>
                    <a:pt x="864820" y="340349"/>
                    <a:pt x="868381" y="377557"/>
                  </a:cubicBezTo>
                  <a:cubicBezTo>
                    <a:pt x="870162" y="394312"/>
                    <a:pt x="872444" y="411067"/>
                    <a:pt x="874955" y="427822"/>
                  </a:cubicBezTo>
                  <a:lnTo>
                    <a:pt x="1325650" y="427822"/>
                  </a:lnTo>
                  <a:cubicBezTo>
                    <a:pt x="1327339" y="409195"/>
                    <a:pt x="1328435" y="390477"/>
                    <a:pt x="1328754" y="371668"/>
                  </a:cubicBezTo>
                  <a:cubicBezTo>
                    <a:pt x="1330535" y="282049"/>
                    <a:pt x="1336789" y="191609"/>
                    <a:pt x="1343911" y="102036"/>
                  </a:cubicBezTo>
                  <a:cubicBezTo>
                    <a:pt x="1346331" y="68024"/>
                    <a:pt x="1349162" y="34058"/>
                    <a:pt x="1352129" y="0"/>
                  </a:cubicBezTo>
                  <a:lnTo>
                    <a:pt x="294467" y="0"/>
                  </a:lnTo>
                  <a:cubicBezTo>
                    <a:pt x="295243" y="9040"/>
                    <a:pt x="295974" y="18216"/>
                    <a:pt x="296750" y="27621"/>
                  </a:cubicBezTo>
                  <a:cubicBezTo>
                    <a:pt x="278945" y="25931"/>
                    <a:pt x="264701" y="25064"/>
                    <a:pt x="246896" y="24242"/>
                  </a:cubicBezTo>
                  <a:cubicBezTo>
                    <a:pt x="250092" y="16025"/>
                    <a:pt x="253150" y="7944"/>
                    <a:pt x="256164" y="0"/>
                  </a:cubicBezTo>
                  <a:lnTo>
                    <a:pt x="175676" y="0"/>
                  </a:lnTo>
                  <a:cubicBezTo>
                    <a:pt x="164491" y="31501"/>
                    <a:pt x="153990" y="64372"/>
                    <a:pt x="141755" y="98658"/>
                  </a:cubicBezTo>
                  <a:cubicBezTo>
                    <a:pt x="131072" y="102904"/>
                    <a:pt x="114135" y="108793"/>
                    <a:pt x="98110" y="114728"/>
                  </a:cubicBezTo>
                  <a:cubicBezTo>
                    <a:pt x="87427" y="140066"/>
                    <a:pt x="81172" y="163760"/>
                    <a:pt x="68709" y="184031"/>
                  </a:cubicBezTo>
                  <a:cubicBezTo>
                    <a:pt x="38441" y="230506"/>
                    <a:pt x="18855" y="282917"/>
                    <a:pt x="6392" y="335327"/>
                  </a:cubicBezTo>
                  <a:cubicBezTo>
                    <a:pt x="-502" y="365596"/>
                    <a:pt x="7579" y="397462"/>
                    <a:pt x="0" y="427868"/>
                  </a:cubicBezTo>
                  <a:lnTo>
                    <a:pt x="788807" y="427868"/>
                  </a:lnTo>
                  <a:cubicBezTo>
                    <a:pt x="790724" y="409698"/>
                    <a:pt x="791820" y="391573"/>
                    <a:pt x="791820" y="373357"/>
                  </a:cubicBezTo>
                  <a:close/>
                </a:path>
              </a:pathLst>
            </a:custGeom>
            <a:solidFill>
              <a:srgbClr val="0465A0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id="{41FDE4FC-7FF6-F7B7-B161-972A2F916057}"/>
                </a:ext>
              </a:extLst>
            </p:cNvPr>
            <p:cNvSpPr/>
            <p:nvPr/>
          </p:nvSpPr>
          <p:spPr>
            <a:xfrm>
              <a:off x="1538803" y="5259338"/>
              <a:ext cx="1004246" cy="427914"/>
            </a:xfrm>
            <a:custGeom>
              <a:avLst/>
              <a:gdLst>
                <a:gd name="connsiteX0" fmla="*/ 65833 w 1004246"/>
                <a:gd name="connsiteY0" fmla="*/ 92 h 427914"/>
                <a:gd name="connsiteX1" fmla="*/ 463295 w 1004246"/>
                <a:gd name="connsiteY1" fmla="*/ 92 h 427914"/>
                <a:gd name="connsiteX2" fmla="*/ 450375 w 1004246"/>
                <a:gd name="connsiteY2" fmla="*/ 87473 h 427914"/>
                <a:gd name="connsiteX3" fmla="*/ 444120 w 1004246"/>
                <a:gd name="connsiteY3" fmla="*/ 107744 h 427914"/>
                <a:gd name="connsiteX4" fmla="*/ 412071 w 1004246"/>
                <a:gd name="connsiteY4" fmla="*/ 323276 h 427914"/>
                <a:gd name="connsiteX5" fmla="*/ 407643 w 1004246"/>
                <a:gd name="connsiteY5" fmla="*/ 346148 h 427914"/>
                <a:gd name="connsiteX6" fmla="*/ 389107 w 1004246"/>
                <a:gd name="connsiteY6" fmla="*/ 427914 h 427914"/>
                <a:gd name="connsiteX7" fmla="*/ 0 w 1004246"/>
                <a:gd name="connsiteY7" fmla="*/ 427914 h 427914"/>
                <a:gd name="connsiteX8" fmla="*/ 29173 w 1004246"/>
                <a:gd name="connsiteY8" fmla="*/ 265843 h 427914"/>
                <a:gd name="connsiteX9" fmla="*/ 31866 w 1004246"/>
                <a:gd name="connsiteY9" fmla="*/ 244705 h 427914"/>
                <a:gd name="connsiteX10" fmla="*/ 37208 w 1004246"/>
                <a:gd name="connsiteY10" fmla="*/ 199919 h 427914"/>
                <a:gd name="connsiteX11" fmla="*/ 65833 w 1004246"/>
                <a:gd name="connsiteY11" fmla="*/ 92 h 427914"/>
                <a:gd name="connsiteX12" fmla="*/ 656501 w 1004246"/>
                <a:gd name="connsiteY12" fmla="*/ 0 h 427914"/>
                <a:gd name="connsiteX13" fmla="*/ 1004246 w 1004246"/>
                <a:gd name="connsiteY13" fmla="*/ 0 h 427914"/>
                <a:gd name="connsiteX14" fmla="*/ 1002420 w 1004246"/>
                <a:gd name="connsiteY14" fmla="*/ 30771 h 427914"/>
                <a:gd name="connsiteX15" fmla="*/ 982835 w 1004246"/>
                <a:gd name="connsiteY15" fmla="*/ 333410 h 427914"/>
                <a:gd name="connsiteX16" fmla="*/ 981922 w 1004246"/>
                <a:gd name="connsiteY16" fmla="*/ 337655 h 427914"/>
                <a:gd name="connsiteX17" fmla="*/ 966125 w 1004246"/>
                <a:gd name="connsiteY17" fmla="*/ 427867 h 427914"/>
                <a:gd name="connsiteX18" fmla="*/ 640933 w 1004246"/>
                <a:gd name="connsiteY18" fmla="*/ 427867 h 427914"/>
                <a:gd name="connsiteX19" fmla="*/ 640842 w 1004246"/>
                <a:gd name="connsiteY19" fmla="*/ 376507 h 427914"/>
                <a:gd name="connsiteX20" fmla="*/ 646183 w 1004246"/>
                <a:gd name="connsiteY20" fmla="*/ 357058 h 427914"/>
                <a:gd name="connsiteX21" fmla="*/ 650658 w 1004246"/>
                <a:gd name="connsiteY21" fmla="*/ 336788 h 427914"/>
                <a:gd name="connsiteX22" fmla="*/ 662254 w 1004246"/>
                <a:gd name="connsiteY22" fmla="*/ 215897 h 427914"/>
                <a:gd name="connsiteX23" fmla="*/ 656912 w 1004246"/>
                <a:gd name="connsiteY23" fmla="*/ 73046 h 427914"/>
                <a:gd name="connsiteX24" fmla="*/ 656501 w 1004246"/>
                <a:gd name="connsiteY24" fmla="*/ 0 h 42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04246" h="427914">
                  <a:moveTo>
                    <a:pt x="65833" y="92"/>
                  </a:moveTo>
                  <a:lnTo>
                    <a:pt x="463295" y="92"/>
                  </a:lnTo>
                  <a:cubicBezTo>
                    <a:pt x="459597" y="28443"/>
                    <a:pt x="455762" y="57479"/>
                    <a:pt x="450375" y="87473"/>
                  </a:cubicBezTo>
                  <a:cubicBezTo>
                    <a:pt x="447681" y="94230"/>
                    <a:pt x="445901" y="100987"/>
                    <a:pt x="444120" y="107744"/>
                  </a:cubicBezTo>
                  <a:cubicBezTo>
                    <a:pt x="425448" y="177046"/>
                    <a:pt x="414765" y="249727"/>
                    <a:pt x="412071" y="323276"/>
                  </a:cubicBezTo>
                  <a:cubicBezTo>
                    <a:pt x="411158" y="330900"/>
                    <a:pt x="409378" y="338478"/>
                    <a:pt x="407643" y="346148"/>
                  </a:cubicBezTo>
                  <a:cubicBezTo>
                    <a:pt x="401662" y="373266"/>
                    <a:pt x="395864" y="400659"/>
                    <a:pt x="389107" y="427914"/>
                  </a:cubicBezTo>
                  <a:lnTo>
                    <a:pt x="0" y="427914"/>
                  </a:lnTo>
                  <a:cubicBezTo>
                    <a:pt x="6985" y="372764"/>
                    <a:pt x="26571" y="318162"/>
                    <a:pt x="29173" y="265843"/>
                  </a:cubicBezTo>
                  <a:cubicBezTo>
                    <a:pt x="30086" y="258219"/>
                    <a:pt x="30999" y="251462"/>
                    <a:pt x="31866" y="244705"/>
                  </a:cubicBezTo>
                  <a:cubicBezTo>
                    <a:pt x="33647" y="229502"/>
                    <a:pt x="35427" y="215122"/>
                    <a:pt x="37208" y="199919"/>
                  </a:cubicBezTo>
                  <a:cubicBezTo>
                    <a:pt x="41865" y="131986"/>
                    <a:pt x="73183" y="62638"/>
                    <a:pt x="65833" y="92"/>
                  </a:cubicBezTo>
                  <a:close/>
                  <a:moveTo>
                    <a:pt x="656501" y="0"/>
                  </a:moveTo>
                  <a:lnTo>
                    <a:pt x="1004246" y="0"/>
                  </a:lnTo>
                  <a:cubicBezTo>
                    <a:pt x="1003562" y="10226"/>
                    <a:pt x="1002922" y="20499"/>
                    <a:pt x="1002420" y="30771"/>
                  </a:cubicBezTo>
                  <a:cubicBezTo>
                    <a:pt x="997992" y="131392"/>
                    <a:pt x="989957" y="232834"/>
                    <a:pt x="982835" y="333410"/>
                  </a:cubicBezTo>
                  <a:cubicBezTo>
                    <a:pt x="982835" y="335099"/>
                    <a:pt x="981967" y="335966"/>
                    <a:pt x="981922" y="337655"/>
                  </a:cubicBezTo>
                  <a:cubicBezTo>
                    <a:pt x="976671" y="367787"/>
                    <a:pt x="971376" y="397827"/>
                    <a:pt x="966125" y="427867"/>
                  </a:cubicBezTo>
                  <a:lnTo>
                    <a:pt x="640933" y="427867"/>
                  </a:lnTo>
                  <a:cubicBezTo>
                    <a:pt x="641709" y="410656"/>
                    <a:pt x="641846" y="393536"/>
                    <a:pt x="640842" y="376507"/>
                  </a:cubicBezTo>
                  <a:cubicBezTo>
                    <a:pt x="642622" y="370572"/>
                    <a:pt x="644403" y="363815"/>
                    <a:pt x="646183" y="357058"/>
                  </a:cubicBezTo>
                  <a:cubicBezTo>
                    <a:pt x="647964" y="350302"/>
                    <a:pt x="649745" y="343545"/>
                    <a:pt x="650658" y="336788"/>
                  </a:cubicBezTo>
                  <a:cubicBezTo>
                    <a:pt x="658693" y="297069"/>
                    <a:pt x="661386" y="256483"/>
                    <a:pt x="662254" y="215897"/>
                  </a:cubicBezTo>
                  <a:cubicBezTo>
                    <a:pt x="663167" y="168554"/>
                    <a:pt x="657825" y="120389"/>
                    <a:pt x="656912" y="73046"/>
                  </a:cubicBezTo>
                  <a:cubicBezTo>
                    <a:pt x="656501" y="48713"/>
                    <a:pt x="656456" y="24379"/>
                    <a:pt x="656501" y="0"/>
                  </a:cubicBezTo>
                  <a:close/>
                </a:path>
              </a:pathLst>
            </a:custGeom>
            <a:solidFill>
              <a:srgbClr val="0465A0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id="{D4372FB4-2228-1FED-1543-F3CE8D2F874D}"/>
                </a:ext>
              </a:extLst>
            </p:cNvPr>
            <p:cNvSpPr/>
            <p:nvPr/>
          </p:nvSpPr>
          <p:spPr>
            <a:xfrm>
              <a:off x="1283141" y="4831517"/>
              <a:ext cx="1337748" cy="427867"/>
            </a:xfrm>
            <a:custGeom>
              <a:avLst/>
              <a:gdLst>
                <a:gd name="connsiteX0" fmla="*/ 887054 w 1337748"/>
                <a:gd name="connsiteY0" fmla="*/ 0 h 427867"/>
                <a:gd name="connsiteX1" fmla="*/ 1337748 w 1337748"/>
                <a:gd name="connsiteY1" fmla="*/ 0 h 427867"/>
                <a:gd name="connsiteX2" fmla="*/ 1287438 w 1337748"/>
                <a:gd name="connsiteY2" fmla="*/ 250685 h 427867"/>
                <a:gd name="connsiteX3" fmla="*/ 1259909 w 1337748"/>
                <a:gd name="connsiteY3" fmla="*/ 427867 h 427867"/>
                <a:gd name="connsiteX4" fmla="*/ 912164 w 1337748"/>
                <a:gd name="connsiteY4" fmla="*/ 427867 h 427867"/>
                <a:gd name="connsiteX5" fmla="*/ 909927 w 1337748"/>
                <a:gd name="connsiteY5" fmla="*/ 175448 h 427867"/>
                <a:gd name="connsiteX6" fmla="*/ 887054 w 1337748"/>
                <a:gd name="connsiteY6" fmla="*/ 0 h 427867"/>
                <a:gd name="connsiteX7" fmla="*/ 12190 w 1337748"/>
                <a:gd name="connsiteY7" fmla="*/ 0 h 427867"/>
                <a:gd name="connsiteX8" fmla="*/ 801043 w 1337748"/>
                <a:gd name="connsiteY8" fmla="*/ 0 h 427867"/>
                <a:gd name="connsiteX9" fmla="*/ 775522 w 1337748"/>
                <a:gd name="connsiteY9" fmla="*/ 162756 h 427867"/>
                <a:gd name="connsiteX10" fmla="*/ 769268 w 1337748"/>
                <a:gd name="connsiteY10" fmla="*/ 205031 h 427867"/>
                <a:gd name="connsiteX11" fmla="*/ 765707 w 1337748"/>
                <a:gd name="connsiteY11" fmla="*/ 226169 h 427867"/>
                <a:gd name="connsiteX12" fmla="*/ 718957 w 1337748"/>
                <a:gd name="connsiteY12" fmla="*/ 427867 h 427867"/>
                <a:gd name="connsiteX13" fmla="*/ 321495 w 1337748"/>
                <a:gd name="connsiteY13" fmla="*/ 427867 h 427867"/>
                <a:gd name="connsiteX14" fmla="*/ 299079 w 1337748"/>
                <a:gd name="connsiteY14" fmla="*/ 368198 h 427867"/>
                <a:gd name="connsiteX15" fmla="*/ 215396 w 1337748"/>
                <a:gd name="connsiteY15" fmla="*/ 375822 h 427867"/>
                <a:gd name="connsiteX16" fmla="*/ 171750 w 1337748"/>
                <a:gd name="connsiteY16" fmla="*/ 380890 h 427867"/>
                <a:gd name="connsiteX17" fmla="*/ 71129 w 1337748"/>
                <a:gd name="connsiteY17" fmla="*/ 374133 h 427867"/>
                <a:gd name="connsiteX18" fmla="*/ 15021 w 1337748"/>
                <a:gd name="connsiteY18" fmla="*/ 303963 h 427867"/>
                <a:gd name="connsiteX19" fmla="*/ 6118 w 1337748"/>
                <a:gd name="connsiteY19" fmla="*/ 204209 h 427867"/>
                <a:gd name="connsiteX20" fmla="*/ 11460 w 1337748"/>
                <a:gd name="connsiteY20" fmla="*/ 3013 h 427867"/>
                <a:gd name="connsiteX21" fmla="*/ 12190 w 1337748"/>
                <a:gd name="connsiteY21" fmla="*/ 0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37748" h="427867">
                  <a:moveTo>
                    <a:pt x="887054" y="0"/>
                  </a:moveTo>
                  <a:lnTo>
                    <a:pt x="1337748" y="0"/>
                  </a:lnTo>
                  <a:cubicBezTo>
                    <a:pt x="1330033" y="85053"/>
                    <a:pt x="1309352" y="168143"/>
                    <a:pt x="1287438" y="250685"/>
                  </a:cubicBezTo>
                  <a:cubicBezTo>
                    <a:pt x="1271505" y="309852"/>
                    <a:pt x="1263972" y="368381"/>
                    <a:pt x="1259909" y="427867"/>
                  </a:cubicBezTo>
                  <a:lnTo>
                    <a:pt x="912164" y="427867"/>
                  </a:lnTo>
                  <a:cubicBezTo>
                    <a:pt x="912346" y="343727"/>
                    <a:pt x="914081" y="259359"/>
                    <a:pt x="909927" y="175448"/>
                  </a:cubicBezTo>
                  <a:cubicBezTo>
                    <a:pt x="907187" y="116965"/>
                    <a:pt x="895820" y="58483"/>
                    <a:pt x="887054" y="0"/>
                  </a:cubicBezTo>
                  <a:close/>
                  <a:moveTo>
                    <a:pt x="12190" y="0"/>
                  </a:moveTo>
                  <a:lnTo>
                    <a:pt x="801043" y="0"/>
                  </a:lnTo>
                  <a:cubicBezTo>
                    <a:pt x="795564" y="54237"/>
                    <a:pt x="783512" y="108245"/>
                    <a:pt x="775522" y="162756"/>
                  </a:cubicBezTo>
                  <a:cubicBezTo>
                    <a:pt x="773742" y="176315"/>
                    <a:pt x="771048" y="190650"/>
                    <a:pt x="769268" y="205031"/>
                  </a:cubicBezTo>
                  <a:cubicBezTo>
                    <a:pt x="767487" y="211788"/>
                    <a:pt x="766574" y="219412"/>
                    <a:pt x="765707" y="226169"/>
                  </a:cubicBezTo>
                  <a:cubicBezTo>
                    <a:pt x="736534" y="291728"/>
                    <a:pt x="728134" y="357789"/>
                    <a:pt x="718957" y="427867"/>
                  </a:cubicBezTo>
                  <a:lnTo>
                    <a:pt x="321495" y="427867"/>
                  </a:lnTo>
                  <a:cubicBezTo>
                    <a:pt x="319075" y="407141"/>
                    <a:pt x="312364" y="387144"/>
                    <a:pt x="299079" y="368198"/>
                  </a:cubicBezTo>
                  <a:cubicBezTo>
                    <a:pt x="290176" y="359752"/>
                    <a:pt x="245664" y="368198"/>
                    <a:pt x="215396" y="375822"/>
                  </a:cubicBezTo>
                  <a:cubicBezTo>
                    <a:pt x="201152" y="377511"/>
                    <a:pt x="185994" y="380022"/>
                    <a:pt x="171750" y="380890"/>
                  </a:cubicBezTo>
                  <a:cubicBezTo>
                    <a:pt x="138788" y="383446"/>
                    <a:pt x="104091" y="380890"/>
                    <a:pt x="71129" y="374133"/>
                  </a:cubicBezTo>
                  <a:cubicBezTo>
                    <a:pt x="35519" y="366509"/>
                    <a:pt x="22143" y="335236"/>
                    <a:pt x="15021" y="303963"/>
                  </a:cubicBezTo>
                  <a:cubicBezTo>
                    <a:pt x="6986" y="271001"/>
                    <a:pt x="7899" y="238039"/>
                    <a:pt x="6118" y="204209"/>
                  </a:cubicBezTo>
                  <a:cubicBezTo>
                    <a:pt x="2557" y="136550"/>
                    <a:pt x="-8126" y="69805"/>
                    <a:pt x="11460" y="3013"/>
                  </a:cubicBezTo>
                  <a:cubicBezTo>
                    <a:pt x="11734" y="2009"/>
                    <a:pt x="11962" y="1004"/>
                    <a:pt x="12190" y="0"/>
                  </a:cubicBezTo>
                  <a:close/>
                </a:path>
              </a:pathLst>
            </a:custGeom>
            <a:solidFill>
              <a:srgbClr val="0465A0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id="{674B7B13-7A7A-9628-D9C7-B497811BBDBE}"/>
                </a:ext>
              </a:extLst>
            </p:cNvPr>
            <p:cNvSpPr/>
            <p:nvPr/>
          </p:nvSpPr>
          <p:spPr>
            <a:xfrm>
              <a:off x="1471053" y="3975782"/>
              <a:ext cx="1287072" cy="427913"/>
            </a:xfrm>
            <a:custGeom>
              <a:avLst/>
              <a:gdLst>
                <a:gd name="connsiteX0" fmla="*/ 105826 w 1287072"/>
                <a:gd name="connsiteY0" fmla="*/ 360848 h 427913"/>
                <a:gd name="connsiteX1" fmla="*/ 112948 w 1287072"/>
                <a:gd name="connsiteY1" fmla="*/ 361715 h 427913"/>
                <a:gd name="connsiteX2" fmla="*/ 118654 w 1287072"/>
                <a:gd name="connsiteY2" fmla="*/ 427913 h 427913"/>
                <a:gd name="connsiteX3" fmla="*/ 1176362 w 1287072"/>
                <a:gd name="connsiteY3" fmla="*/ 427913 h 427913"/>
                <a:gd name="connsiteX4" fmla="*/ 1193984 w 1287072"/>
                <a:gd name="connsiteY4" fmla="*/ 227310 h 427913"/>
                <a:gd name="connsiteX5" fmla="*/ 1196678 w 1287072"/>
                <a:gd name="connsiteY5" fmla="*/ 138559 h 427913"/>
                <a:gd name="connsiteX6" fmla="*/ 1205580 w 1287072"/>
                <a:gd name="connsiteY6" fmla="*/ 80214 h 427913"/>
                <a:gd name="connsiteX7" fmla="*/ 1226079 w 1287072"/>
                <a:gd name="connsiteY7" fmla="*/ 55698 h 427913"/>
                <a:gd name="connsiteX8" fmla="*/ 1276846 w 1287072"/>
                <a:gd name="connsiteY8" fmla="*/ 15111 h 427913"/>
                <a:gd name="connsiteX9" fmla="*/ 1287072 w 1287072"/>
                <a:gd name="connsiteY9" fmla="*/ 46 h 427913"/>
                <a:gd name="connsiteX10" fmla="*/ 1240688 w 1287072"/>
                <a:gd name="connsiteY10" fmla="*/ 46 h 427913"/>
                <a:gd name="connsiteX11" fmla="*/ 1248312 w 1287072"/>
                <a:gd name="connsiteY11" fmla="*/ 13422 h 427913"/>
                <a:gd name="connsiteX12" fmla="*/ 1217131 w 1287072"/>
                <a:gd name="connsiteY12" fmla="*/ 34560 h 427913"/>
                <a:gd name="connsiteX13" fmla="*/ 1189191 w 1287072"/>
                <a:gd name="connsiteY13" fmla="*/ 46 h 427913"/>
                <a:gd name="connsiteX14" fmla="*/ 225302 w 1287072"/>
                <a:gd name="connsiteY14" fmla="*/ 46 h 427913"/>
                <a:gd name="connsiteX15" fmla="*/ 200238 w 1287072"/>
                <a:gd name="connsiteY15" fmla="*/ 187546 h 427913"/>
                <a:gd name="connsiteX16" fmla="*/ 193116 w 1287072"/>
                <a:gd name="connsiteY16" fmla="*/ 131757 h 427913"/>
                <a:gd name="connsiteX17" fmla="*/ 187774 w 1287072"/>
                <a:gd name="connsiteY17" fmla="*/ 73411 h 427913"/>
                <a:gd name="connsiteX18" fmla="*/ 189555 w 1287072"/>
                <a:gd name="connsiteY18" fmla="*/ 45517 h 427913"/>
                <a:gd name="connsiteX19" fmla="*/ 215577 w 1287072"/>
                <a:gd name="connsiteY19" fmla="*/ 0 h 427913"/>
                <a:gd name="connsiteX20" fmla="*/ 178232 w 1287072"/>
                <a:gd name="connsiteY20" fmla="*/ 0 h 427913"/>
                <a:gd name="connsiteX21" fmla="*/ 171750 w 1287072"/>
                <a:gd name="connsiteY21" fmla="*/ 32825 h 427913"/>
                <a:gd name="connsiteX22" fmla="*/ 50630 w 1287072"/>
                <a:gd name="connsiteY22" fmla="*/ 32825 h 427913"/>
                <a:gd name="connsiteX23" fmla="*/ 42275 w 1287072"/>
                <a:gd name="connsiteY23" fmla="*/ 0 h 427913"/>
                <a:gd name="connsiteX24" fmla="*/ 17075 w 1287072"/>
                <a:gd name="connsiteY24" fmla="*/ 0 h 427913"/>
                <a:gd name="connsiteX25" fmla="*/ 22142 w 1287072"/>
                <a:gd name="connsiteY25" fmla="*/ 21001 h 427913"/>
                <a:gd name="connsiteX26" fmla="*/ 28397 w 1287072"/>
                <a:gd name="connsiteY26" fmla="*/ 91171 h 427913"/>
                <a:gd name="connsiteX27" fmla="*/ 12372 w 1287072"/>
                <a:gd name="connsiteY27" fmla="*/ 152895 h 427913"/>
                <a:gd name="connsiteX28" fmla="*/ 18627 w 1287072"/>
                <a:gd name="connsiteY28" fmla="*/ 221375 h 427913"/>
                <a:gd name="connsiteX29" fmla="*/ 27529 w 1287072"/>
                <a:gd name="connsiteY29" fmla="*/ 359158 h 427913"/>
                <a:gd name="connsiteX30" fmla="*/ 0 w 1287072"/>
                <a:gd name="connsiteY30" fmla="*/ 427913 h 427913"/>
                <a:gd name="connsiteX31" fmla="*/ 80442 w 1287072"/>
                <a:gd name="connsiteY31" fmla="*/ 427913 h 427913"/>
                <a:gd name="connsiteX32" fmla="*/ 105826 w 1287072"/>
                <a:gd name="connsiteY32" fmla="*/ 360848 h 42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87072" h="427913">
                  <a:moveTo>
                    <a:pt x="105826" y="360848"/>
                  </a:moveTo>
                  <a:cubicBezTo>
                    <a:pt x="108519" y="360848"/>
                    <a:pt x="111167" y="360848"/>
                    <a:pt x="112948" y="361715"/>
                  </a:cubicBezTo>
                  <a:cubicBezTo>
                    <a:pt x="114865" y="383446"/>
                    <a:pt x="116782" y="405223"/>
                    <a:pt x="118654" y="427913"/>
                  </a:cubicBezTo>
                  <a:lnTo>
                    <a:pt x="1176362" y="427913"/>
                  </a:lnTo>
                  <a:cubicBezTo>
                    <a:pt x="1182205" y="361259"/>
                    <a:pt x="1188643" y="294467"/>
                    <a:pt x="1193984" y="227310"/>
                  </a:cubicBezTo>
                  <a:cubicBezTo>
                    <a:pt x="1196678" y="197727"/>
                    <a:pt x="1194852" y="168143"/>
                    <a:pt x="1196678" y="138559"/>
                  </a:cubicBezTo>
                  <a:cubicBezTo>
                    <a:pt x="1197591" y="119111"/>
                    <a:pt x="1200239" y="98840"/>
                    <a:pt x="1205580" y="80214"/>
                  </a:cubicBezTo>
                  <a:cubicBezTo>
                    <a:pt x="1208274" y="70900"/>
                    <a:pt x="1218957" y="55698"/>
                    <a:pt x="1226079" y="55698"/>
                  </a:cubicBezTo>
                  <a:cubicBezTo>
                    <a:pt x="1257260" y="55698"/>
                    <a:pt x="1264382" y="33738"/>
                    <a:pt x="1276846" y="15111"/>
                  </a:cubicBezTo>
                  <a:cubicBezTo>
                    <a:pt x="1280179" y="9998"/>
                    <a:pt x="1283511" y="4885"/>
                    <a:pt x="1287072" y="46"/>
                  </a:cubicBezTo>
                  <a:lnTo>
                    <a:pt x="1240688" y="46"/>
                  </a:lnTo>
                  <a:cubicBezTo>
                    <a:pt x="1243245" y="4474"/>
                    <a:pt x="1245801" y="8948"/>
                    <a:pt x="1248312" y="13422"/>
                  </a:cubicBezTo>
                  <a:cubicBezTo>
                    <a:pt x="1236716" y="21046"/>
                    <a:pt x="1227814" y="26936"/>
                    <a:pt x="1217131" y="34560"/>
                  </a:cubicBezTo>
                  <a:cubicBezTo>
                    <a:pt x="1207726" y="22918"/>
                    <a:pt x="1198458" y="11459"/>
                    <a:pt x="1189191" y="46"/>
                  </a:cubicBezTo>
                  <a:lnTo>
                    <a:pt x="225302" y="46"/>
                  </a:lnTo>
                  <a:cubicBezTo>
                    <a:pt x="226808" y="60994"/>
                    <a:pt x="225986" y="122535"/>
                    <a:pt x="200238" y="187546"/>
                  </a:cubicBezTo>
                  <a:cubicBezTo>
                    <a:pt x="197544" y="164719"/>
                    <a:pt x="194896" y="148649"/>
                    <a:pt x="193116" y="131757"/>
                  </a:cubicBezTo>
                  <a:cubicBezTo>
                    <a:pt x="191335" y="112308"/>
                    <a:pt x="188642" y="92860"/>
                    <a:pt x="187774" y="73411"/>
                  </a:cubicBezTo>
                  <a:cubicBezTo>
                    <a:pt x="186861" y="64098"/>
                    <a:pt x="184213" y="49763"/>
                    <a:pt x="189555" y="45517"/>
                  </a:cubicBezTo>
                  <a:cubicBezTo>
                    <a:pt x="204712" y="32551"/>
                    <a:pt x="211240" y="16618"/>
                    <a:pt x="215577" y="0"/>
                  </a:cubicBezTo>
                  <a:lnTo>
                    <a:pt x="178232" y="0"/>
                  </a:lnTo>
                  <a:cubicBezTo>
                    <a:pt x="176041" y="12007"/>
                    <a:pt x="173667" y="23101"/>
                    <a:pt x="171750" y="32825"/>
                  </a:cubicBezTo>
                  <a:cubicBezTo>
                    <a:pt x="128105" y="32825"/>
                    <a:pt x="88934" y="32825"/>
                    <a:pt x="50630" y="32825"/>
                  </a:cubicBezTo>
                  <a:cubicBezTo>
                    <a:pt x="45289" y="17942"/>
                    <a:pt x="42367" y="7624"/>
                    <a:pt x="42275" y="0"/>
                  </a:cubicBezTo>
                  <a:lnTo>
                    <a:pt x="17075" y="0"/>
                  </a:lnTo>
                  <a:cubicBezTo>
                    <a:pt x="18079" y="7259"/>
                    <a:pt x="19631" y="14335"/>
                    <a:pt x="22142" y="21001"/>
                  </a:cubicBezTo>
                  <a:cubicBezTo>
                    <a:pt x="31045" y="45517"/>
                    <a:pt x="32825" y="67476"/>
                    <a:pt x="28397" y="91171"/>
                  </a:cubicBezTo>
                  <a:cubicBezTo>
                    <a:pt x="23923" y="111441"/>
                    <a:pt x="18581" y="132579"/>
                    <a:pt x="12372" y="152895"/>
                  </a:cubicBezTo>
                  <a:cubicBezTo>
                    <a:pt x="4337" y="177411"/>
                    <a:pt x="8811" y="197681"/>
                    <a:pt x="18627" y="221375"/>
                  </a:cubicBezTo>
                  <a:cubicBezTo>
                    <a:pt x="37345" y="265340"/>
                    <a:pt x="50676" y="309305"/>
                    <a:pt x="27529" y="359158"/>
                  </a:cubicBezTo>
                  <a:cubicBezTo>
                    <a:pt x="17211" y="381255"/>
                    <a:pt x="8400" y="404219"/>
                    <a:pt x="0" y="427913"/>
                  </a:cubicBezTo>
                  <a:lnTo>
                    <a:pt x="80442" y="427913"/>
                  </a:lnTo>
                  <a:cubicBezTo>
                    <a:pt x="89116" y="404858"/>
                    <a:pt x="97243" y="382853"/>
                    <a:pt x="105826" y="36084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7E1138A2-0C17-7BDF-D333-A212DABFCD9B}"/>
                </a:ext>
              </a:extLst>
            </p:cNvPr>
            <p:cNvSpPr/>
            <p:nvPr/>
          </p:nvSpPr>
          <p:spPr>
            <a:xfrm>
              <a:off x="1503376" y="3120230"/>
              <a:ext cx="1396732" cy="427867"/>
            </a:xfrm>
            <a:custGeom>
              <a:avLst/>
              <a:gdLst>
                <a:gd name="connsiteX0" fmla="*/ 1396733 w 1396732"/>
                <a:gd name="connsiteY0" fmla="*/ 213066 h 427867"/>
                <a:gd name="connsiteX1" fmla="*/ 1387830 w 1396732"/>
                <a:gd name="connsiteY1" fmla="*/ 138696 h 427867"/>
                <a:gd name="connsiteX2" fmla="*/ 1365551 w 1396732"/>
                <a:gd name="connsiteY2" fmla="*/ 51634 h 427867"/>
                <a:gd name="connsiteX3" fmla="*/ 1359297 w 1396732"/>
                <a:gd name="connsiteY3" fmla="*/ 8537 h 427867"/>
                <a:gd name="connsiteX4" fmla="*/ 1358155 w 1396732"/>
                <a:gd name="connsiteY4" fmla="*/ 0 h 427867"/>
                <a:gd name="connsiteX5" fmla="*/ 45152 w 1396732"/>
                <a:gd name="connsiteY5" fmla="*/ 0 h 427867"/>
                <a:gd name="connsiteX6" fmla="*/ 40586 w 1396732"/>
                <a:gd name="connsiteY6" fmla="*/ 93088 h 427867"/>
                <a:gd name="connsiteX7" fmla="*/ 32551 w 1396732"/>
                <a:gd name="connsiteY7" fmla="*/ 172526 h 427867"/>
                <a:gd name="connsiteX8" fmla="*/ 12966 w 1396732"/>
                <a:gd name="connsiteY8" fmla="*/ 227493 h 427867"/>
                <a:gd name="connsiteX9" fmla="*/ 3150 w 1396732"/>
                <a:gd name="connsiteY9" fmla="*/ 273969 h 427867"/>
                <a:gd name="connsiteX10" fmla="*/ 4931 w 1396732"/>
                <a:gd name="connsiteY10" fmla="*/ 389792 h 427867"/>
                <a:gd name="connsiteX11" fmla="*/ 0 w 1396732"/>
                <a:gd name="connsiteY11" fmla="*/ 427868 h 427867"/>
                <a:gd name="connsiteX12" fmla="*/ 1370710 w 1396732"/>
                <a:gd name="connsiteY12" fmla="*/ 427868 h 427867"/>
                <a:gd name="connsiteX13" fmla="*/ 1396733 w 1396732"/>
                <a:gd name="connsiteY13" fmla="*/ 213066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96732" h="427867">
                  <a:moveTo>
                    <a:pt x="1396733" y="213066"/>
                  </a:moveTo>
                  <a:cubicBezTo>
                    <a:pt x="1394039" y="188550"/>
                    <a:pt x="1391391" y="163212"/>
                    <a:pt x="1387830" y="138696"/>
                  </a:cubicBezTo>
                  <a:cubicBezTo>
                    <a:pt x="1383356" y="109980"/>
                    <a:pt x="1370025" y="80351"/>
                    <a:pt x="1365551" y="51634"/>
                  </a:cubicBezTo>
                  <a:cubicBezTo>
                    <a:pt x="1362903" y="37254"/>
                    <a:pt x="1361077" y="22918"/>
                    <a:pt x="1359297" y="8537"/>
                  </a:cubicBezTo>
                  <a:cubicBezTo>
                    <a:pt x="1358886" y="5707"/>
                    <a:pt x="1358521" y="2831"/>
                    <a:pt x="1358155" y="0"/>
                  </a:cubicBezTo>
                  <a:lnTo>
                    <a:pt x="45152" y="0"/>
                  </a:lnTo>
                  <a:cubicBezTo>
                    <a:pt x="40723" y="30679"/>
                    <a:pt x="38349" y="61633"/>
                    <a:pt x="40586" y="93088"/>
                  </a:cubicBezTo>
                  <a:cubicBezTo>
                    <a:pt x="42367" y="119293"/>
                    <a:pt x="37025" y="146320"/>
                    <a:pt x="32551" y="172526"/>
                  </a:cubicBezTo>
                  <a:cubicBezTo>
                    <a:pt x="28990" y="191107"/>
                    <a:pt x="19175" y="208866"/>
                    <a:pt x="12966" y="227493"/>
                  </a:cubicBezTo>
                  <a:cubicBezTo>
                    <a:pt x="8492" y="242696"/>
                    <a:pt x="-3059" y="263012"/>
                    <a:pt x="3150" y="273969"/>
                  </a:cubicBezTo>
                  <a:cubicBezTo>
                    <a:pt x="22736" y="313687"/>
                    <a:pt x="6711" y="351717"/>
                    <a:pt x="4931" y="389792"/>
                  </a:cubicBezTo>
                  <a:cubicBezTo>
                    <a:pt x="4109" y="402758"/>
                    <a:pt x="1233" y="415039"/>
                    <a:pt x="0" y="427868"/>
                  </a:cubicBezTo>
                  <a:lnTo>
                    <a:pt x="1370710" y="427868"/>
                  </a:lnTo>
                  <a:cubicBezTo>
                    <a:pt x="1374819" y="356328"/>
                    <a:pt x="1396733" y="284332"/>
                    <a:pt x="1396733" y="2130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8CF1F28A-D02C-2D3D-FDB2-38E3408A30C5}"/>
                </a:ext>
              </a:extLst>
            </p:cNvPr>
            <p:cNvSpPr/>
            <p:nvPr/>
          </p:nvSpPr>
          <p:spPr>
            <a:xfrm>
              <a:off x="1548527" y="2692317"/>
              <a:ext cx="1313049" cy="427867"/>
            </a:xfrm>
            <a:custGeom>
              <a:avLst/>
              <a:gdLst>
                <a:gd name="connsiteX0" fmla="*/ 1271459 w 1313049"/>
                <a:gd name="connsiteY0" fmla="*/ 0 h 427867"/>
                <a:gd name="connsiteX1" fmla="*/ 674581 w 1313049"/>
                <a:gd name="connsiteY1" fmla="*/ 0 h 427867"/>
                <a:gd name="connsiteX2" fmla="*/ 649015 w 1313049"/>
                <a:gd name="connsiteY2" fmla="*/ 72087 h 427867"/>
                <a:gd name="connsiteX3" fmla="*/ 643673 w 1313049"/>
                <a:gd name="connsiteY3" fmla="*/ 70398 h 427867"/>
                <a:gd name="connsiteX4" fmla="*/ 640203 w 1313049"/>
                <a:gd name="connsiteY4" fmla="*/ 0 h 427867"/>
                <a:gd name="connsiteX5" fmla="*/ 516025 w 1313049"/>
                <a:gd name="connsiteY5" fmla="*/ 0 h 427867"/>
                <a:gd name="connsiteX6" fmla="*/ 489637 w 1313049"/>
                <a:gd name="connsiteY6" fmla="*/ 58528 h 427867"/>
                <a:gd name="connsiteX7" fmla="*/ 481602 w 1313049"/>
                <a:gd name="connsiteY7" fmla="*/ 58528 h 427867"/>
                <a:gd name="connsiteX8" fmla="*/ 477402 w 1313049"/>
                <a:gd name="connsiteY8" fmla="*/ 0 h 427867"/>
                <a:gd name="connsiteX9" fmla="*/ 58391 w 1313049"/>
                <a:gd name="connsiteY9" fmla="*/ 0 h 427867"/>
                <a:gd name="connsiteX10" fmla="*/ 43508 w 1313049"/>
                <a:gd name="connsiteY10" fmla="*/ 96603 h 427867"/>
                <a:gd name="connsiteX11" fmla="*/ 30132 w 1313049"/>
                <a:gd name="connsiteY11" fmla="*/ 263149 h 427867"/>
                <a:gd name="connsiteX12" fmla="*/ 0 w 1313049"/>
                <a:gd name="connsiteY12" fmla="*/ 427868 h 427867"/>
                <a:gd name="connsiteX13" fmla="*/ 1313049 w 1313049"/>
                <a:gd name="connsiteY13" fmla="*/ 427868 h 427867"/>
                <a:gd name="connsiteX14" fmla="*/ 1271459 w 1313049"/>
                <a:gd name="connsiteY14" fmla="*/ 0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13049" h="427867">
                  <a:moveTo>
                    <a:pt x="1271459" y="0"/>
                  </a:moveTo>
                  <a:lnTo>
                    <a:pt x="674581" y="0"/>
                  </a:lnTo>
                  <a:cubicBezTo>
                    <a:pt x="665724" y="24470"/>
                    <a:pt x="657232" y="48165"/>
                    <a:pt x="649015" y="72087"/>
                  </a:cubicBezTo>
                  <a:cubicBezTo>
                    <a:pt x="647234" y="71266"/>
                    <a:pt x="645454" y="71266"/>
                    <a:pt x="643673" y="70398"/>
                  </a:cubicBezTo>
                  <a:cubicBezTo>
                    <a:pt x="642532" y="46886"/>
                    <a:pt x="641345" y="23375"/>
                    <a:pt x="640203" y="0"/>
                  </a:cubicBezTo>
                  <a:lnTo>
                    <a:pt x="516025" y="0"/>
                  </a:lnTo>
                  <a:cubicBezTo>
                    <a:pt x="507123" y="19449"/>
                    <a:pt x="498266" y="38943"/>
                    <a:pt x="489637" y="58528"/>
                  </a:cubicBezTo>
                  <a:cubicBezTo>
                    <a:pt x="486944" y="58528"/>
                    <a:pt x="484296" y="58528"/>
                    <a:pt x="481602" y="58528"/>
                  </a:cubicBezTo>
                  <a:cubicBezTo>
                    <a:pt x="480278" y="39034"/>
                    <a:pt x="478863" y="19494"/>
                    <a:pt x="477402" y="0"/>
                  </a:cubicBezTo>
                  <a:lnTo>
                    <a:pt x="58391" y="0"/>
                  </a:lnTo>
                  <a:cubicBezTo>
                    <a:pt x="56154" y="32323"/>
                    <a:pt x="51863" y="64281"/>
                    <a:pt x="43508" y="96603"/>
                  </a:cubicBezTo>
                  <a:cubicBezTo>
                    <a:pt x="29264" y="150703"/>
                    <a:pt x="38167" y="207360"/>
                    <a:pt x="30132" y="263149"/>
                  </a:cubicBezTo>
                  <a:cubicBezTo>
                    <a:pt x="22690" y="318527"/>
                    <a:pt x="7944" y="372809"/>
                    <a:pt x="0" y="427868"/>
                  </a:cubicBezTo>
                  <a:lnTo>
                    <a:pt x="1313049" y="427868"/>
                  </a:lnTo>
                  <a:cubicBezTo>
                    <a:pt x="1294103" y="287208"/>
                    <a:pt x="1301362" y="139792"/>
                    <a:pt x="127145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3">
              <a:extLst>
                <a:ext uri="{FF2B5EF4-FFF2-40B4-BE49-F238E27FC236}">
                  <a16:creationId xmlns:a16="http://schemas.microsoft.com/office/drawing/2014/main" id="{8B83CCA4-E5BF-A678-6F0F-0FF5B7C1B177}"/>
                </a:ext>
              </a:extLst>
            </p:cNvPr>
            <p:cNvSpPr/>
            <p:nvPr/>
          </p:nvSpPr>
          <p:spPr>
            <a:xfrm>
              <a:off x="1486619" y="3548006"/>
              <a:ext cx="1387557" cy="427867"/>
            </a:xfrm>
            <a:custGeom>
              <a:avLst/>
              <a:gdLst>
                <a:gd name="connsiteX0" fmla="*/ 59990 w 1387557"/>
                <a:gd name="connsiteY0" fmla="*/ 402347 h 427867"/>
                <a:gd name="connsiteX1" fmla="*/ 165085 w 1387557"/>
                <a:gd name="connsiteY1" fmla="*/ 413350 h 427867"/>
                <a:gd name="connsiteX2" fmla="*/ 162666 w 1387557"/>
                <a:gd name="connsiteY2" fmla="*/ 427868 h 427867"/>
                <a:gd name="connsiteX3" fmla="*/ 200011 w 1387557"/>
                <a:gd name="connsiteY3" fmla="*/ 427868 h 427867"/>
                <a:gd name="connsiteX4" fmla="*/ 208730 w 1387557"/>
                <a:gd name="connsiteY4" fmla="*/ 389701 h 427867"/>
                <a:gd name="connsiteX5" fmla="*/ 209780 w 1387557"/>
                <a:gd name="connsiteY5" fmla="*/ 427868 h 427867"/>
                <a:gd name="connsiteX6" fmla="*/ 1173669 w 1387557"/>
                <a:gd name="connsiteY6" fmla="*/ 427868 h 427867"/>
                <a:gd name="connsiteX7" fmla="*/ 1087612 w 1387557"/>
                <a:gd name="connsiteY7" fmla="*/ 320353 h 427867"/>
                <a:gd name="connsiteX8" fmla="*/ 1225121 w 1387557"/>
                <a:gd name="connsiteY8" fmla="*/ 427868 h 427867"/>
                <a:gd name="connsiteX9" fmla="*/ 1271506 w 1387557"/>
                <a:gd name="connsiteY9" fmla="*/ 427868 h 427867"/>
                <a:gd name="connsiteX10" fmla="*/ 1285293 w 1387557"/>
                <a:gd name="connsiteY10" fmla="*/ 412528 h 427867"/>
                <a:gd name="connsiteX11" fmla="*/ 1344050 w 1387557"/>
                <a:gd name="connsiteY11" fmla="*/ 298393 h 427867"/>
                <a:gd name="connsiteX12" fmla="*/ 1352085 w 1387557"/>
                <a:gd name="connsiteY12" fmla="*/ 169056 h 427867"/>
                <a:gd name="connsiteX13" fmla="*/ 1352998 w 1387557"/>
                <a:gd name="connsiteY13" fmla="*/ 156364 h 427867"/>
                <a:gd name="connsiteX14" fmla="*/ 1386827 w 1387557"/>
                <a:gd name="connsiteY14" fmla="*/ 21960 h 427867"/>
                <a:gd name="connsiteX15" fmla="*/ 1387558 w 1387557"/>
                <a:gd name="connsiteY15" fmla="*/ 0 h 427867"/>
                <a:gd name="connsiteX16" fmla="*/ 16802 w 1387557"/>
                <a:gd name="connsiteY16" fmla="*/ 0 h 427867"/>
                <a:gd name="connsiteX17" fmla="*/ 16391 w 1387557"/>
                <a:gd name="connsiteY17" fmla="*/ 4200 h 427867"/>
                <a:gd name="connsiteX18" fmla="*/ 5708 w 1387557"/>
                <a:gd name="connsiteY18" fmla="*/ 320353 h 427867"/>
                <a:gd name="connsiteX19" fmla="*/ 366 w 1387557"/>
                <a:gd name="connsiteY19" fmla="*/ 370207 h 427867"/>
                <a:gd name="connsiteX20" fmla="*/ 1553 w 1387557"/>
                <a:gd name="connsiteY20" fmla="*/ 427822 h 427867"/>
                <a:gd name="connsiteX21" fmla="*/ 26754 w 1387557"/>
                <a:gd name="connsiteY21" fmla="*/ 427822 h 427867"/>
                <a:gd name="connsiteX22" fmla="*/ 59990 w 1387557"/>
                <a:gd name="connsiteY22" fmla="*/ 402347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87557" h="427867">
                  <a:moveTo>
                    <a:pt x="59990" y="402347"/>
                  </a:moveTo>
                  <a:cubicBezTo>
                    <a:pt x="94733" y="392212"/>
                    <a:pt x="126782" y="394723"/>
                    <a:pt x="165085" y="413350"/>
                  </a:cubicBezTo>
                  <a:cubicBezTo>
                    <a:pt x="164355" y="418326"/>
                    <a:pt x="163487" y="423165"/>
                    <a:pt x="162666" y="427868"/>
                  </a:cubicBezTo>
                  <a:lnTo>
                    <a:pt x="200011" y="427868"/>
                  </a:lnTo>
                  <a:cubicBezTo>
                    <a:pt x="203298" y="415176"/>
                    <a:pt x="205261" y="402119"/>
                    <a:pt x="208730" y="389701"/>
                  </a:cubicBezTo>
                  <a:cubicBezTo>
                    <a:pt x="209050" y="402438"/>
                    <a:pt x="209461" y="415130"/>
                    <a:pt x="209780" y="427868"/>
                  </a:cubicBezTo>
                  <a:lnTo>
                    <a:pt x="1173669" y="427868"/>
                  </a:lnTo>
                  <a:cubicBezTo>
                    <a:pt x="1145227" y="392760"/>
                    <a:pt x="1117196" y="358017"/>
                    <a:pt x="1087612" y="320353"/>
                  </a:cubicBezTo>
                  <a:cubicBezTo>
                    <a:pt x="1161571" y="328936"/>
                    <a:pt x="1194579" y="374955"/>
                    <a:pt x="1225121" y="427868"/>
                  </a:cubicBezTo>
                  <a:lnTo>
                    <a:pt x="1271506" y="427868"/>
                  </a:lnTo>
                  <a:cubicBezTo>
                    <a:pt x="1275615" y="422298"/>
                    <a:pt x="1280088" y="417048"/>
                    <a:pt x="1285293" y="412528"/>
                  </a:cubicBezTo>
                  <a:cubicBezTo>
                    <a:pt x="1322684" y="382944"/>
                    <a:pt x="1338708" y="343225"/>
                    <a:pt x="1344050" y="298393"/>
                  </a:cubicBezTo>
                  <a:cubicBezTo>
                    <a:pt x="1349391" y="255296"/>
                    <a:pt x="1365415" y="213021"/>
                    <a:pt x="1352085" y="169056"/>
                  </a:cubicBezTo>
                  <a:cubicBezTo>
                    <a:pt x="1351217" y="164810"/>
                    <a:pt x="1352085" y="160610"/>
                    <a:pt x="1352998" y="156364"/>
                  </a:cubicBezTo>
                  <a:cubicBezTo>
                    <a:pt x="1366374" y="112400"/>
                    <a:pt x="1377057" y="66746"/>
                    <a:pt x="1386827" y="21960"/>
                  </a:cubicBezTo>
                  <a:cubicBezTo>
                    <a:pt x="1386827" y="14655"/>
                    <a:pt x="1387101" y="7305"/>
                    <a:pt x="1387558" y="0"/>
                  </a:cubicBezTo>
                  <a:lnTo>
                    <a:pt x="16802" y="0"/>
                  </a:lnTo>
                  <a:cubicBezTo>
                    <a:pt x="16665" y="1415"/>
                    <a:pt x="16482" y="2785"/>
                    <a:pt x="16391" y="4200"/>
                  </a:cubicBezTo>
                  <a:cubicBezTo>
                    <a:pt x="12830" y="109843"/>
                    <a:pt x="9269" y="215532"/>
                    <a:pt x="5708" y="320353"/>
                  </a:cubicBezTo>
                  <a:cubicBezTo>
                    <a:pt x="4795" y="337245"/>
                    <a:pt x="366" y="354182"/>
                    <a:pt x="366" y="370207"/>
                  </a:cubicBezTo>
                  <a:cubicBezTo>
                    <a:pt x="366" y="389062"/>
                    <a:pt x="-1003" y="409195"/>
                    <a:pt x="1553" y="427822"/>
                  </a:cubicBezTo>
                  <a:lnTo>
                    <a:pt x="26754" y="427822"/>
                  </a:lnTo>
                  <a:cubicBezTo>
                    <a:pt x="26572" y="413761"/>
                    <a:pt x="36342" y="408921"/>
                    <a:pt x="59990" y="4023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A0CF2F77-402D-41F9-F51D-2DACDF2D630F}"/>
              </a:ext>
            </a:extLst>
          </p:cNvPr>
          <p:cNvGrpSpPr/>
          <p:nvPr/>
        </p:nvGrpSpPr>
        <p:grpSpPr>
          <a:xfrm>
            <a:off x="2788750" y="1836600"/>
            <a:ext cx="1616967" cy="4277742"/>
            <a:chOff x="1283141" y="1836600"/>
            <a:chExt cx="1616967" cy="4277742"/>
          </a:xfrm>
        </p:grpSpPr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72D8E073-613A-7E03-1164-66E7AFF958EB}"/>
                </a:ext>
              </a:extLst>
            </p:cNvPr>
            <p:cNvSpPr/>
            <p:nvPr/>
          </p:nvSpPr>
          <p:spPr>
            <a:xfrm>
              <a:off x="1894035" y="1836600"/>
              <a:ext cx="455067" cy="427803"/>
            </a:xfrm>
            <a:custGeom>
              <a:avLst/>
              <a:gdLst>
                <a:gd name="connsiteX0" fmla="*/ 426361 w 455067"/>
                <a:gd name="connsiteY0" fmla="*/ 402876 h 427803"/>
                <a:gd name="connsiteX1" fmla="*/ 440605 w 455067"/>
                <a:gd name="connsiteY1" fmla="*/ 342020 h 427803"/>
                <a:gd name="connsiteX2" fmla="*/ 451288 w 455067"/>
                <a:gd name="connsiteY2" fmla="*/ 252401 h 427803"/>
                <a:gd name="connsiteX3" fmla="*/ 450421 w 455067"/>
                <a:gd name="connsiteY3" fmla="*/ 250712 h 427803"/>
                <a:gd name="connsiteX4" fmla="*/ 435264 w 455067"/>
                <a:gd name="connsiteY4" fmla="*/ 234642 h 427803"/>
                <a:gd name="connsiteX5" fmla="*/ 422800 w 455067"/>
                <a:gd name="connsiteY5" fmla="*/ 247334 h 427803"/>
                <a:gd name="connsiteX6" fmla="*/ 423713 w 455067"/>
                <a:gd name="connsiteY6" fmla="*/ 222818 h 427803"/>
                <a:gd name="connsiteX7" fmla="*/ 422800 w 455067"/>
                <a:gd name="connsiteY7" fmla="*/ 193234 h 427803"/>
                <a:gd name="connsiteX8" fmla="*/ 417459 w 455067"/>
                <a:gd name="connsiteY8" fmla="*/ 170407 h 427803"/>
                <a:gd name="connsiteX9" fmla="*/ 413898 w 455067"/>
                <a:gd name="connsiteY9" fmla="*/ 156026 h 427803"/>
                <a:gd name="connsiteX10" fmla="*/ 411204 w 455067"/>
                <a:gd name="connsiteY10" fmla="*/ 141645 h 427803"/>
                <a:gd name="connsiteX11" fmla="*/ 407643 w 455067"/>
                <a:gd name="connsiteY11" fmla="*/ 127264 h 427803"/>
                <a:gd name="connsiteX12" fmla="*/ 403169 w 455067"/>
                <a:gd name="connsiteY12" fmla="*/ 113751 h 427803"/>
                <a:gd name="connsiteX13" fmla="*/ 397828 w 455067"/>
                <a:gd name="connsiteY13" fmla="*/ 96859 h 427803"/>
                <a:gd name="connsiteX14" fmla="*/ 389793 w 455067"/>
                <a:gd name="connsiteY14" fmla="*/ 86724 h 427803"/>
                <a:gd name="connsiteX15" fmla="*/ 379977 w 455067"/>
                <a:gd name="connsiteY15" fmla="*/ 73210 h 427803"/>
                <a:gd name="connsiteX16" fmla="*/ 369294 w 455067"/>
                <a:gd name="connsiteY16" fmla="*/ 61386 h 427803"/>
                <a:gd name="connsiteX17" fmla="*/ 357698 w 455067"/>
                <a:gd name="connsiteY17" fmla="*/ 52073 h 427803"/>
                <a:gd name="connsiteX18" fmla="*/ 346102 w 455067"/>
                <a:gd name="connsiteY18" fmla="*/ 41937 h 427803"/>
                <a:gd name="connsiteX19" fmla="*/ 333638 w 455067"/>
                <a:gd name="connsiteY19" fmla="*/ 30113 h 427803"/>
                <a:gd name="connsiteX20" fmla="*/ 320262 w 455067"/>
                <a:gd name="connsiteY20" fmla="*/ 27556 h 427803"/>
                <a:gd name="connsiteX21" fmla="*/ 299763 w 455067"/>
                <a:gd name="connsiteY21" fmla="*/ 19110 h 427803"/>
                <a:gd name="connsiteX22" fmla="*/ 278397 w 455067"/>
                <a:gd name="connsiteY22" fmla="*/ 12354 h 427803"/>
                <a:gd name="connsiteX23" fmla="*/ 256118 w 455067"/>
                <a:gd name="connsiteY23" fmla="*/ 8108 h 427803"/>
                <a:gd name="connsiteX24" fmla="*/ 233839 w 455067"/>
                <a:gd name="connsiteY24" fmla="*/ 4730 h 427803"/>
                <a:gd name="connsiteX25" fmla="*/ 210693 w 455067"/>
                <a:gd name="connsiteY25" fmla="*/ 2173 h 427803"/>
                <a:gd name="connsiteX26" fmla="*/ 187546 w 455067"/>
                <a:gd name="connsiteY26" fmla="*/ 1305 h 427803"/>
                <a:gd name="connsiteX27" fmla="*/ 174170 w 455067"/>
                <a:gd name="connsiteY27" fmla="*/ 2173 h 427803"/>
                <a:gd name="connsiteX28" fmla="*/ 159926 w 455067"/>
                <a:gd name="connsiteY28" fmla="*/ 5551 h 427803"/>
                <a:gd name="connsiteX29" fmla="*/ 146549 w 455067"/>
                <a:gd name="connsiteY29" fmla="*/ 10619 h 427803"/>
                <a:gd name="connsiteX30" fmla="*/ 140295 w 455067"/>
                <a:gd name="connsiteY30" fmla="*/ 3862 h 427803"/>
                <a:gd name="connsiteX31" fmla="*/ 136734 w 455067"/>
                <a:gd name="connsiteY31" fmla="*/ 19932 h 427803"/>
                <a:gd name="connsiteX32" fmla="*/ 121576 w 455067"/>
                <a:gd name="connsiteY32" fmla="*/ 30067 h 427803"/>
                <a:gd name="connsiteX33" fmla="*/ 106419 w 455067"/>
                <a:gd name="connsiteY33" fmla="*/ 46138 h 427803"/>
                <a:gd name="connsiteX34" fmla="*/ 92175 w 455067"/>
                <a:gd name="connsiteY34" fmla="*/ 61340 h 427803"/>
                <a:gd name="connsiteX35" fmla="*/ 79712 w 455067"/>
                <a:gd name="connsiteY35" fmla="*/ 73165 h 427803"/>
                <a:gd name="connsiteX36" fmla="*/ 68116 w 455067"/>
                <a:gd name="connsiteY36" fmla="*/ 87546 h 427803"/>
                <a:gd name="connsiteX37" fmla="*/ 58300 w 455067"/>
                <a:gd name="connsiteY37" fmla="*/ 102748 h 427803"/>
                <a:gd name="connsiteX38" fmla="*/ 49398 w 455067"/>
                <a:gd name="connsiteY38" fmla="*/ 117129 h 427803"/>
                <a:gd name="connsiteX39" fmla="*/ 42276 w 455067"/>
                <a:gd name="connsiteY39" fmla="*/ 135710 h 427803"/>
                <a:gd name="connsiteX40" fmla="*/ 38715 w 455067"/>
                <a:gd name="connsiteY40" fmla="*/ 149224 h 427803"/>
                <a:gd name="connsiteX41" fmla="*/ 36021 w 455067"/>
                <a:gd name="connsiteY41" fmla="*/ 159359 h 427803"/>
                <a:gd name="connsiteX42" fmla="*/ 33328 w 455067"/>
                <a:gd name="connsiteY42" fmla="*/ 185564 h 427803"/>
                <a:gd name="connsiteX43" fmla="*/ 35108 w 455067"/>
                <a:gd name="connsiteY43" fmla="*/ 213459 h 427803"/>
                <a:gd name="connsiteX44" fmla="*/ 31547 w 455067"/>
                <a:gd name="connsiteY44" fmla="*/ 265869 h 427803"/>
                <a:gd name="connsiteX45" fmla="*/ 1279 w 455067"/>
                <a:gd name="connsiteY45" fmla="*/ 277694 h 427803"/>
                <a:gd name="connsiteX46" fmla="*/ 10181 w 455067"/>
                <a:gd name="connsiteY46" fmla="*/ 335172 h 427803"/>
                <a:gd name="connsiteX47" fmla="*/ 19997 w 455067"/>
                <a:gd name="connsiteY47" fmla="*/ 348685 h 427803"/>
                <a:gd name="connsiteX48" fmla="*/ 74918 w 455067"/>
                <a:gd name="connsiteY48" fmla="*/ 427803 h 427803"/>
                <a:gd name="connsiteX49" fmla="*/ 424261 w 455067"/>
                <a:gd name="connsiteY49" fmla="*/ 427803 h 427803"/>
                <a:gd name="connsiteX50" fmla="*/ 426361 w 455067"/>
                <a:gd name="connsiteY50" fmla="*/ 402876 h 427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55067" h="427803">
                  <a:moveTo>
                    <a:pt x="426361" y="402876"/>
                  </a:moveTo>
                  <a:cubicBezTo>
                    <a:pt x="429922" y="382606"/>
                    <a:pt x="432616" y="360601"/>
                    <a:pt x="440605" y="342020"/>
                  </a:cubicBezTo>
                  <a:cubicBezTo>
                    <a:pt x="453982" y="310747"/>
                    <a:pt x="459323" y="281985"/>
                    <a:pt x="451288" y="252401"/>
                  </a:cubicBezTo>
                  <a:lnTo>
                    <a:pt x="450421" y="250712"/>
                  </a:lnTo>
                  <a:cubicBezTo>
                    <a:pt x="445947" y="232953"/>
                    <a:pt x="435264" y="234642"/>
                    <a:pt x="435264" y="234642"/>
                  </a:cubicBezTo>
                  <a:cubicBezTo>
                    <a:pt x="429922" y="238020"/>
                    <a:pt x="422800" y="247334"/>
                    <a:pt x="422800" y="247334"/>
                  </a:cubicBezTo>
                  <a:lnTo>
                    <a:pt x="423713" y="222818"/>
                  </a:lnTo>
                  <a:lnTo>
                    <a:pt x="422800" y="193234"/>
                  </a:lnTo>
                  <a:cubicBezTo>
                    <a:pt x="421020" y="191545"/>
                    <a:pt x="419239" y="178031"/>
                    <a:pt x="417459" y="170407"/>
                  </a:cubicBezTo>
                  <a:cubicBezTo>
                    <a:pt x="416591" y="160272"/>
                    <a:pt x="414765" y="172096"/>
                    <a:pt x="413898" y="156026"/>
                  </a:cubicBezTo>
                  <a:cubicBezTo>
                    <a:pt x="413030" y="152648"/>
                    <a:pt x="412117" y="152648"/>
                    <a:pt x="411204" y="141645"/>
                  </a:cubicBezTo>
                  <a:cubicBezTo>
                    <a:pt x="410291" y="121375"/>
                    <a:pt x="409424" y="128954"/>
                    <a:pt x="407643" y="127264"/>
                  </a:cubicBezTo>
                  <a:cubicBezTo>
                    <a:pt x="406730" y="98502"/>
                    <a:pt x="404950" y="95991"/>
                    <a:pt x="403169" y="113751"/>
                  </a:cubicBezTo>
                  <a:cubicBezTo>
                    <a:pt x="401389" y="108683"/>
                    <a:pt x="399608" y="105305"/>
                    <a:pt x="397828" y="96859"/>
                  </a:cubicBezTo>
                  <a:cubicBezTo>
                    <a:pt x="395134" y="87546"/>
                    <a:pt x="393354" y="81656"/>
                    <a:pt x="389793" y="86724"/>
                  </a:cubicBezTo>
                  <a:cubicBezTo>
                    <a:pt x="386232" y="97726"/>
                    <a:pt x="383538" y="74032"/>
                    <a:pt x="379977" y="73210"/>
                  </a:cubicBezTo>
                  <a:cubicBezTo>
                    <a:pt x="376416" y="77456"/>
                    <a:pt x="372855" y="38559"/>
                    <a:pt x="369294" y="61386"/>
                  </a:cubicBezTo>
                  <a:cubicBezTo>
                    <a:pt x="365733" y="69832"/>
                    <a:pt x="362172" y="46183"/>
                    <a:pt x="357698" y="52073"/>
                  </a:cubicBezTo>
                  <a:cubicBezTo>
                    <a:pt x="354137" y="51205"/>
                    <a:pt x="349663" y="52940"/>
                    <a:pt x="346102" y="41937"/>
                  </a:cubicBezTo>
                  <a:cubicBezTo>
                    <a:pt x="341628" y="40248"/>
                    <a:pt x="338067" y="27556"/>
                    <a:pt x="333638" y="30113"/>
                  </a:cubicBezTo>
                  <a:cubicBezTo>
                    <a:pt x="329164" y="31802"/>
                    <a:pt x="324736" y="22489"/>
                    <a:pt x="320262" y="27556"/>
                  </a:cubicBezTo>
                  <a:cubicBezTo>
                    <a:pt x="314007" y="11486"/>
                    <a:pt x="306885" y="25867"/>
                    <a:pt x="299763" y="19110"/>
                  </a:cubicBezTo>
                  <a:cubicBezTo>
                    <a:pt x="292641" y="11486"/>
                    <a:pt x="285519" y="3040"/>
                    <a:pt x="278397" y="12354"/>
                  </a:cubicBezTo>
                  <a:cubicBezTo>
                    <a:pt x="271275" y="-338"/>
                    <a:pt x="264153" y="16600"/>
                    <a:pt x="256118" y="8108"/>
                  </a:cubicBezTo>
                  <a:cubicBezTo>
                    <a:pt x="248996" y="8975"/>
                    <a:pt x="240961" y="2173"/>
                    <a:pt x="233839" y="4730"/>
                  </a:cubicBezTo>
                  <a:cubicBezTo>
                    <a:pt x="225804" y="484"/>
                    <a:pt x="218682" y="23311"/>
                    <a:pt x="210693" y="2173"/>
                  </a:cubicBezTo>
                  <a:cubicBezTo>
                    <a:pt x="202658" y="2173"/>
                    <a:pt x="195536" y="-2073"/>
                    <a:pt x="187546" y="1305"/>
                  </a:cubicBezTo>
                  <a:cubicBezTo>
                    <a:pt x="183072" y="4684"/>
                    <a:pt x="178644" y="12308"/>
                    <a:pt x="174170" y="2173"/>
                  </a:cubicBezTo>
                  <a:cubicBezTo>
                    <a:pt x="169696" y="3862"/>
                    <a:pt x="164354" y="9797"/>
                    <a:pt x="159926" y="5551"/>
                  </a:cubicBezTo>
                  <a:cubicBezTo>
                    <a:pt x="155452" y="8930"/>
                    <a:pt x="151023" y="14865"/>
                    <a:pt x="146549" y="10619"/>
                  </a:cubicBezTo>
                  <a:cubicBezTo>
                    <a:pt x="144769" y="5551"/>
                    <a:pt x="142075" y="2995"/>
                    <a:pt x="140295" y="3862"/>
                  </a:cubicBezTo>
                  <a:cubicBezTo>
                    <a:pt x="138514" y="4684"/>
                    <a:pt x="138514" y="10619"/>
                    <a:pt x="136734" y="19932"/>
                  </a:cubicBezTo>
                  <a:cubicBezTo>
                    <a:pt x="131392" y="25000"/>
                    <a:pt x="126051" y="30067"/>
                    <a:pt x="121576" y="30067"/>
                  </a:cubicBezTo>
                  <a:cubicBezTo>
                    <a:pt x="116235" y="41892"/>
                    <a:pt x="111761" y="47827"/>
                    <a:pt x="106419" y="46138"/>
                  </a:cubicBezTo>
                  <a:cubicBezTo>
                    <a:pt x="101078" y="57962"/>
                    <a:pt x="96604" y="47005"/>
                    <a:pt x="92175" y="61340"/>
                  </a:cubicBezTo>
                  <a:cubicBezTo>
                    <a:pt x="87701" y="52027"/>
                    <a:pt x="83273" y="70654"/>
                    <a:pt x="79712" y="73165"/>
                  </a:cubicBezTo>
                  <a:cubicBezTo>
                    <a:pt x="75238" y="72297"/>
                    <a:pt x="71677" y="87546"/>
                    <a:pt x="68116" y="87546"/>
                  </a:cubicBezTo>
                  <a:cubicBezTo>
                    <a:pt x="64555" y="81611"/>
                    <a:pt x="60994" y="100237"/>
                    <a:pt x="58300" y="102748"/>
                  </a:cubicBezTo>
                  <a:cubicBezTo>
                    <a:pt x="54739" y="120508"/>
                    <a:pt x="52046" y="96813"/>
                    <a:pt x="49398" y="117129"/>
                  </a:cubicBezTo>
                  <a:cubicBezTo>
                    <a:pt x="46704" y="99370"/>
                    <a:pt x="44056" y="128954"/>
                    <a:pt x="42276" y="135710"/>
                  </a:cubicBezTo>
                  <a:cubicBezTo>
                    <a:pt x="41363" y="128086"/>
                    <a:pt x="39582" y="145024"/>
                    <a:pt x="38715" y="149224"/>
                  </a:cubicBezTo>
                  <a:cubicBezTo>
                    <a:pt x="37802" y="153470"/>
                    <a:pt x="36934" y="157670"/>
                    <a:pt x="36021" y="159359"/>
                  </a:cubicBezTo>
                  <a:cubicBezTo>
                    <a:pt x="34241" y="167805"/>
                    <a:pt x="33328" y="176251"/>
                    <a:pt x="33328" y="185564"/>
                  </a:cubicBezTo>
                  <a:cubicBezTo>
                    <a:pt x="33328" y="194878"/>
                    <a:pt x="33328" y="204145"/>
                    <a:pt x="35108" y="213459"/>
                  </a:cubicBezTo>
                  <a:cubicBezTo>
                    <a:pt x="37802" y="231218"/>
                    <a:pt x="36889" y="248977"/>
                    <a:pt x="31547" y="265869"/>
                  </a:cubicBezTo>
                  <a:cubicBezTo>
                    <a:pt x="31547" y="265869"/>
                    <a:pt x="5707" y="260802"/>
                    <a:pt x="1279" y="277694"/>
                  </a:cubicBezTo>
                  <a:cubicBezTo>
                    <a:pt x="1279" y="277694"/>
                    <a:pt x="-4976" y="307277"/>
                    <a:pt x="10181" y="335172"/>
                  </a:cubicBezTo>
                  <a:cubicBezTo>
                    <a:pt x="11962" y="340239"/>
                    <a:pt x="15523" y="344485"/>
                    <a:pt x="19997" y="348685"/>
                  </a:cubicBezTo>
                  <a:cubicBezTo>
                    <a:pt x="43782" y="372151"/>
                    <a:pt x="61405" y="399270"/>
                    <a:pt x="74918" y="427803"/>
                  </a:cubicBezTo>
                  <a:lnTo>
                    <a:pt x="424261" y="427803"/>
                  </a:lnTo>
                  <a:cubicBezTo>
                    <a:pt x="424855" y="419449"/>
                    <a:pt x="425129" y="411048"/>
                    <a:pt x="426361" y="40287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6">
              <a:extLst>
                <a:ext uri="{FF2B5EF4-FFF2-40B4-BE49-F238E27FC236}">
                  <a16:creationId xmlns:a16="http://schemas.microsoft.com/office/drawing/2014/main" id="{7DCD81D6-06FA-F72F-8D0C-037E1AD748B1}"/>
                </a:ext>
              </a:extLst>
            </p:cNvPr>
            <p:cNvSpPr/>
            <p:nvPr/>
          </p:nvSpPr>
          <p:spPr>
            <a:xfrm>
              <a:off x="1348676" y="5687206"/>
              <a:ext cx="1156299" cy="427136"/>
            </a:xfrm>
            <a:custGeom>
              <a:avLst/>
              <a:gdLst>
                <a:gd name="connsiteX0" fmla="*/ 831107 w 1156299"/>
                <a:gd name="connsiteY0" fmla="*/ 45 h 427136"/>
                <a:gd name="connsiteX1" fmla="*/ 1156299 w 1156299"/>
                <a:gd name="connsiteY1" fmla="*/ 45 h 427136"/>
                <a:gd name="connsiteX2" fmla="*/ 1115073 w 1156299"/>
                <a:gd name="connsiteY2" fmla="*/ 230186 h 427136"/>
                <a:gd name="connsiteX3" fmla="*/ 1125756 w 1156299"/>
                <a:gd name="connsiteY3" fmla="*/ 312180 h 427136"/>
                <a:gd name="connsiteX4" fmla="*/ 1141781 w 1156299"/>
                <a:gd name="connsiteY4" fmla="*/ 373037 h 427136"/>
                <a:gd name="connsiteX5" fmla="*/ 1101697 w 1156299"/>
                <a:gd name="connsiteY5" fmla="*/ 419512 h 427136"/>
                <a:gd name="connsiteX6" fmla="*/ 1032257 w 1156299"/>
                <a:gd name="connsiteY6" fmla="*/ 427136 h 427136"/>
                <a:gd name="connsiteX7" fmla="*/ 987745 w 1156299"/>
                <a:gd name="connsiteY7" fmla="*/ 427136 h 427136"/>
                <a:gd name="connsiteX8" fmla="*/ 971720 w 1156299"/>
                <a:gd name="connsiteY8" fmla="*/ 421201 h 427136"/>
                <a:gd name="connsiteX9" fmla="*/ 928075 w 1156299"/>
                <a:gd name="connsiteY9" fmla="*/ 373858 h 427136"/>
                <a:gd name="connsiteX10" fmla="*/ 869319 w 1156299"/>
                <a:gd name="connsiteY10" fmla="*/ 307067 h 427136"/>
                <a:gd name="connsiteX11" fmla="*/ 839050 w 1156299"/>
                <a:gd name="connsiteY11" fmla="*/ 241965 h 427136"/>
                <a:gd name="connsiteX12" fmla="*/ 826587 w 1156299"/>
                <a:gd name="connsiteY12" fmla="*/ 221694 h 427136"/>
                <a:gd name="connsiteX13" fmla="*/ 831107 w 1156299"/>
                <a:gd name="connsiteY13" fmla="*/ 45 h 427136"/>
                <a:gd name="connsiteX14" fmla="*/ 190127 w 1156299"/>
                <a:gd name="connsiteY14" fmla="*/ 0 h 427136"/>
                <a:gd name="connsiteX15" fmla="*/ 579189 w 1156299"/>
                <a:gd name="connsiteY15" fmla="*/ 0 h 427136"/>
                <a:gd name="connsiteX16" fmla="*/ 556773 w 1156299"/>
                <a:gd name="connsiteY16" fmla="*/ 75466 h 427136"/>
                <a:gd name="connsiteX17" fmla="*/ 536274 w 1156299"/>
                <a:gd name="connsiteY17" fmla="*/ 81401 h 427136"/>
                <a:gd name="connsiteX18" fmla="*/ 499751 w 1156299"/>
                <a:gd name="connsiteY18" fmla="*/ 161706 h 427136"/>
                <a:gd name="connsiteX19" fmla="*/ 483726 w 1156299"/>
                <a:gd name="connsiteY19" fmla="*/ 340897 h 427136"/>
                <a:gd name="connsiteX20" fmla="*/ 339460 w 1156299"/>
                <a:gd name="connsiteY20" fmla="*/ 364546 h 427136"/>
                <a:gd name="connsiteX21" fmla="*/ 262899 w 1156299"/>
                <a:gd name="connsiteY21" fmla="*/ 383127 h 427136"/>
                <a:gd name="connsiteX22" fmla="*/ 192546 w 1156299"/>
                <a:gd name="connsiteY22" fmla="*/ 413578 h 427136"/>
                <a:gd name="connsiteX23" fmla="*/ 55402 w 1156299"/>
                <a:gd name="connsiteY23" fmla="*/ 414400 h 427136"/>
                <a:gd name="connsiteX24" fmla="*/ 1987 w 1156299"/>
                <a:gd name="connsiteY24" fmla="*/ 394951 h 427136"/>
                <a:gd name="connsiteX25" fmla="*/ 32256 w 1156299"/>
                <a:gd name="connsiteY25" fmla="*/ 330716 h 427136"/>
                <a:gd name="connsiteX26" fmla="*/ 90145 w 1156299"/>
                <a:gd name="connsiteY26" fmla="*/ 298576 h 427136"/>
                <a:gd name="connsiteX27" fmla="*/ 171180 w 1156299"/>
                <a:gd name="connsiteY27" fmla="*/ 198001 h 427136"/>
                <a:gd name="connsiteX28" fmla="*/ 187205 w 1156299"/>
                <a:gd name="connsiteY28" fmla="*/ 138833 h 427136"/>
                <a:gd name="connsiteX29" fmla="*/ 195240 w 1156299"/>
                <a:gd name="connsiteY29" fmla="*/ 120252 h 427136"/>
                <a:gd name="connsiteX30" fmla="*/ 224641 w 1156299"/>
                <a:gd name="connsiteY30" fmla="*/ 87290 h 427136"/>
                <a:gd name="connsiteX31" fmla="*/ 189031 w 1156299"/>
                <a:gd name="connsiteY31" fmla="*/ 61952 h 427136"/>
                <a:gd name="connsiteX32" fmla="*/ 190127 w 1156299"/>
                <a:gd name="connsiteY32" fmla="*/ 0 h 42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56299" h="427136">
                  <a:moveTo>
                    <a:pt x="831107" y="45"/>
                  </a:moveTo>
                  <a:lnTo>
                    <a:pt x="1156299" y="45"/>
                  </a:lnTo>
                  <a:cubicBezTo>
                    <a:pt x="1142785" y="76972"/>
                    <a:pt x="1129180" y="153579"/>
                    <a:pt x="1115073" y="230186"/>
                  </a:cubicBezTo>
                  <a:cubicBezTo>
                    <a:pt x="1109732" y="258948"/>
                    <a:pt x="1111512" y="285107"/>
                    <a:pt x="1125756" y="312180"/>
                  </a:cubicBezTo>
                  <a:cubicBezTo>
                    <a:pt x="1135526" y="330761"/>
                    <a:pt x="1139087" y="352766"/>
                    <a:pt x="1141781" y="373037"/>
                  </a:cubicBezTo>
                  <a:cubicBezTo>
                    <a:pt x="1146209" y="405131"/>
                    <a:pt x="1135526" y="416134"/>
                    <a:pt x="1101697" y="419512"/>
                  </a:cubicBezTo>
                  <a:cubicBezTo>
                    <a:pt x="1078550" y="422069"/>
                    <a:pt x="1055404" y="424580"/>
                    <a:pt x="1032257" y="427136"/>
                  </a:cubicBezTo>
                  <a:cubicBezTo>
                    <a:pt x="1017146" y="427136"/>
                    <a:pt x="1002902" y="427136"/>
                    <a:pt x="987745" y="427136"/>
                  </a:cubicBezTo>
                  <a:cubicBezTo>
                    <a:pt x="982403" y="425447"/>
                    <a:pt x="977062" y="422069"/>
                    <a:pt x="971720" y="421201"/>
                  </a:cubicBezTo>
                  <a:cubicBezTo>
                    <a:pt x="942319" y="417823"/>
                    <a:pt x="923601" y="405999"/>
                    <a:pt x="928075" y="373858"/>
                  </a:cubicBezTo>
                  <a:cubicBezTo>
                    <a:pt x="888904" y="364545"/>
                    <a:pt x="872880" y="343407"/>
                    <a:pt x="869319" y="307067"/>
                  </a:cubicBezTo>
                  <a:cubicBezTo>
                    <a:pt x="867538" y="284240"/>
                    <a:pt x="852427" y="261413"/>
                    <a:pt x="839050" y="241965"/>
                  </a:cubicBezTo>
                  <a:cubicBezTo>
                    <a:pt x="834622" y="235208"/>
                    <a:pt x="830148" y="228451"/>
                    <a:pt x="826587" y="221694"/>
                  </a:cubicBezTo>
                  <a:cubicBezTo>
                    <a:pt x="812891" y="148420"/>
                    <a:pt x="827820" y="73502"/>
                    <a:pt x="831107" y="45"/>
                  </a:cubicBezTo>
                  <a:close/>
                  <a:moveTo>
                    <a:pt x="190127" y="0"/>
                  </a:moveTo>
                  <a:lnTo>
                    <a:pt x="579189" y="0"/>
                  </a:lnTo>
                  <a:cubicBezTo>
                    <a:pt x="572934" y="25384"/>
                    <a:pt x="565766" y="50630"/>
                    <a:pt x="556773" y="75466"/>
                  </a:cubicBezTo>
                  <a:cubicBezTo>
                    <a:pt x="548738" y="76333"/>
                    <a:pt x="542529" y="78844"/>
                    <a:pt x="536274" y="81401"/>
                  </a:cubicBezTo>
                  <a:cubicBezTo>
                    <a:pt x="506873" y="94914"/>
                    <a:pt x="500664" y="125365"/>
                    <a:pt x="499751" y="161706"/>
                  </a:cubicBezTo>
                  <a:cubicBezTo>
                    <a:pt x="498884" y="221695"/>
                    <a:pt x="489068" y="281730"/>
                    <a:pt x="483726" y="340897"/>
                  </a:cubicBezTo>
                  <a:cubicBezTo>
                    <a:pt x="436520" y="368792"/>
                    <a:pt x="388447" y="375548"/>
                    <a:pt x="339460" y="364546"/>
                  </a:cubicBezTo>
                  <a:cubicBezTo>
                    <a:pt x="308325" y="357789"/>
                    <a:pt x="286959" y="362856"/>
                    <a:pt x="262899" y="383127"/>
                  </a:cubicBezTo>
                  <a:cubicBezTo>
                    <a:pt x="244181" y="398375"/>
                    <a:pt x="217473" y="411021"/>
                    <a:pt x="192546" y="413578"/>
                  </a:cubicBezTo>
                  <a:cubicBezTo>
                    <a:pt x="147121" y="418646"/>
                    <a:pt x="100828" y="416956"/>
                    <a:pt x="55402" y="414400"/>
                  </a:cubicBezTo>
                  <a:cubicBezTo>
                    <a:pt x="36730" y="413532"/>
                    <a:pt x="18012" y="400886"/>
                    <a:pt x="1987" y="394951"/>
                  </a:cubicBezTo>
                  <a:cubicBezTo>
                    <a:pt x="-5135" y="361989"/>
                    <a:pt x="7329" y="343408"/>
                    <a:pt x="32256" y="330716"/>
                  </a:cubicBezTo>
                  <a:cubicBezTo>
                    <a:pt x="51841" y="320536"/>
                    <a:pt x="70559" y="308711"/>
                    <a:pt x="90145" y="298576"/>
                  </a:cubicBezTo>
                  <a:cubicBezTo>
                    <a:pt x="132877" y="275749"/>
                    <a:pt x="159584" y="243654"/>
                    <a:pt x="171180" y="198001"/>
                  </a:cubicBezTo>
                  <a:cubicBezTo>
                    <a:pt x="176522" y="177730"/>
                    <a:pt x="180083" y="157414"/>
                    <a:pt x="187205" y="138833"/>
                  </a:cubicBezTo>
                  <a:cubicBezTo>
                    <a:pt x="188985" y="132076"/>
                    <a:pt x="191679" y="126187"/>
                    <a:pt x="195240" y="120252"/>
                  </a:cubicBezTo>
                  <a:cubicBezTo>
                    <a:pt x="206836" y="104182"/>
                    <a:pt x="215739" y="95736"/>
                    <a:pt x="224641" y="87290"/>
                  </a:cubicBezTo>
                  <a:cubicBezTo>
                    <a:pt x="206836" y="87290"/>
                    <a:pt x="189031" y="78844"/>
                    <a:pt x="189031" y="61952"/>
                  </a:cubicBezTo>
                  <a:cubicBezTo>
                    <a:pt x="186611" y="41271"/>
                    <a:pt x="187479" y="20590"/>
                    <a:pt x="190127" y="0"/>
                  </a:cubicBezTo>
                  <a:close/>
                </a:path>
              </a:pathLst>
            </a:custGeom>
            <a:solidFill>
              <a:srgbClr val="057EC7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7">
              <a:extLst>
                <a:ext uri="{FF2B5EF4-FFF2-40B4-BE49-F238E27FC236}">
                  <a16:creationId xmlns:a16="http://schemas.microsoft.com/office/drawing/2014/main" id="{1F1B35CD-A507-36BA-31F2-B91BE09E54C3}"/>
                </a:ext>
              </a:extLst>
            </p:cNvPr>
            <p:cNvSpPr/>
            <p:nvPr/>
          </p:nvSpPr>
          <p:spPr>
            <a:xfrm>
              <a:off x="1606964" y="2264541"/>
              <a:ext cx="1213067" cy="427867"/>
            </a:xfrm>
            <a:custGeom>
              <a:avLst/>
              <a:gdLst>
                <a:gd name="connsiteX0" fmla="*/ 411569 w 1213067"/>
                <a:gd name="connsiteY0" fmla="*/ 326562 h 427867"/>
                <a:gd name="connsiteX1" fmla="*/ 419604 w 1213067"/>
                <a:gd name="connsiteY1" fmla="*/ 324005 h 427867"/>
                <a:gd name="connsiteX2" fmla="*/ 463249 w 1213067"/>
                <a:gd name="connsiteY2" fmla="*/ 367970 h 427867"/>
                <a:gd name="connsiteX3" fmla="*/ 475713 w 1213067"/>
                <a:gd name="connsiteY3" fmla="*/ 350210 h 427867"/>
                <a:gd name="connsiteX4" fmla="*/ 497079 w 1213067"/>
                <a:gd name="connsiteY4" fmla="*/ 326562 h 427867"/>
                <a:gd name="connsiteX5" fmla="*/ 503333 w 1213067"/>
                <a:gd name="connsiteY5" fmla="*/ 329940 h 427867"/>
                <a:gd name="connsiteX6" fmla="*/ 457588 w 1213067"/>
                <a:gd name="connsiteY6" fmla="*/ 427776 h 427867"/>
                <a:gd name="connsiteX7" fmla="*/ 581767 w 1213067"/>
                <a:gd name="connsiteY7" fmla="*/ 427776 h 427867"/>
                <a:gd name="connsiteX8" fmla="*/ 577247 w 1213067"/>
                <a:gd name="connsiteY8" fmla="*/ 337564 h 427867"/>
                <a:gd name="connsiteX9" fmla="*/ 603954 w 1213067"/>
                <a:gd name="connsiteY9" fmla="*/ 376461 h 427867"/>
                <a:gd name="connsiteX10" fmla="*/ 645819 w 1213067"/>
                <a:gd name="connsiteY10" fmla="*/ 346878 h 427867"/>
                <a:gd name="connsiteX11" fmla="*/ 616190 w 1213067"/>
                <a:gd name="connsiteY11" fmla="*/ 427822 h 427867"/>
                <a:gd name="connsiteX12" fmla="*/ 1213068 w 1213067"/>
                <a:gd name="connsiteY12" fmla="*/ 427822 h 427867"/>
                <a:gd name="connsiteX13" fmla="*/ 1186314 w 1213067"/>
                <a:gd name="connsiteY13" fmla="*/ 334232 h 427867"/>
                <a:gd name="connsiteX14" fmla="*/ 1153352 w 1213067"/>
                <a:gd name="connsiteY14" fmla="*/ 303780 h 427867"/>
                <a:gd name="connsiteX15" fmla="*/ 850576 w 1213067"/>
                <a:gd name="connsiteY15" fmla="*/ 204027 h 427867"/>
                <a:gd name="connsiteX16" fmla="*/ 806064 w 1213067"/>
                <a:gd name="connsiteY16" fmla="*/ 181200 h 427867"/>
                <a:gd name="connsiteX17" fmla="*/ 763332 w 1213067"/>
                <a:gd name="connsiteY17" fmla="*/ 154173 h 427867"/>
                <a:gd name="connsiteX18" fmla="*/ 709004 w 1213067"/>
                <a:gd name="connsiteY18" fmla="*/ 29081 h 427867"/>
                <a:gd name="connsiteX19" fmla="*/ 711652 w 1213067"/>
                <a:gd name="connsiteY19" fmla="*/ 0 h 427867"/>
                <a:gd name="connsiteX20" fmla="*/ 362309 w 1213067"/>
                <a:gd name="connsiteY20" fmla="*/ 0 h 427867"/>
                <a:gd name="connsiteX21" fmla="*/ 389336 w 1213067"/>
                <a:gd name="connsiteY21" fmla="*/ 76424 h 427867"/>
                <a:gd name="connsiteX22" fmla="*/ 304739 w 1213067"/>
                <a:gd name="connsiteY22" fmla="*/ 223521 h 427867"/>
                <a:gd name="connsiteX23" fmla="*/ 55424 w 1213067"/>
                <a:gd name="connsiteY23" fmla="*/ 308894 h 427867"/>
                <a:gd name="connsiteX24" fmla="*/ 2009 w 1213067"/>
                <a:gd name="connsiteY24" fmla="*/ 379885 h 427867"/>
                <a:gd name="connsiteX25" fmla="*/ 0 w 1213067"/>
                <a:gd name="connsiteY25" fmla="*/ 427867 h 427867"/>
                <a:gd name="connsiteX26" fmla="*/ 419011 w 1213067"/>
                <a:gd name="connsiteY26" fmla="*/ 427867 h 427867"/>
                <a:gd name="connsiteX27" fmla="*/ 411569 w 1213067"/>
                <a:gd name="connsiteY27" fmla="*/ 326562 h 427867"/>
                <a:gd name="connsiteX28" fmla="*/ 701882 w 1213067"/>
                <a:gd name="connsiteY28" fmla="*/ 127055 h 427867"/>
                <a:gd name="connsiteX29" fmla="*/ 605689 w 1213067"/>
                <a:gd name="connsiteY29" fmla="*/ 354456 h 427867"/>
                <a:gd name="connsiteX30" fmla="*/ 550494 w 1213067"/>
                <a:gd name="connsiteY30" fmla="*/ 238632 h 427867"/>
                <a:gd name="connsiteX31" fmla="*/ 701882 w 1213067"/>
                <a:gd name="connsiteY31" fmla="*/ 127055 h 427867"/>
                <a:gd name="connsiteX32" fmla="*/ 413350 w 1213067"/>
                <a:gd name="connsiteY32" fmla="*/ 162573 h 427867"/>
                <a:gd name="connsiteX33" fmla="*/ 512190 w 1213067"/>
                <a:gd name="connsiteY33" fmla="*/ 229365 h 427867"/>
                <a:gd name="connsiteX34" fmla="*/ 473887 w 1213067"/>
                <a:gd name="connsiteY34" fmla="*/ 350256 h 427867"/>
                <a:gd name="connsiteX35" fmla="*/ 414217 w 1213067"/>
                <a:gd name="connsiteY35" fmla="*/ 264016 h 427867"/>
                <a:gd name="connsiteX36" fmla="*/ 413350 w 1213067"/>
                <a:gd name="connsiteY36" fmla="*/ 162573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13067" h="427867">
                  <a:moveTo>
                    <a:pt x="411569" y="326562"/>
                  </a:moveTo>
                  <a:cubicBezTo>
                    <a:pt x="414263" y="325694"/>
                    <a:pt x="416911" y="324873"/>
                    <a:pt x="419604" y="324005"/>
                  </a:cubicBezTo>
                  <a:cubicBezTo>
                    <a:pt x="432981" y="337519"/>
                    <a:pt x="447225" y="351032"/>
                    <a:pt x="463249" y="367970"/>
                  </a:cubicBezTo>
                  <a:cubicBezTo>
                    <a:pt x="468591" y="360346"/>
                    <a:pt x="472152" y="355278"/>
                    <a:pt x="475713" y="350210"/>
                  </a:cubicBezTo>
                  <a:cubicBezTo>
                    <a:pt x="482835" y="342586"/>
                    <a:pt x="489957" y="334140"/>
                    <a:pt x="497079" y="326562"/>
                  </a:cubicBezTo>
                  <a:cubicBezTo>
                    <a:pt x="498859" y="327429"/>
                    <a:pt x="501553" y="329118"/>
                    <a:pt x="503333" y="329940"/>
                  </a:cubicBezTo>
                  <a:cubicBezTo>
                    <a:pt x="487720" y="362719"/>
                    <a:pt x="472517" y="395225"/>
                    <a:pt x="457588" y="427776"/>
                  </a:cubicBezTo>
                  <a:lnTo>
                    <a:pt x="581767" y="427776"/>
                  </a:lnTo>
                  <a:cubicBezTo>
                    <a:pt x="580260" y="397371"/>
                    <a:pt x="578753" y="367194"/>
                    <a:pt x="577247" y="337564"/>
                  </a:cubicBezTo>
                  <a:cubicBezTo>
                    <a:pt x="585282" y="348567"/>
                    <a:pt x="593271" y="361213"/>
                    <a:pt x="603954" y="376461"/>
                  </a:cubicBezTo>
                  <a:cubicBezTo>
                    <a:pt x="616418" y="367148"/>
                    <a:pt x="627101" y="360391"/>
                    <a:pt x="645819" y="346878"/>
                  </a:cubicBezTo>
                  <a:cubicBezTo>
                    <a:pt x="635318" y="375457"/>
                    <a:pt x="625549" y="402073"/>
                    <a:pt x="616190" y="427822"/>
                  </a:cubicBezTo>
                  <a:lnTo>
                    <a:pt x="1213068" y="427822"/>
                  </a:lnTo>
                  <a:cubicBezTo>
                    <a:pt x="1206311" y="396184"/>
                    <a:pt x="1197637" y="364911"/>
                    <a:pt x="1186314" y="334232"/>
                  </a:cubicBezTo>
                  <a:cubicBezTo>
                    <a:pt x="1176499" y="322407"/>
                    <a:pt x="1164948" y="313094"/>
                    <a:pt x="1153352" y="303780"/>
                  </a:cubicBezTo>
                  <a:cubicBezTo>
                    <a:pt x="1070536" y="243746"/>
                    <a:pt x="941427" y="251370"/>
                    <a:pt x="850576" y="204027"/>
                  </a:cubicBezTo>
                  <a:cubicBezTo>
                    <a:pt x="835419" y="197270"/>
                    <a:pt x="820308" y="189646"/>
                    <a:pt x="806064" y="181200"/>
                  </a:cubicBezTo>
                  <a:cubicBezTo>
                    <a:pt x="791820" y="172754"/>
                    <a:pt x="777576" y="164308"/>
                    <a:pt x="763332" y="154173"/>
                  </a:cubicBezTo>
                  <a:cubicBezTo>
                    <a:pt x="719687" y="122033"/>
                    <a:pt x="697453" y="83181"/>
                    <a:pt x="709004" y="29081"/>
                  </a:cubicBezTo>
                  <a:cubicBezTo>
                    <a:pt x="710921" y="19540"/>
                    <a:pt x="711286" y="9770"/>
                    <a:pt x="711652" y="0"/>
                  </a:cubicBezTo>
                  <a:lnTo>
                    <a:pt x="362309" y="0"/>
                  </a:lnTo>
                  <a:cubicBezTo>
                    <a:pt x="374087" y="24881"/>
                    <a:pt x="382670" y="50813"/>
                    <a:pt x="389336" y="76424"/>
                  </a:cubicBezTo>
                  <a:cubicBezTo>
                    <a:pt x="408054" y="147416"/>
                    <a:pt x="405360" y="193070"/>
                    <a:pt x="304739" y="223521"/>
                  </a:cubicBezTo>
                  <a:cubicBezTo>
                    <a:pt x="223704" y="248859"/>
                    <a:pt x="134679" y="278443"/>
                    <a:pt x="55424" y="308894"/>
                  </a:cubicBezTo>
                  <a:cubicBezTo>
                    <a:pt x="23375" y="320718"/>
                    <a:pt x="2876" y="344412"/>
                    <a:pt x="2009" y="379885"/>
                  </a:cubicBezTo>
                  <a:cubicBezTo>
                    <a:pt x="1735" y="396047"/>
                    <a:pt x="1096" y="411980"/>
                    <a:pt x="0" y="427867"/>
                  </a:cubicBezTo>
                  <a:lnTo>
                    <a:pt x="419011" y="427867"/>
                  </a:lnTo>
                  <a:cubicBezTo>
                    <a:pt x="416454" y="394038"/>
                    <a:pt x="413852" y="360300"/>
                    <a:pt x="411569" y="326562"/>
                  </a:cubicBezTo>
                  <a:close/>
                  <a:moveTo>
                    <a:pt x="701882" y="127055"/>
                  </a:moveTo>
                  <a:cubicBezTo>
                    <a:pt x="720600" y="171019"/>
                    <a:pt x="671613" y="289354"/>
                    <a:pt x="605689" y="354456"/>
                  </a:cubicBezTo>
                  <a:cubicBezTo>
                    <a:pt x="587884" y="316427"/>
                    <a:pt x="570079" y="280086"/>
                    <a:pt x="550494" y="238632"/>
                  </a:cubicBezTo>
                  <a:cubicBezTo>
                    <a:pt x="602128" y="200603"/>
                    <a:pt x="652028" y="164262"/>
                    <a:pt x="701882" y="127055"/>
                  </a:cubicBezTo>
                  <a:close/>
                  <a:moveTo>
                    <a:pt x="413350" y="162573"/>
                  </a:moveTo>
                  <a:cubicBezTo>
                    <a:pt x="452521" y="188779"/>
                    <a:pt x="483702" y="209916"/>
                    <a:pt x="512190" y="229365"/>
                  </a:cubicBezTo>
                  <a:cubicBezTo>
                    <a:pt x="497946" y="272462"/>
                    <a:pt x="486350" y="311359"/>
                    <a:pt x="473887" y="350256"/>
                  </a:cubicBezTo>
                  <a:cubicBezTo>
                    <a:pt x="430242" y="336743"/>
                    <a:pt x="420472" y="298713"/>
                    <a:pt x="414217" y="264016"/>
                  </a:cubicBezTo>
                  <a:cubicBezTo>
                    <a:pt x="408008" y="234432"/>
                    <a:pt x="413350" y="203159"/>
                    <a:pt x="413350" y="1625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8">
              <a:extLst>
                <a:ext uri="{FF2B5EF4-FFF2-40B4-BE49-F238E27FC236}">
                  <a16:creationId xmlns:a16="http://schemas.microsoft.com/office/drawing/2014/main" id="{7649BF9A-2AFF-3AAA-9D7D-DCE7C480686E}"/>
                </a:ext>
              </a:extLst>
            </p:cNvPr>
            <p:cNvSpPr/>
            <p:nvPr/>
          </p:nvSpPr>
          <p:spPr>
            <a:xfrm>
              <a:off x="1295285" y="4403695"/>
              <a:ext cx="1352128" cy="427867"/>
            </a:xfrm>
            <a:custGeom>
              <a:avLst/>
              <a:gdLst>
                <a:gd name="connsiteX0" fmla="*/ 791820 w 1352128"/>
                <a:gd name="connsiteY0" fmla="*/ 373357 h 427867"/>
                <a:gd name="connsiteX1" fmla="*/ 837245 w 1352128"/>
                <a:gd name="connsiteY1" fmla="*/ 86788 h 427867"/>
                <a:gd name="connsiteX2" fmla="*/ 856831 w 1352128"/>
                <a:gd name="connsiteY2" fmla="*/ 118061 h 427867"/>
                <a:gd name="connsiteX3" fmla="*/ 869294 w 1352128"/>
                <a:gd name="connsiteY3" fmla="*/ 264290 h 427867"/>
                <a:gd name="connsiteX4" fmla="*/ 868381 w 1352128"/>
                <a:gd name="connsiteY4" fmla="*/ 377557 h 427867"/>
                <a:gd name="connsiteX5" fmla="*/ 874955 w 1352128"/>
                <a:gd name="connsiteY5" fmla="*/ 427822 h 427867"/>
                <a:gd name="connsiteX6" fmla="*/ 1325650 w 1352128"/>
                <a:gd name="connsiteY6" fmla="*/ 427822 h 427867"/>
                <a:gd name="connsiteX7" fmla="*/ 1328754 w 1352128"/>
                <a:gd name="connsiteY7" fmla="*/ 371668 h 427867"/>
                <a:gd name="connsiteX8" fmla="*/ 1343911 w 1352128"/>
                <a:gd name="connsiteY8" fmla="*/ 102036 h 427867"/>
                <a:gd name="connsiteX9" fmla="*/ 1352129 w 1352128"/>
                <a:gd name="connsiteY9" fmla="*/ 0 h 427867"/>
                <a:gd name="connsiteX10" fmla="*/ 294467 w 1352128"/>
                <a:gd name="connsiteY10" fmla="*/ 0 h 427867"/>
                <a:gd name="connsiteX11" fmla="*/ 296750 w 1352128"/>
                <a:gd name="connsiteY11" fmla="*/ 27621 h 427867"/>
                <a:gd name="connsiteX12" fmla="*/ 246896 w 1352128"/>
                <a:gd name="connsiteY12" fmla="*/ 24242 h 427867"/>
                <a:gd name="connsiteX13" fmla="*/ 256164 w 1352128"/>
                <a:gd name="connsiteY13" fmla="*/ 0 h 427867"/>
                <a:gd name="connsiteX14" fmla="*/ 175676 w 1352128"/>
                <a:gd name="connsiteY14" fmla="*/ 0 h 427867"/>
                <a:gd name="connsiteX15" fmla="*/ 141755 w 1352128"/>
                <a:gd name="connsiteY15" fmla="*/ 98658 h 427867"/>
                <a:gd name="connsiteX16" fmla="*/ 98110 w 1352128"/>
                <a:gd name="connsiteY16" fmla="*/ 114728 h 427867"/>
                <a:gd name="connsiteX17" fmla="*/ 68709 w 1352128"/>
                <a:gd name="connsiteY17" fmla="*/ 184031 h 427867"/>
                <a:gd name="connsiteX18" fmla="*/ 6392 w 1352128"/>
                <a:gd name="connsiteY18" fmla="*/ 335327 h 427867"/>
                <a:gd name="connsiteX19" fmla="*/ 0 w 1352128"/>
                <a:gd name="connsiteY19" fmla="*/ 427868 h 427867"/>
                <a:gd name="connsiteX20" fmla="*/ 788807 w 1352128"/>
                <a:gd name="connsiteY20" fmla="*/ 427868 h 427867"/>
                <a:gd name="connsiteX21" fmla="*/ 791820 w 1352128"/>
                <a:gd name="connsiteY21" fmla="*/ 373357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52128" h="427867">
                  <a:moveTo>
                    <a:pt x="791820" y="373357"/>
                  </a:moveTo>
                  <a:cubicBezTo>
                    <a:pt x="790907" y="275293"/>
                    <a:pt x="823001" y="183163"/>
                    <a:pt x="837245" y="86788"/>
                  </a:cubicBezTo>
                  <a:cubicBezTo>
                    <a:pt x="847061" y="96101"/>
                    <a:pt x="853270" y="106237"/>
                    <a:pt x="856831" y="118061"/>
                  </a:cubicBezTo>
                  <a:cubicBezTo>
                    <a:pt x="871988" y="166226"/>
                    <a:pt x="874636" y="214436"/>
                    <a:pt x="869294" y="264290"/>
                  </a:cubicBezTo>
                  <a:cubicBezTo>
                    <a:pt x="865733" y="301498"/>
                    <a:pt x="864820" y="340349"/>
                    <a:pt x="868381" y="377557"/>
                  </a:cubicBezTo>
                  <a:cubicBezTo>
                    <a:pt x="870162" y="394312"/>
                    <a:pt x="872444" y="411067"/>
                    <a:pt x="874955" y="427822"/>
                  </a:cubicBezTo>
                  <a:lnTo>
                    <a:pt x="1325650" y="427822"/>
                  </a:lnTo>
                  <a:cubicBezTo>
                    <a:pt x="1327339" y="409195"/>
                    <a:pt x="1328435" y="390477"/>
                    <a:pt x="1328754" y="371668"/>
                  </a:cubicBezTo>
                  <a:cubicBezTo>
                    <a:pt x="1330535" y="282049"/>
                    <a:pt x="1336789" y="191609"/>
                    <a:pt x="1343911" y="102036"/>
                  </a:cubicBezTo>
                  <a:cubicBezTo>
                    <a:pt x="1346331" y="68024"/>
                    <a:pt x="1349162" y="34058"/>
                    <a:pt x="1352129" y="0"/>
                  </a:cubicBezTo>
                  <a:lnTo>
                    <a:pt x="294467" y="0"/>
                  </a:lnTo>
                  <a:cubicBezTo>
                    <a:pt x="295243" y="9040"/>
                    <a:pt x="295974" y="18216"/>
                    <a:pt x="296750" y="27621"/>
                  </a:cubicBezTo>
                  <a:cubicBezTo>
                    <a:pt x="278945" y="25931"/>
                    <a:pt x="264701" y="25064"/>
                    <a:pt x="246896" y="24242"/>
                  </a:cubicBezTo>
                  <a:cubicBezTo>
                    <a:pt x="250092" y="16025"/>
                    <a:pt x="253150" y="7944"/>
                    <a:pt x="256164" y="0"/>
                  </a:cubicBezTo>
                  <a:lnTo>
                    <a:pt x="175676" y="0"/>
                  </a:lnTo>
                  <a:cubicBezTo>
                    <a:pt x="164491" y="31501"/>
                    <a:pt x="153990" y="64372"/>
                    <a:pt x="141755" y="98658"/>
                  </a:cubicBezTo>
                  <a:cubicBezTo>
                    <a:pt x="131072" y="102904"/>
                    <a:pt x="114135" y="108793"/>
                    <a:pt x="98110" y="114728"/>
                  </a:cubicBezTo>
                  <a:cubicBezTo>
                    <a:pt x="87427" y="140066"/>
                    <a:pt x="81172" y="163760"/>
                    <a:pt x="68709" y="184031"/>
                  </a:cubicBezTo>
                  <a:cubicBezTo>
                    <a:pt x="38441" y="230506"/>
                    <a:pt x="18855" y="282917"/>
                    <a:pt x="6392" y="335327"/>
                  </a:cubicBezTo>
                  <a:cubicBezTo>
                    <a:pt x="-502" y="365596"/>
                    <a:pt x="7579" y="397462"/>
                    <a:pt x="0" y="427868"/>
                  </a:cubicBezTo>
                  <a:lnTo>
                    <a:pt x="788807" y="427868"/>
                  </a:lnTo>
                  <a:cubicBezTo>
                    <a:pt x="790724" y="409698"/>
                    <a:pt x="791820" y="391573"/>
                    <a:pt x="791820" y="373357"/>
                  </a:cubicBezTo>
                  <a:close/>
                </a:path>
              </a:pathLst>
            </a:custGeom>
            <a:solidFill>
              <a:srgbClr val="057EC7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9">
              <a:extLst>
                <a:ext uri="{FF2B5EF4-FFF2-40B4-BE49-F238E27FC236}">
                  <a16:creationId xmlns:a16="http://schemas.microsoft.com/office/drawing/2014/main" id="{20204478-504C-A38D-AC13-946B70173A81}"/>
                </a:ext>
              </a:extLst>
            </p:cNvPr>
            <p:cNvSpPr/>
            <p:nvPr/>
          </p:nvSpPr>
          <p:spPr>
            <a:xfrm>
              <a:off x="1538803" y="5259338"/>
              <a:ext cx="1004246" cy="427914"/>
            </a:xfrm>
            <a:custGeom>
              <a:avLst/>
              <a:gdLst>
                <a:gd name="connsiteX0" fmla="*/ 65833 w 1004246"/>
                <a:gd name="connsiteY0" fmla="*/ 92 h 427914"/>
                <a:gd name="connsiteX1" fmla="*/ 463295 w 1004246"/>
                <a:gd name="connsiteY1" fmla="*/ 92 h 427914"/>
                <a:gd name="connsiteX2" fmla="*/ 450375 w 1004246"/>
                <a:gd name="connsiteY2" fmla="*/ 87473 h 427914"/>
                <a:gd name="connsiteX3" fmla="*/ 444120 w 1004246"/>
                <a:gd name="connsiteY3" fmla="*/ 107744 h 427914"/>
                <a:gd name="connsiteX4" fmla="*/ 412071 w 1004246"/>
                <a:gd name="connsiteY4" fmla="*/ 323276 h 427914"/>
                <a:gd name="connsiteX5" fmla="*/ 407643 w 1004246"/>
                <a:gd name="connsiteY5" fmla="*/ 346148 h 427914"/>
                <a:gd name="connsiteX6" fmla="*/ 389107 w 1004246"/>
                <a:gd name="connsiteY6" fmla="*/ 427914 h 427914"/>
                <a:gd name="connsiteX7" fmla="*/ 0 w 1004246"/>
                <a:gd name="connsiteY7" fmla="*/ 427914 h 427914"/>
                <a:gd name="connsiteX8" fmla="*/ 29173 w 1004246"/>
                <a:gd name="connsiteY8" fmla="*/ 265843 h 427914"/>
                <a:gd name="connsiteX9" fmla="*/ 31866 w 1004246"/>
                <a:gd name="connsiteY9" fmla="*/ 244705 h 427914"/>
                <a:gd name="connsiteX10" fmla="*/ 37208 w 1004246"/>
                <a:gd name="connsiteY10" fmla="*/ 199919 h 427914"/>
                <a:gd name="connsiteX11" fmla="*/ 65833 w 1004246"/>
                <a:gd name="connsiteY11" fmla="*/ 92 h 427914"/>
                <a:gd name="connsiteX12" fmla="*/ 656501 w 1004246"/>
                <a:gd name="connsiteY12" fmla="*/ 0 h 427914"/>
                <a:gd name="connsiteX13" fmla="*/ 1004246 w 1004246"/>
                <a:gd name="connsiteY13" fmla="*/ 0 h 427914"/>
                <a:gd name="connsiteX14" fmla="*/ 1002420 w 1004246"/>
                <a:gd name="connsiteY14" fmla="*/ 30771 h 427914"/>
                <a:gd name="connsiteX15" fmla="*/ 982835 w 1004246"/>
                <a:gd name="connsiteY15" fmla="*/ 333410 h 427914"/>
                <a:gd name="connsiteX16" fmla="*/ 981922 w 1004246"/>
                <a:gd name="connsiteY16" fmla="*/ 337655 h 427914"/>
                <a:gd name="connsiteX17" fmla="*/ 966125 w 1004246"/>
                <a:gd name="connsiteY17" fmla="*/ 427867 h 427914"/>
                <a:gd name="connsiteX18" fmla="*/ 640933 w 1004246"/>
                <a:gd name="connsiteY18" fmla="*/ 427867 h 427914"/>
                <a:gd name="connsiteX19" fmla="*/ 640842 w 1004246"/>
                <a:gd name="connsiteY19" fmla="*/ 376507 h 427914"/>
                <a:gd name="connsiteX20" fmla="*/ 646183 w 1004246"/>
                <a:gd name="connsiteY20" fmla="*/ 357058 h 427914"/>
                <a:gd name="connsiteX21" fmla="*/ 650658 w 1004246"/>
                <a:gd name="connsiteY21" fmla="*/ 336788 h 427914"/>
                <a:gd name="connsiteX22" fmla="*/ 662254 w 1004246"/>
                <a:gd name="connsiteY22" fmla="*/ 215897 h 427914"/>
                <a:gd name="connsiteX23" fmla="*/ 656912 w 1004246"/>
                <a:gd name="connsiteY23" fmla="*/ 73046 h 427914"/>
                <a:gd name="connsiteX24" fmla="*/ 656501 w 1004246"/>
                <a:gd name="connsiteY24" fmla="*/ 0 h 42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04246" h="427914">
                  <a:moveTo>
                    <a:pt x="65833" y="92"/>
                  </a:moveTo>
                  <a:lnTo>
                    <a:pt x="463295" y="92"/>
                  </a:lnTo>
                  <a:cubicBezTo>
                    <a:pt x="459597" y="28443"/>
                    <a:pt x="455762" y="57479"/>
                    <a:pt x="450375" y="87473"/>
                  </a:cubicBezTo>
                  <a:cubicBezTo>
                    <a:pt x="447681" y="94230"/>
                    <a:pt x="445901" y="100987"/>
                    <a:pt x="444120" y="107744"/>
                  </a:cubicBezTo>
                  <a:cubicBezTo>
                    <a:pt x="425448" y="177046"/>
                    <a:pt x="414765" y="249727"/>
                    <a:pt x="412071" y="323276"/>
                  </a:cubicBezTo>
                  <a:cubicBezTo>
                    <a:pt x="411158" y="330900"/>
                    <a:pt x="409378" y="338478"/>
                    <a:pt x="407643" y="346148"/>
                  </a:cubicBezTo>
                  <a:cubicBezTo>
                    <a:pt x="401662" y="373266"/>
                    <a:pt x="395864" y="400659"/>
                    <a:pt x="389107" y="427914"/>
                  </a:cubicBezTo>
                  <a:lnTo>
                    <a:pt x="0" y="427914"/>
                  </a:lnTo>
                  <a:cubicBezTo>
                    <a:pt x="6985" y="372764"/>
                    <a:pt x="26571" y="318162"/>
                    <a:pt x="29173" y="265843"/>
                  </a:cubicBezTo>
                  <a:cubicBezTo>
                    <a:pt x="30086" y="258219"/>
                    <a:pt x="30999" y="251462"/>
                    <a:pt x="31866" y="244705"/>
                  </a:cubicBezTo>
                  <a:cubicBezTo>
                    <a:pt x="33647" y="229502"/>
                    <a:pt x="35427" y="215122"/>
                    <a:pt x="37208" y="199919"/>
                  </a:cubicBezTo>
                  <a:cubicBezTo>
                    <a:pt x="41865" y="131986"/>
                    <a:pt x="73183" y="62638"/>
                    <a:pt x="65833" y="92"/>
                  </a:cubicBezTo>
                  <a:close/>
                  <a:moveTo>
                    <a:pt x="656501" y="0"/>
                  </a:moveTo>
                  <a:lnTo>
                    <a:pt x="1004246" y="0"/>
                  </a:lnTo>
                  <a:cubicBezTo>
                    <a:pt x="1003562" y="10226"/>
                    <a:pt x="1002922" y="20499"/>
                    <a:pt x="1002420" y="30771"/>
                  </a:cubicBezTo>
                  <a:cubicBezTo>
                    <a:pt x="997992" y="131392"/>
                    <a:pt x="989957" y="232834"/>
                    <a:pt x="982835" y="333410"/>
                  </a:cubicBezTo>
                  <a:cubicBezTo>
                    <a:pt x="982835" y="335099"/>
                    <a:pt x="981967" y="335966"/>
                    <a:pt x="981922" y="337655"/>
                  </a:cubicBezTo>
                  <a:cubicBezTo>
                    <a:pt x="976671" y="367787"/>
                    <a:pt x="971376" y="397827"/>
                    <a:pt x="966125" y="427867"/>
                  </a:cubicBezTo>
                  <a:lnTo>
                    <a:pt x="640933" y="427867"/>
                  </a:lnTo>
                  <a:cubicBezTo>
                    <a:pt x="641709" y="410656"/>
                    <a:pt x="641846" y="393536"/>
                    <a:pt x="640842" y="376507"/>
                  </a:cubicBezTo>
                  <a:cubicBezTo>
                    <a:pt x="642622" y="370572"/>
                    <a:pt x="644403" y="363815"/>
                    <a:pt x="646183" y="357058"/>
                  </a:cubicBezTo>
                  <a:cubicBezTo>
                    <a:pt x="647964" y="350302"/>
                    <a:pt x="649745" y="343545"/>
                    <a:pt x="650658" y="336788"/>
                  </a:cubicBezTo>
                  <a:cubicBezTo>
                    <a:pt x="658693" y="297069"/>
                    <a:pt x="661386" y="256483"/>
                    <a:pt x="662254" y="215897"/>
                  </a:cubicBezTo>
                  <a:cubicBezTo>
                    <a:pt x="663167" y="168554"/>
                    <a:pt x="657825" y="120389"/>
                    <a:pt x="656912" y="73046"/>
                  </a:cubicBezTo>
                  <a:cubicBezTo>
                    <a:pt x="656501" y="48713"/>
                    <a:pt x="656456" y="24379"/>
                    <a:pt x="656501" y="0"/>
                  </a:cubicBezTo>
                  <a:close/>
                </a:path>
              </a:pathLst>
            </a:custGeom>
            <a:solidFill>
              <a:srgbClr val="057EC7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20">
              <a:extLst>
                <a:ext uri="{FF2B5EF4-FFF2-40B4-BE49-F238E27FC236}">
                  <a16:creationId xmlns:a16="http://schemas.microsoft.com/office/drawing/2014/main" id="{0E5995E4-756C-AA89-A415-60EEAA7F4C98}"/>
                </a:ext>
              </a:extLst>
            </p:cNvPr>
            <p:cNvSpPr/>
            <p:nvPr/>
          </p:nvSpPr>
          <p:spPr>
            <a:xfrm>
              <a:off x="1283141" y="4831517"/>
              <a:ext cx="1337748" cy="427867"/>
            </a:xfrm>
            <a:custGeom>
              <a:avLst/>
              <a:gdLst>
                <a:gd name="connsiteX0" fmla="*/ 887054 w 1337748"/>
                <a:gd name="connsiteY0" fmla="*/ 0 h 427867"/>
                <a:gd name="connsiteX1" fmla="*/ 1337748 w 1337748"/>
                <a:gd name="connsiteY1" fmla="*/ 0 h 427867"/>
                <a:gd name="connsiteX2" fmla="*/ 1287438 w 1337748"/>
                <a:gd name="connsiteY2" fmla="*/ 250685 h 427867"/>
                <a:gd name="connsiteX3" fmla="*/ 1259909 w 1337748"/>
                <a:gd name="connsiteY3" fmla="*/ 427867 h 427867"/>
                <a:gd name="connsiteX4" fmla="*/ 912164 w 1337748"/>
                <a:gd name="connsiteY4" fmla="*/ 427867 h 427867"/>
                <a:gd name="connsiteX5" fmla="*/ 909927 w 1337748"/>
                <a:gd name="connsiteY5" fmla="*/ 175448 h 427867"/>
                <a:gd name="connsiteX6" fmla="*/ 887054 w 1337748"/>
                <a:gd name="connsiteY6" fmla="*/ 0 h 427867"/>
                <a:gd name="connsiteX7" fmla="*/ 12190 w 1337748"/>
                <a:gd name="connsiteY7" fmla="*/ 0 h 427867"/>
                <a:gd name="connsiteX8" fmla="*/ 801043 w 1337748"/>
                <a:gd name="connsiteY8" fmla="*/ 0 h 427867"/>
                <a:gd name="connsiteX9" fmla="*/ 775522 w 1337748"/>
                <a:gd name="connsiteY9" fmla="*/ 162756 h 427867"/>
                <a:gd name="connsiteX10" fmla="*/ 769268 w 1337748"/>
                <a:gd name="connsiteY10" fmla="*/ 205031 h 427867"/>
                <a:gd name="connsiteX11" fmla="*/ 765707 w 1337748"/>
                <a:gd name="connsiteY11" fmla="*/ 226169 h 427867"/>
                <a:gd name="connsiteX12" fmla="*/ 718957 w 1337748"/>
                <a:gd name="connsiteY12" fmla="*/ 427867 h 427867"/>
                <a:gd name="connsiteX13" fmla="*/ 321495 w 1337748"/>
                <a:gd name="connsiteY13" fmla="*/ 427867 h 427867"/>
                <a:gd name="connsiteX14" fmla="*/ 299079 w 1337748"/>
                <a:gd name="connsiteY14" fmla="*/ 368198 h 427867"/>
                <a:gd name="connsiteX15" fmla="*/ 215396 w 1337748"/>
                <a:gd name="connsiteY15" fmla="*/ 375822 h 427867"/>
                <a:gd name="connsiteX16" fmla="*/ 171750 w 1337748"/>
                <a:gd name="connsiteY16" fmla="*/ 380890 h 427867"/>
                <a:gd name="connsiteX17" fmla="*/ 71129 w 1337748"/>
                <a:gd name="connsiteY17" fmla="*/ 374133 h 427867"/>
                <a:gd name="connsiteX18" fmla="*/ 15021 w 1337748"/>
                <a:gd name="connsiteY18" fmla="*/ 303963 h 427867"/>
                <a:gd name="connsiteX19" fmla="*/ 6118 w 1337748"/>
                <a:gd name="connsiteY19" fmla="*/ 204209 h 427867"/>
                <a:gd name="connsiteX20" fmla="*/ 11460 w 1337748"/>
                <a:gd name="connsiteY20" fmla="*/ 3013 h 427867"/>
                <a:gd name="connsiteX21" fmla="*/ 12190 w 1337748"/>
                <a:gd name="connsiteY21" fmla="*/ 0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37748" h="427867">
                  <a:moveTo>
                    <a:pt x="887054" y="0"/>
                  </a:moveTo>
                  <a:lnTo>
                    <a:pt x="1337748" y="0"/>
                  </a:lnTo>
                  <a:cubicBezTo>
                    <a:pt x="1330033" y="85053"/>
                    <a:pt x="1309352" y="168143"/>
                    <a:pt x="1287438" y="250685"/>
                  </a:cubicBezTo>
                  <a:cubicBezTo>
                    <a:pt x="1271505" y="309852"/>
                    <a:pt x="1263972" y="368381"/>
                    <a:pt x="1259909" y="427867"/>
                  </a:cubicBezTo>
                  <a:lnTo>
                    <a:pt x="912164" y="427867"/>
                  </a:lnTo>
                  <a:cubicBezTo>
                    <a:pt x="912346" y="343727"/>
                    <a:pt x="914081" y="259359"/>
                    <a:pt x="909927" y="175448"/>
                  </a:cubicBezTo>
                  <a:cubicBezTo>
                    <a:pt x="907187" y="116965"/>
                    <a:pt x="895820" y="58483"/>
                    <a:pt x="887054" y="0"/>
                  </a:cubicBezTo>
                  <a:close/>
                  <a:moveTo>
                    <a:pt x="12190" y="0"/>
                  </a:moveTo>
                  <a:lnTo>
                    <a:pt x="801043" y="0"/>
                  </a:lnTo>
                  <a:cubicBezTo>
                    <a:pt x="795564" y="54237"/>
                    <a:pt x="783512" y="108245"/>
                    <a:pt x="775522" y="162756"/>
                  </a:cubicBezTo>
                  <a:cubicBezTo>
                    <a:pt x="773742" y="176315"/>
                    <a:pt x="771048" y="190650"/>
                    <a:pt x="769268" y="205031"/>
                  </a:cubicBezTo>
                  <a:cubicBezTo>
                    <a:pt x="767487" y="211788"/>
                    <a:pt x="766574" y="219412"/>
                    <a:pt x="765707" y="226169"/>
                  </a:cubicBezTo>
                  <a:cubicBezTo>
                    <a:pt x="736534" y="291728"/>
                    <a:pt x="728134" y="357789"/>
                    <a:pt x="718957" y="427867"/>
                  </a:cubicBezTo>
                  <a:lnTo>
                    <a:pt x="321495" y="427867"/>
                  </a:lnTo>
                  <a:cubicBezTo>
                    <a:pt x="319075" y="407141"/>
                    <a:pt x="312364" y="387144"/>
                    <a:pt x="299079" y="368198"/>
                  </a:cubicBezTo>
                  <a:cubicBezTo>
                    <a:pt x="290176" y="359752"/>
                    <a:pt x="245664" y="368198"/>
                    <a:pt x="215396" y="375822"/>
                  </a:cubicBezTo>
                  <a:cubicBezTo>
                    <a:pt x="201152" y="377511"/>
                    <a:pt x="185994" y="380022"/>
                    <a:pt x="171750" y="380890"/>
                  </a:cubicBezTo>
                  <a:cubicBezTo>
                    <a:pt x="138788" y="383446"/>
                    <a:pt x="104091" y="380890"/>
                    <a:pt x="71129" y="374133"/>
                  </a:cubicBezTo>
                  <a:cubicBezTo>
                    <a:pt x="35519" y="366509"/>
                    <a:pt x="22143" y="335236"/>
                    <a:pt x="15021" y="303963"/>
                  </a:cubicBezTo>
                  <a:cubicBezTo>
                    <a:pt x="6986" y="271001"/>
                    <a:pt x="7899" y="238039"/>
                    <a:pt x="6118" y="204209"/>
                  </a:cubicBezTo>
                  <a:cubicBezTo>
                    <a:pt x="2557" y="136550"/>
                    <a:pt x="-8126" y="69805"/>
                    <a:pt x="11460" y="3013"/>
                  </a:cubicBezTo>
                  <a:cubicBezTo>
                    <a:pt x="11734" y="2009"/>
                    <a:pt x="11962" y="1004"/>
                    <a:pt x="12190" y="0"/>
                  </a:cubicBezTo>
                  <a:close/>
                </a:path>
              </a:pathLst>
            </a:custGeom>
            <a:solidFill>
              <a:srgbClr val="057EC7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1">
              <a:extLst>
                <a:ext uri="{FF2B5EF4-FFF2-40B4-BE49-F238E27FC236}">
                  <a16:creationId xmlns:a16="http://schemas.microsoft.com/office/drawing/2014/main" id="{A944D739-CD2F-57A0-0132-FEFDA5F9201D}"/>
                </a:ext>
              </a:extLst>
            </p:cNvPr>
            <p:cNvSpPr/>
            <p:nvPr/>
          </p:nvSpPr>
          <p:spPr>
            <a:xfrm>
              <a:off x="1471053" y="3975782"/>
              <a:ext cx="1287072" cy="427913"/>
            </a:xfrm>
            <a:custGeom>
              <a:avLst/>
              <a:gdLst>
                <a:gd name="connsiteX0" fmla="*/ 105826 w 1287072"/>
                <a:gd name="connsiteY0" fmla="*/ 360848 h 427913"/>
                <a:gd name="connsiteX1" fmla="*/ 112948 w 1287072"/>
                <a:gd name="connsiteY1" fmla="*/ 361715 h 427913"/>
                <a:gd name="connsiteX2" fmla="*/ 118654 w 1287072"/>
                <a:gd name="connsiteY2" fmla="*/ 427913 h 427913"/>
                <a:gd name="connsiteX3" fmla="*/ 1176362 w 1287072"/>
                <a:gd name="connsiteY3" fmla="*/ 427913 h 427913"/>
                <a:gd name="connsiteX4" fmla="*/ 1193984 w 1287072"/>
                <a:gd name="connsiteY4" fmla="*/ 227310 h 427913"/>
                <a:gd name="connsiteX5" fmla="*/ 1196678 w 1287072"/>
                <a:gd name="connsiteY5" fmla="*/ 138559 h 427913"/>
                <a:gd name="connsiteX6" fmla="*/ 1205580 w 1287072"/>
                <a:gd name="connsiteY6" fmla="*/ 80214 h 427913"/>
                <a:gd name="connsiteX7" fmla="*/ 1226079 w 1287072"/>
                <a:gd name="connsiteY7" fmla="*/ 55698 h 427913"/>
                <a:gd name="connsiteX8" fmla="*/ 1276846 w 1287072"/>
                <a:gd name="connsiteY8" fmla="*/ 15111 h 427913"/>
                <a:gd name="connsiteX9" fmla="*/ 1287072 w 1287072"/>
                <a:gd name="connsiteY9" fmla="*/ 46 h 427913"/>
                <a:gd name="connsiteX10" fmla="*/ 1240688 w 1287072"/>
                <a:gd name="connsiteY10" fmla="*/ 46 h 427913"/>
                <a:gd name="connsiteX11" fmla="*/ 1248312 w 1287072"/>
                <a:gd name="connsiteY11" fmla="*/ 13422 h 427913"/>
                <a:gd name="connsiteX12" fmla="*/ 1217131 w 1287072"/>
                <a:gd name="connsiteY12" fmla="*/ 34560 h 427913"/>
                <a:gd name="connsiteX13" fmla="*/ 1189191 w 1287072"/>
                <a:gd name="connsiteY13" fmla="*/ 46 h 427913"/>
                <a:gd name="connsiteX14" fmla="*/ 225302 w 1287072"/>
                <a:gd name="connsiteY14" fmla="*/ 46 h 427913"/>
                <a:gd name="connsiteX15" fmla="*/ 200238 w 1287072"/>
                <a:gd name="connsiteY15" fmla="*/ 187546 h 427913"/>
                <a:gd name="connsiteX16" fmla="*/ 193116 w 1287072"/>
                <a:gd name="connsiteY16" fmla="*/ 131757 h 427913"/>
                <a:gd name="connsiteX17" fmla="*/ 187774 w 1287072"/>
                <a:gd name="connsiteY17" fmla="*/ 73411 h 427913"/>
                <a:gd name="connsiteX18" fmla="*/ 189555 w 1287072"/>
                <a:gd name="connsiteY18" fmla="*/ 45517 h 427913"/>
                <a:gd name="connsiteX19" fmla="*/ 215577 w 1287072"/>
                <a:gd name="connsiteY19" fmla="*/ 0 h 427913"/>
                <a:gd name="connsiteX20" fmla="*/ 178232 w 1287072"/>
                <a:gd name="connsiteY20" fmla="*/ 0 h 427913"/>
                <a:gd name="connsiteX21" fmla="*/ 171750 w 1287072"/>
                <a:gd name="connsiteY21" fmla="*/ 32825 h 427913"/>
                <a:gd name="connsiteX22" fmla="*/ 50630 w 1287072"/>
                <a:gd name="connsiteY22" fmla="*/ 32825 h 427913"/>
                <a:gd name="connsiteX23" fmla="*/ 42275 w 1287072"/>
                <a:gd name="connsiteY23" fmla="*/ 0 h 427913"/>
                <a:gd name="connsiteX24" fmla="*/ 17075 w 1287072"/>
                <a:gd name="connsiteY24" fmla="*/ 0 h 427913"/>
                <a:gd name="connsiteX25" fmla="*/ 22142 w 1287072"/>
                <a:gd name="connsiteY25" fmla="*/ 21001 h 427913"/>
                <a:gd name="connsiteX26" fmla="*/ 28397 w 1287072"/>
                <a:gd name="connsiteY26" fmla="*/ 91171 h 427913"/>
                <a:gd name="connsiteX27" fmla="*/ 12372 w 1287072"/>
                <a:gd name="connsiteY27" fmla="*/ 152895 h 427913"/>
                <a:gd name="connsiteX28" fmla="*/ 18627 w 1287072"/>
                <a:gd name="connsiteY28" fmla="*/ 221375 h 427913"/>
                <a:gd name="connsiteX29" fmla="*/ 27529 w 1287072"/>
                <a:gd name="connsiteY29" fmla="*/ 359158 h 427913"/>
                <a:gd name="connsiteX30" fmla="*/ 0 w 1287072"/>
                <a:gd name="connsiteY30" fmla="*/ 427913 h 427913"/>
                <a:gd name="connsiteX31" fmla="*/ 80442 w 1287072"/>
                <a:gd name="connsiteY31" fmla="*/ 427913 h 427913"/>
                <a:gd name="connsiteX32" fmla="*/ 105826 w 1287072"/>
                <a:gd name="connsiteY32" fmla="*/ 360848 h 42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87072" h="427913">
                  <a:moveTo>
                    <a:pt x="105826" y="360848"/>
                  </a:moveTo>
                  <a:cubicBezTo>
                    <a:pt x="108519" y="360848"/>
                    <a:pt x="111167" y="360848"/>
                    <a:pt x="112948" y="361715"/>
                  </a:cubicBezTo>
                  <a:cubicBezTo>
                    <a:pt x="114865" y="383446"/>
                    <a:pt x="116782" y="405223"/>
                    <a:pt x="118654" y="427913"/>
                  </a:cubicBezTo>
                  <a:lnTo>
                    <a:pt x="1176362" y="427913"/>
                  </a:lnTo>
                  <a:cubicBezTo>
                    <a:pt x="1182205" y="361259"/>
                    <a:pt x="1188643" y="294467"/>
                    <a:pt x="1193984" y="227310"/>
                  </a:cubicBezTo>
                  <a:cubicBezTo>
                    <a:pt x="1196678" y="197727"/>
                    <a:pt x="1194852" y="168143"/>
                    <a:pt x="1196678" y="138559"/>
                  </a:cubicBezTo>
                  <a:cubicBezTo>
                    <a:pt x="1197591" y="119111"/>
                    <a:pt x="1200239" y="98840"/>
                    <a:pt x="1205580" y="80214"/>
                  </a:cubicBezTo>
                  <a:cubicBezTo>
                    <a:pt x="1208274" y="70900"/>
                    <a:pt x="1218957" y="55698"/>
                    <a:pt x="1226079" y="55698"/>
                  </a:cubicBezTo>
                  <a:cubicBezTo>
                    <a:pt x="1257260" y="55698"/>
                    <a:pt x="1264382" y="33738"/>
                    <a:pt x="1276846" y="15111"/>
                  </a:cubicBezTo>
                  <a:cubicBezTo>
                    <a:pt x="1280179" y="9998"/>
                    <a:pt x="1283511" y="4885"/>
                    <a:pt x="1287072" y="46"/>
                  </a:cubicBezTo>
                  <a:lnTo>
                    <a:pt x="1240688" y="46"/>
                  </a:lnTo>
                  <a:cubicBezTo>
                    <a:pt x="1243245" y="4474"/>
                    <a:pt x="1245801" y="8948"/>
                    <a:pt x="1248312" y="13422"/>
                  </a:cubicBezTo>
                  <a:cubicBezTo>
                    <a:pt x="1236716" y="21046"/>
                    <a:pt x="1227814" y="26936"/>
                    <a:pt x="1217131" y="34560"/>
                  </a:cubicBezTo>
                  <a:cubicBezTo>
                    <a:pt x="1207726" y="22918"/>
                    <a:pt x="1198458" y="11459"/>
                    <a:pt x="1189191" y="46"/>
                  </a:cubicBezTo>
                  <a:lnTo>
                    <a:pt x="225302" y="46"/>
                  </a:lnTo>
                  <a:cubicBezTo>
                    <a:pt x="226808" y="60994"/>
                    <a:pt x="225986" y="122535"/>
                    <a:pt x="200238" y="187546"/>
                  </a:cubicBezTo>
                  <a:cubicBezTo>
                    <a:pt x="197544" y="164719"/>
                    <a:pt x="194896" y="148649"/>
                    <a:pt x="193116" y="131757"/>
                  </a:cubicBezTo>
                  <a:cubicBezTo>
                    <a:pt x="191335" y="112308"/>
                    <a:pt x="188642" y="92860"/>
                    <a:pt x="187774" y="73411"/>
                  </a:cubicBezTo>
                  <a:cubicBezTo>
                    <a:pt x="186861" y="64098"/>
                    <a:pt x="184213" y="49763"/>
                    <a:pt x="189555" y="45517"/>
                  </a:cubicBezTo>
                  <a:cubicBezTo>
                    <a:pt x="204712" y="32551"/>
                    <a:pt x="211240" y="16618"/>
                    <a:pt x="215577" y="0"/>
                  </a:cubicBezTo>
                  <a:lnTo>
                    <a:pt x="178232" y="0"/>
                  </a:lnTo>
                  <a:cubicBezTo>
                    <a:pt x="176041" y="12007"/>
                    <a:pt x="173667" y="23101"/>
                    <a:pt x="171750" y="32825"/>
                  </a:cubicBezTo>
                  <a:cubicBezTo>
                    <a:pt x="128105" y="32825"/>
                    <a:pt x="88934" y="32825"/>
                    <a:pt x="50630" y="32825"/>
                  </a:cubicBezTo>
                  <a:cubicBezTo>
                    <a:pt x="45289" y="17942"/>
                    <a:pt x="42367" y="7624"/>
                    <a:pt x="42275" y="0"/>
                  </a:cubicBezTo>
                  <a:lnTo>
                    <a:pt x="17075" y="0"/>
                  </a:lnTo>
                  <a:cubicBezTo>
                    <a:pt x="18079" y="7259"/>
                    <a:pt x="19631" y="14335"/>
                    <a:pt x="22142" y="21001"/>
                  </a:cubicBezTo>
                  <a:cubicBezTo>
                    <a:pt x="31045" y="45517"/>
                    <a:pt x="32825" y="67476"/>
                    <a:pt x="28397" y="91171"/>
                  </a:cubicBezTo>
                  <a:cubicBezTo>
                    <a:pt x="23923" y="111441"/>
                    <a:pt x="18581" y="132579"/>
                    <a:pt x="12372" y="152895"/>
                  </a:cubicBezTo>
                  <a:cubicBezTo>
                    <a:pt x="4337" y="177411"/>
                    <a:pt x="8811" y="197681"/>
                    <a:pt x="18627" y="221375"/>
                  </a:cubicBezTo>
                  <a:cubicBezTo>
                    <a:pt x="37345" y="265340"/>
                    <a:pt x="50676" y="309305"/>
                    <a:pt x="27529" y="359158"/>
                  </a:cubicBezTo>
                  <a:cubicBezTo>
                    <a:pt x="17211" y="381255"/>
                    <a:pt x="8400" y="404219"/>
                    <a:pt x="0" y="427913"/>
                  </a:cubicBezTo>
                  <a:lnTo>
                    <a:pt x="80442" y="427913"/>
                  </a:lnTo>
                  <a:cubicBezTo>
                    <a:pt x="89116" y="404858"/>
                    <a:pt x="97243" y="382853"/>
                    <a:pt x="105826" y="360848"/>
                  </a:cubicBezTo>
                  <a:close/>
                </a:path>
              </a:pathLst>
            </a:custGeom>
            <a:solidFill>
              <a:srgbClr val="057EC7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2">
              <a:extLst>
                <a:ext uri="{FF2B5EF4-FFF2-40B4-BE49-F238E27FC236}">
                  <a16:creationId xmlns:a16="http://schemas.microsoft.com/office/drawing/2014/main" id="{AA00478A-1B87-35C8-D59D-7545E87E36B7}"/>
                </a:ext>
              </a:extLst>
            </p:cNvPr>
            <p:cNvSpPr/>
            <p:nvPr/>
          </p:nvSpPr>
          <p:spPr>
            <a:xfrm>
              <a:off x="1503376" y="3120230"/>
              <a:ext cx="1396732" cy="427867"/>
            </a:xfrm>
            <a:custGeom>
              <a:avLst/>
              <a:gdLst>
                <a:gd name="connsiteX0" fmla="*/ 1396733 w 1396732"/>
                <a:gd name="connsiteY0" fmla="*/ 213066 h 427867"/>
                <a:gd name="connsiteX1" fmla="*/ 1387830 w 1396732"/>
                <a:gd name="connsiteY1" fmla="*/ 138696 h 427867"/>
                <a:gd name="connsiteX2" fmla="*/ 1365551 w 1396732"/>
                <a:gd name="connsiteY2" fmla="*/ 51634 h 427867"/>
                <a:gd name="connsiteX3" fmla="*/ 1359297 w 1396732"/>
                <a:gd name="connsiteY3" fmla="*/ 8537 h 427867"/>
                <a:gd name="connsiteX4" fmla="*/ 1358155 w 1396732"/>
                <a:gd name="connsiteY4" fmla="*/ 0 h 427867"/>
                <a:gd name="connsiteX5" fmla="*/ 45152 w 1396732"/>
                <a:gd name="connsiteY5" fmla="*/ 0 h 427867"/>
                <a:gd name="connsiteX6" fmla="*/ 40586 w 1396732"/>
                <a:gd name="connsiteY6" fmla="*/ 93088 h 427867"/>
                <a:gd name="connsiteX7" fmla="*/ 32551 w 1396732"/>
                <a:gd name="connsiteY7" fmla="*/ 172526 h 427867"/>
                <a:gd name="connsiteX8" fmla="*/ 12966 w 1396732"/>
                <a:gd name="connsiteY8" fmla="*/ 227493 h 427867"/>
                <a:gd name="connsiteX9" fmla="*/ 3150 w 1396732"/>
                <a:gd name="connsiteY9" fmla="*/ 273969 h 427867"/>
                <a:gd name="connsiteX10" fmla="*/ 4931 w 1396732"/>
                <a:gd name="connsiteY10" fmla="*/ 389792 h 427867"/>
                <a:gd name="connsiteX11" fmla="*/ 0 w 1396732"/>
                <a:gd name="connsiteY11" fmla="*/ 427868 h 427867"/>
                <a:gd name="connsiteX12" fmla="*/ 1370710 w 1396732"/>
                <a:gd name="connsiteY12" fmla="*/ 427868 h 427867"/>
                <a:gd name="connsiteX13" fmla="*/ 1396733 w 1396732"/>
                <a:gd name="connsiteY13" fmla="*/ 213066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96732" h="427867">
                  <a:moveTo>
                    <a:pt x="1396733" y="213066"/>
                  </a:moveTo>
                  <a:cubicBezTo>
                    <a:pt x="1394039" y="188550"/>
                    <a:pt x="1391391" y="163212"/>
                    <a:pt x="1387830" y="138696"/>
                  </a:cubicBezTo>
                  <a:cubicBezTo>
                    <a:pt x="1383356" y="109980"/>
                    <a:pt x="1370025" y="80351"/>
                    <a:pt x="1365551" y="51634"/>
                  </a:cubicBezTo>
                  <a:cubicBezTo>
                    <a:pt x="1362903" y="37254"/>
                    <a:pt x="1361077" y="22918"/>
                    <a:pt x="1359297" y="8537"/>
                  </a:cubicBezTo>
                  <a:cubicBezTo>
                    <a:pt x="1358886" y="5707"/>
                    <a:pt x="1358521" y="2831"/>
                    <a:pt x="1358155" y="0"/>
                  </a:cubicBezTo>
                  <a:lnTo>
                    <a:pt x="45152" y="0"/>
                  </a:lnTo>
                  <a:cubicBezTo>
                    <a:pt x="40723" y="30679"/>
                    <a:pt x="38349" y="61633"/>
                    <a:pt x="40586" y="93088"/>
                  </a:cubicBezTo>
                  <a:cubicBezTo>
                    <a:pt x="42367" y="119293"/>
                    <a:pt x="37025" y="146320"/>
                    <a:pt x="32551" y="172526"/>
                  </a:cubicBezTo>
                  <a:cubicBezTo>
                    <a:pt x="28990" y="191107"/>
                    <a:pt x="19175" y="208866"/>
                    <a:pt x="12966" y="227493"/>
                  </a:cubicBezTo>
                  <a:cubicBezTo>
                    <a:pt x="8492" y="242696"/>
                    <a:pt x="-3059" y="263012"/>
                    <a:pt x="3150" y="273969"/>
                  </a:cubicBezTo>
                  <a:cubicBezTo>
                    <a:pt x="22736" y="313687"/>
                    <a:pt x="6711" y="351717"/>
                    <a:pt x="4931" y="389792"/>
                  </a:cubicBezTo>
                  <a:cubicBezTo>
                    <a:pt x="4109" y="402758"/>
                    <a:pt x="1233" y="415039"/>
                    <a:pt x="0" y="427868"/>
                  </a:cubicBezTo>
                  <a:lnTo>
                    <a:pt x="1370710" y="427868"/>
                  </a:lnTo>
                  <a:cubicBezTo>
                    <a:pt x="1374819" y="356328"/>
                    <a:pt x="1396733" y="284332"/>
                    <a:pt x="1396733" y="2130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FCD4A30D-D388-E820-A65A-1570E3D933A0}"/>
                </a:ext>
              </a:extLst>
            </p:cNvPr>
            <p:cNvSpPr/>
            <p:nvPr/>
          </p:nvSpPr>
          <p:spPr>
            <a:xfrm>
              <a:off x="1548527" y="2692317"/>
              <a:ext cx="1313049" cy="427867"/>
            </a:xfrm>
            <a:custGeom>
              <a:avLst/>
              <a:gdLst>
                <a:gd name="connsiteX0" fmla="*/ 1271459 w 1313049"/>
                <a:gd name="connsiteY0" fmla="*/ 0 h 427867"/>
                <a:gd name="connsiteX1" fmla="*/ 674581 w 1313049"/>
                <a:gd name="connsiteY1" fmla="*/ 0 h 427867"/>
                <a:gd name="connsiteX2" fmla="*/ 649015 w 1313049"/>
                <a:gd name="connsiteY2" fmla="*/ 72087 h 427867"/>
                <a:gd name="connsiteX3" fmla="*/ 643673 w 1313049"/>
                <a:gd name="connsiteY3" fmla="*/ 70398 h 427867"/>
                <a:gd name="connsiteX4" fmla="*/ 640203 w 1313049"/>
                <a:gd name="connsiteY4" fmla="*/ 0 h 427867"/>
                <a:gd name="connsiteX5" fmla="*/ 516025 w 1313049"/>
                <a:gd name="connsiteY5" fmla="*/ 0 h 427867"/>
                <a:gd name="connsiteX6" fmla="*/ 489637 w 1313049"/>
                <a:gd name="connsiteY6" fmla="*/ 58528 h 427867"/>
                <a:gd name="connsiteX7" fmla="*/ 481602 w 1313049"/>
                <a:gd name="connsiteY7" fmla="*/ 58528 h 427867"/>
                <a:gd name="connsiteX8" fmla="*/ 477402 w 1313049"/>
                <a:gd name="connsiteY8" fmla="*/ 0 h 427867"/>
                <a:gd name="connsiteX9" fmla="*/ 58391 w 1313049"/>
                <a:gd name="connsiteY9" fmla="*/ 0 h 427867"/>
                <a:gd name="connsiteX10" fmla="*/ 43508 w 1313049"/>
                <a:gd name="connsiteY10" fmla="*/ 96603 h 427867"/>
                <a:gd name="connsiteX11" fmla="*/ 30132 w 1313049"/>
                <a:gd name="connsiteY11" fmla="*/ 263149 h 427867"/>
                <a:gd name="connsiteX12" fmla="*/ 0 w 1313049"/>
                <a:gd name="connsiteY12" fmla="*/ 427868 h 427867"/>
                <a:gd name="connsiteX13" fmla="*/ 1313049 w 1313049"/>
                <a:gd name="connsiteY13" fmla="*/ 427868 h 427867"/>
                <a:gd name="connsiteX14" fmla="*/ 1271459 w 1313049"/>
                <a:gd name="connsiteY14" fmla="*/ 0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13049" h="427867">
                  <a:moveTo>
                    <a:pt x="1271459" y="0"/>
                  </a:moveTo>
                  <a:lnTo>
                    <a:pt x="674581" y="0"/>
                  </a:lnTo>
                  <a:cubicBezTo>
                    <a:pt x="665724" y="24470"/>
                    <a:pt x="657232" y="48165"/>
                    <a:pt x="649015" y="72087"/>
                  </a:cubicBezTo>
                  <a:cubicBezTo>
                    <a:pt x="647234" y="71266"/>
                    <a:pt x="645454" y="71266"/>
                    <a:pt x="643673" y="70398"/>
                  </a:cubicBezTo>
                  <a:cubicBezTo>
                    <a:pt x="642532" y="46886"/>
                    <a:pt x="641345" y="23375"/>
                    <a:pt x="640203" y="0"/>
                  </a:cubicBezTo>
                  <a:lnTo>
                    <a:pt x="516025" y="0"/>
                  </a:lnTo>
                  <a:cubicBezTo>
                    <a:pt x="507123" y="19449"/>
                    <a:pt x="498266" y="38943"/>
                    <a:pt x="489637" y="58528"/>
                  </a:cubicBezTo>
                  <a:cubicBezTo>
                    <a:pt x="486944" y="58528"/>
                    <a:pt x="484296" y="58528"/>
                    <a:pt x="481602" y="58528"/>
                  </a:cubicBezTo>
                  <a:cubicBezTo>
                    <a:pt x="480278" y="39034"/>
                    <a:pt x="478863" y="19494"/>
                    <a:pt x="477402" y="0"/>
                  </a:cubicBezTo>
                  <a:lnTo>
                    <a:pt x="58391" y="0"/>
                  </a:lnTo>
                  <a:cubicBezTo>
                    <a:pt x="56154" y="32323"/>
                    <a:pt x="51863" y="64281"/>
                    <a:pt x="43508" y="96603"/>
                  </a:cubicBezTo>
                  <a:cubicBezTo>
                    <a:pt x="29264" y="150703"/>
                    <a:pt x="38167" y="207360"/>
                    <a:pt x="30132" y="263149"/>
                  </a:cubicBezTo>
                  <a:cubicBezTo>
                    <a:pt x="22690" y="318527"/>
                    <a:pt x="7944" y="372809"/>
                    <a:pt x="0" y="427868"/>
                  </a:cubicBezTo>
                  <a:lnTo>
                    <a:pt x="1313049" y="427868"/>
                  </a:lnTo>
                  <a:cubicBezTo>
                    <a:pt x="1294103" y="287208"/>
                    <a:pt x="1301362" y="139792"/>
                    <a:pt x="127145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4">
              <a:extLst>
                <a:ext uri="{FF2B5EF4-FFF2-40B4-BE49-F238E27FC236}">
                  <a16:creationId xmlns:a16="http://schemas.microsoft.com/office/drawing/2014/main" id="{4736B30E-219D-EB29-4B1F-8758F5FD5894}"/>
                </a:ext>
              </a:extLst>
            </p:cNvPr>
            <p:cNvSpPr/>
            <p:nvPr/>
          </p:nvSpPr>
          <p:spPr>
            <a:xfrm>
              <a:off x="1486619" y="3548006"/>
              <a:ext cx="1387557" cy="427867"/>
            </a:xfrm>
            <a:custGeom>
              <a:avLst/>
              <a:gdLst>
                <a:gd name="connsiteX0" fmla="*/ 59990 w 1387557"/>
                <a:gd name="connsiteY0" fmla="*/ 402347 h 427867"/>
                <a:gd name="connsiteX1" fmla="*/ 165085 w 1387557"/>
                <a:gd name="connsiteY1" fmla="*/ 413350 h 427867"/>
                <a:gd name="connsiteX2" fmla="*/ 162666 w 1387557"/>
                <a:gd name="connsiteY2" fmla="*/ 427868 h 427867"/>
                <a:gd name="connsiteX3" fmla="*/ 200011 w 1387557"/>
                <a:gd name="connsiteY3" fmla="*/ 427868 h 427867"/>
                <a:gd name="connsiteX4" fmla="*/ 208730 w 1387557"/>
                <a:gd name="connsiteY4" fmla="*/ 389701 h 427867"/>
                <a:gd name="connsiteX5" fmla="*/ 209780 w 1387557"/>
                <a:gd name="connsiteY5" fmla="*/ 427868 h 427867"/>
                <a:gd name="connsiteX6" fmla="*/ 1173669 w 1387557"/>
                <a:gd name="connsiteY6" fmla="*/ 427868 h 427867"/>
                <a:gd name="connsiteX7" fmla="*/ 1087612 w 1387557"/>
                <a:gd name="connsiteY7" fmla="*/ 320353 h 427867"/>
                <a:gd name="connsiteX8" fmla="*/ 1225121 w 1387557"/>
                <a:gd name="connsiteY8" fmla="*/ 427868 h 427867"/>
                <a:gd name="connsiteX9" fmla="*/ 1271506 w 1387557"/>
                <a:gd name="connsiteY9" fmla="*/ 427868 h 427867"/>
                <a:gd name="connsiteX10" fmla="*/ 1285293 w 1387557"/>
                <a:gd name="connsiteY10" fmla="*/ 412528 h 427867"/>
                <a:gd name="connsiteX11" fmla="*/ 1344050 w 1387557"/>
                <a:gd name="connsiteY11" fmla="*/ 298393 h 427867"/>
                <a:gd name="connsiteX12" fmla="*/ 1352085 w 1387557"/>
                <a:gd name="connsiteY12" fmla="*/ 169056 h 427867"/>
                <a:gd name="connsiteX13" fmla="*/ 1352998 w 1387557"/>
                <a:gd name="connsiteY13" fmla="*/ 156364 h 427867"/>
                <a:gd name="connsiteX14" fmla="*/ 1386827 w 1387557"/>
                <a:gd name="connsiteY14" fmla="*/ 21960 h 427867"/>
                <a:gd name="connsiteX15" fmla="*/ 1387558 w 1387557"/>
                <a:gd name="connsiteY15" fmla="*/ 0 h 427867"/>
                <a:gd name="connsiteX16" fmla="*/ 16802 w 1387557"/>
                <a:gd name="connsiteY16" fmla="*/ 0 h 427867"/>
                <a:gd name="connsiteX17" fmla="*/ 16391 w 1387557"/>
                <a:gd name="connsiteY17" fmla="*/ 4200 h 427867"/>
                <a:gd name="connsiteX18" fmla="*/ 5708 w 1387557"/>
                <a:gd name="connsiteY18" fmla="*/ 320353 h 427867"/>
                <a:gd name="connsiteX19" fmla="*/ 366 w 1387557"/>
                <a:gd name="connsiteY19" fmla="*/ 370207 h 427867"/>
                <a:gd name="connsiteX20" fmla="*/ 1553 w 1387557"/>
                <a:gd name="connsiteY20" fmla="*/ 427822 h 427867"/>
                <a:gd name="connsiteX21" fmla="*/ 26754 w 1387557"/>
                <a:gd name="connsiteY21" fmla="*/ 427822 h 427867"/>
                <a:gd name="connsiteX22" fmla="*/ 59990 w 1387557"/>
                <a:gd name="connsiteY22" fmla="*/ 402347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87557" h="427867">
                  <a:moveTo>
                    <a:pt x="59990" y="402347"/>
                  </a:moveTo>
                  <a:cubicBezTo>
                    <a:pt x="94733" y="392212"/>
                    <a:pt x="126782" y="394723"/>
                    <a:pt x="165085" y="413350"/>
                  </a:cubicBezTo>
                  <a:cubicBezTo>
                    <a:pt x="164355" y="418326"/>
                    <a:pt x="163487" y="423165"/>
                    <a:pt x="162666" y="427868"/>
                  </a:cubicBezTo>
                  <a:lnTo>
                    <a:pt x="200011" y="427868"/>
                  </a:lnTo>
                  <a:cubicBezTo>
                    <a:pt x="203298" y="415176"/>
                    <a:pt x="205261" y="402119"/>
                    <a:pt x="208730" y="389701"/>
                  </a:cubicBezTo>
                  <a:cubicBezTo>
                    <a:pt x="209050" y="402438"/>
                    <a:pt x="209461" y="415130"/>
                    <a:pt x="209780" y="427868"/>
                  </a:cubicBezTo>
                  <a:lnTo>
                    <a:pt x="1173669" y="427868"/>
                  </a:lnTo>
                  <a:cubicBezTo>
                    <a:pt x="1145227" y="392760"/>
                    <a:pt x="1117196" y="358017"/>
                    <a:pt x="1087612" y="320353"/>
                  </a:cubicBezTo>
                  <a:cubicBezTo>
                    <a:pt x="1161571" y="328936"/>
                    <a:pt x="1194579" y="374955"/>
                    <a:pt x="1225121" y="427868"/>
                  </a:cubicBezTo>
                  <a:lnTo>
                    <a:pt x="1271506" y="427868"/>
                  </a:lnTo>
                  <a:cubicBezTo>
                    <a:pt x="1275615" y="422298"/>
                    <a:pt x="1280088" y="417048"/>
                    <a:pt x="1285293" y="412528"/>
                  </a:cubicBezTo>
                  <a:cubicBezTo>
                    <a:pt x="1322684" y="382944"/>
                    <a:pt x="1338708" y="343225"/>
                    <a:pt x="1344050" y="298393"/>
                  </a:cubicBezTo>
                  <a:cubicBezTo>
                    <a:pt x="1349391" y="255296"/>
                    <a:pt x="1365415" y="213021"/>
                    <a:pt x="1352085" y="169056"/>
                  </a:cubicBezTo>
                  <a:cubicBezTo>
                    <a:pt x="1351217" y="164810"/>
                    <a:pt x="1352085" y="160610"/>
                    <a:pt x="1352998" y="156364"/>
                  </a:cubicBezTo>
                  <a:cubicBezTo>
                    <a:pt x="1366374" y="112400"/>
                    <a:pt x="1377057" y="66746"/>
                    <a:pt x="1386827" y="21960"/>
                  </a:cubicBezTo>
                  <a:cubicBezTo>
                    <a:pt x="1386827" y="14655"/>
                    <a:pt x="1387101" y="7305"/>
                    <a:pt x="1387558" y="0"/>
                  </a:cubicBezTo>
                  <a:lnTo>
                    <a:pt x="16802" y="0"/>
                  </a:lnTo>
                  <a:cubicBezTo>
                    <a:pt x="16665" y="1415"/>
                    <a:pt x="16482" y="2785"/>
                    <a:pt x="16391" y="4200"/>
                  </a:cubicBezTo>
                  <a:cubicBezTo>
                    <a:pt x="12830" y="109843"/>
                    <a:pt x="9269" y="215532"/>
                    <a:pt x="5708" y="320353"/>
                  </a:cubicBezTo>
                  <a:cubicBezTo>
                    <a:pt x="4795" y="337245"/>
                    <a:pt x="366" y="354182"/>
                    <a:pt x="366" y="370207"/>
                  </a:cubicBezTo>
                  <a:cubicBezTo>
                    <a:pt x="366" y="389062"/>
                    <a:pt x="-1003" y="409195"/>
                    <a:pt x="1553" y="427822"/>
                  </a:cubicBezTo>
                  <a:lnTo>
                    <a:pt x="26754" y="427822"/>
                  </a:lnTo>
                  <a:cubicBezTo>
                    <a:pt x="26572" y="413761"/>
                    <a:pt x="36342" y="408921"/>
                    <a:pt x="59990" y="402347"/>
                  </a:cubicBezTo>
                  <a:close/>
                </a:path>
              </a:pathLst>
            </a:custGeom>
            <a:solidFill>
              <a:srgbClr val="057EC7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E24E847B-A266-CA24-A5AF-05AFD3244096}"/>
              </a:ext>
            </a:extLst>
          </p:cNvPr>
          <p:cNvGrpSpPr/>
          <p:nvPr/>
        </p:nvGrpSpPr>
        <p:grpSpPr>
          <a:xfrm>
            <a:off x="4294359" y="1836600"/>
            <a:ext cx="1616967" cy="4277742"/>
            <a:chOff x="1283141" y="1836600"/>
            <a:chExt cx="1616967" cy="4277742"/>
          </a:xfrm>
        </p:grpSpPr>
        <p:sp>
          <p:nvSpPr>
            <p:cNvPr id="26" name="Freeform: Shape 26">
              <a:extLst>
                <a:ext uri="{FF2B5EF4-FFF2-40B4-BE49-F238E27FC236}">
                  <a16:creationId xmlns:a16="http://schemas.microsoft.com/office/drawing/2014/main" id="{9F4B8606-F947-FB34-1021-14495E7DDCB8}"/>
                </a:ext>
              </a:extLst>
            </p:cNvPr>
            <p:cNvSpPr/>
            <p:nvPr/>
          </p:nvSpPr>
          <p:spPr>
            <a:xfrm>
              <a:off x="1894035" y="1836600"/>
              <a:ext cx="455067" cy="427803"/>
            </a:xfrm>
            <a:custGeom>
              <a:avLst/>
              <a:gdLst>
                <a:gd name="connsiteX0" fmla="*/ 426361 w 455067"/>
                <a:gd name="connsiteY0" fmla="*/ 402876 h 427803"/>
                <a:gd name="connsiteX1" fmla="*/ 440605 w 455067"/>
                <a:gd name="connsiteY1" fmla="*/ 342020 h 427803"/>
                <a:gd name="connsiteX2" fmla="*/ 451288 w 455067"/>
                <a:gd name="connsiteY2" fmla="*/ 252401 h 427803"/>
                <a:gd name="connsiteX3" fmla="*/ 450421 w 455067"/>
                <a:gd name="connsiteY3" fmla="*/ 250712 h 427803"/>
                <a:gd name="connsiteX4" fmla="*/ 435264 w 455067"/>
                <a:gd name="connsiteY4" fmla="*/ 234642 h 427803"/>
                <a:gd name="connsiteX5" fmla="*/ 422800 w 455067"/>
                <a:gd name="connsiteY5" fmla="*/ 247334 h 427803"/>
                <a:gd name="connsiteX6" fmla="*/ 423713 w 455067"/>
                <a:gd name="connsiteY6" fmla="*/ 222818 h 427803"/>
                <a:gd name="connsiteX7" fmla="*/ 422800 w 455067"/>
                <a:gd name="connsiteY7" fmla="*/ 193234 h 427803"/>
                <a:gd name="connsiteX8" fmla="*/ 417459 w 455067"/>
                <a:gd name="connsiteY8" fmla="*/ 170407 h 427803"/>
                <a:gd name="connsiteX9" fmla="*/ 413898 w 455067"/>
                <a:gd name="connsiteY9" fmla="*/ 156026 h 427803"/>
                <a:gd name="connsiteX10" fmla="*/ 411204 w 455067"/>
                <a:gd name="connsiteY10" fmla="*/ 141645 h 427803"/>
                <a:gd name="connsiteX11" fmla="*/ 407643 w 455067"/>
                <a:gd name="connsiteY11" fmla="*/ 127264 h 427803"/>
                <a:gd name="connsiteX12" fmla="*/ 403169 w 455067"/>
                <a:gd name="connsiteY12" fmla="*/ 113751 h 427803"/>
                <a:gd name="connsiteX13" fmla="*/ 397828 w 455067"/>
                <a:gd name="connsiteY13" fmla="*/ 96859 h 427803"/>
                <a:gd name="connsiteX14" fmla="*/ 389793 w 455067"/>
                <a:gd name="connsiteY14" fmla="*/ 86724 h 427803"/>
                <a:gd name="connsiteX15" fmla="*/ 379977 w 455067"/>
                <a:gd name="connsiteY15" fmla="*/ 73210 h 427803"/>
                <a:gd name="connsiteX16" fmla="*/ 369294 w 455067"/>
                <a:gd name="connsiteY16" fmla="*/ 61386 h 427803"/>
                <a:gd name="connsiteX17" fmla="*/ 357698 w 455067"/>
                <a:gd name="connsiteY17" fmla="*/ 52073 h 427803"/>
                <a:gd name="connsiteX18" fmla="*/ 346102 w 455067"/>
                <a:gd name="connsiteY18" fmla="*/ 41937 h 427803"/>
                <a:gd name="connsiteX19" fmla="*/ 333638 w 455067"/>
                <a:gd name="connsiteY19" fmla="*/ 30113 h 427803"/>
                <a:gd name="connsiteX20" fmla="*/ 320262 w 455067"/>
                <a:gd name="connsiteY20" fmla="*/ 27556 h 427803"/>
                <a:gd name="connsiteX21" fmla="*/ 299763 w 455067"/>
                <a:gd name="connsiteY21" fmla="*/ 19110 h 427803"/>
                <a:gd name="connsiteX22" fmla="*/ 278397 w 455067"/>
                <a:gd name="connsiteY22" fmla="*/ 12354 h 427803"/>
                <a:gd name="connsiteX23" fmla="*/ 256118 w 455067"/>
                <a:gd name="connsiteY23" fmla="*/ 8108 h 427803"/>
                <a:gd name="connsiteX24" fmla="*/ 233839 w 455067"/>
                <a:gd name="connsiteY24" fmla="*/ 4730 h 427803"/>
                <a:gd name="connsiteX25" fmla="*/ 210693 w 455067"/>
                <a:gd name="connsiteY25" fmla="*/ 2173 h 427803"/>
                <a:gd name="connsiteX26" fmla="*/ 187546 w 455067"/>
                <a:gd name="connsiteY26" fmla="*/ 1305 h 427803"/>
                <a:gd name="connsiteX27" fmla="*/ 174170 w 455067"/>
                <a:gd name="connsiteY27" fmla="*/ 2173 h 427803"/>
                <a:gd name="connsiteX28" fmla="*/ 159926 w 455067"/>
                <a:gd name="connsiteY28" fmla="*/ 5551 h 427803"/>
                <a:gd name="connsiteX29" fmla="*/ 146549 w 455067"/>
                <a:gd name="connsiteY29" fmla="*/ 10619 h 427803"/>
                <a:gd name="connsiteX30" fmla="*/ 140295 w 455067"/>
                <a:gd name="connsiteY30" fmla="*/ 3862 h 427803"/>
                <a:gd name="connsiteX31" fmla="*/ 136734 w 455067"/>
                <a:gd name="connsiteY31" fmla="*/ 19932 h 427803"/>
                <a:gd name="connsiteX32" fmla="*/ 121576 w 455067"/>
                <a:gd name="connsiteY32" fmla="*/ 30067 h 427803"/>
                <a:gd name="connsiteX33" fmla="*/ 106419 w 455067"/>
                <a:gd name="connsiteY33" fmla="*/ 46138 h 427803"/>
                <a:gd name="connsiteX34" fmla="*/ 92175 w 455067"/>
                <a:gd name="connsiteY34" fmla="*/ 61340 h 427803"/>
                <a:gd name="connsiteX35" fmla="*/ 79712 w 455067"/>
                <a:gd name="connsiteY35" fmla="*/ 73165 h 427803"/>
                <a:gd name="connsiteX36" fmla="*/ 68116 w 455067"/>
                <a:gd name="connsiteY36" fmla="*/ 87546 h 427803"/>
                <a:gd name="connsiteX37" fmla="*/ 58300 w 455067"/>
                <a:gd name="connsiteY37" fmla="*/ 102748 h 427803"/>
                <a:gd name="connsiteX38" fmla="*/ 49398 w 455067"/>
                <a:gd name="connsiteY38" fmla="*/ 117129 h 427803"/>
                <a:gd name="connsiteX39" fmla="*/ 42276 w 455067"/>
                <a:gd name="connsiteY39" fmla="*/ 135710 h 427803"/>
                <a:gd name="connsiteX40" fmla="*/ 38715 w 455067"/>
                <a:gd name="connsiteY40" fmla="*/ 149224 h 427803"/>
                <a:gd name="connsiteX41" fmla="*/ 36021 w 455067"/>
                <a:gd name="connsiteY41" fmla="*/ 159359 h 427803"/>
                <a:gd name="connsiteX42" fmla="*/ 33328 w 455067"/>
                <a:gd name="connsiteY42" fmla="*/ 185564 h 427803"/>
                <a:gd name="connsiteX43" fmla="*/ 35108 w 455067"/>
                <a:gd name="connsiteY43" fmla="*/ 213459 h 427803"/>
                <a:gd name="connsiteX44" fmla="*/ 31547 w 455067"/>
                <a:gd name="connsiteY44" fmla="*/ 265869 h 427803"/>
                <a:gd name="connsiteX45" fmla="*/ 1279 w 455067"/>
                <a:gd name="connsiteY45" fmla="*/ 277694 h 427803"/>
                <a:gd name="connsiteX46" fmla="*/ 10181 w 455067"/>
                <a:gd name="connsiteY46" fmla="*/ 335172 h 427803"/>
                <a:gd name="connsiteX47" fmla="*/ 19997 w 455067"/>
                <a:gd name="connsiteY47" fmla="*/ 348685 h 427803"/>
                <a:gd name="connsiteX48" fmla="*/ 74918 w 455067"/>
                <a:gd name="connsiteY48" fmla="*/ 427803 h 427803"/>
                <a:gd name="connsiteX49" fmla="*/ 424261 w 455067"/>
                <a:gd name="connsiteY49" fmla="*/ 427803 h 427803"/>
                <a:gd name="connsiteX50" fmla="*/ 426361 w 455067"/>
                <a:gd name="connsiteY50" fmla="*/ 402876 h 427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55067" h="427803">
                  <a:moveTo>
                    <a:pt x="426361" y="402876"/>
                  </a:moveTo>
                  <a:cubicBezTo>
                    <a:pt x="429922" y="382606"/>
                    <a:pt x="432616" y="360601"/>
                    <a:pt x="440605" y="342020"/>
                  </a:cubicBezTo>
                  <a:cubicBezTo>
                    <a:pt x="453982" y="310747"/>
                    <a:pt x="459323" y="281985"/>
                    <a:pt x="451288" y="252401"/>
                  </a:cubicBezTo>
                  <a:lnTo>
                    <a:pt x="450421" y="250712"/>
                  </a:lnTo>
                  <a:cubicBezTo>
                    <a:pt x="445947" y="232953"/>
                    <a:pt x="435264" y="234642"/>
                    <a:pt x="435264" y="234642"/>
                  </a:cubicBezTo>
                  <a:cubicBezTo>
                    <a:pt x="429922" y="238020"/>
                    <a:pt x="422800" y="247334"/>
                    <a:pt x="422800" y="247334"/>
                  </a:cubicBezTo>
                  <a:lnTo>
                    <a:pt x="423713" y="222818"/>
                  </a:lnTo>
                  <a:lnTo>
                    <a:pt x="422800" y="193234"/>
                  </a:lnTo>
                  <a:cubicBezTo>
                    <a:pt x="421020" y="191545"/>
                    <a:pt x="419239" y="178031"/>
                    <a:pt x="417459" y="170407"/>
                  </a:cubicBezTo>
                  <a:cubicBezTo>
                    <a:pt x="416591" y="160272"/>
                    <a:pt x="414765" y="172096"/>
                    <a:pt x="413898" y="156026"/>
                  </a:cubicBezTo>
                  <a:cubicBezTo>
                    <a:pt x="413030" y="152648"/>
                    <a:pt x="412117" y="152648"/>
                    <a:pt x="411204" y="141645"/>
                  </a:cubicBezTo>
                  <a:cubicBezTo>
                    <a:pt x="410291" y="121375"/>
                    <a:pt x="409424" y="128954"/>
                    <a:pt x="407643" y="127264"/>
                  </a:cubicBezTo>
                  <a:cubicBezTo>
                    <a:pt x="406730" y="98502"/>
                    <a:pt x="404950" y="95991"/>
                    <a:pt x="403169" y="113751"/>
                  </a:cubicBezTo>
                  <a:cubicBezTo>
                    <a:pt x="401389" y="108683"/>
                    <a:pt x="399608" y="105305"/>
                    <a:pt x="397828" y="96859"/>
                  </a:cubicBezTo>
                  <a:cubicBezTo>
                    <a:pt x="395134" y="87546"/>
                    <a:pt x="393354" y="81656"/>
                    <a:pt x="389793" y="86724"/>
                  </a:cubicBezTo>
                  <a:cubicBezTo>
                    <a:pt x="386232" y="97726"/>
                    <a:pt x="383538" y="74032"/>
                    <a:pt x="379977" y="73210"/>
                  </a:cubicBezTo>
                  <a:cubicBezTo>
                    <a:pt x="376416" y="77456"/>
                    <a:pt x="372855" y="38559"/>
                    <a:pt x="369294" y="61386"/>
                  </a:cubicBezTo>
                  <a:cubicBezTo>
                    <a:pt x="365733" y="69832"/>
                    <a:pt x="362172" y="46183"/>
                    <a:pt x="357698" y="52073"/>
                  </a:cubicBezTo>
                  <a:cubicBezTo>
                    <a:pt x="354137" y="51205"/>
                    <a:pt x="349663" y="52940"/>
                    <a:pt x="346102" y="41937"/>
                  </a:cubicBezTo>
                  <a:cubicBezTo>
                    <a:pt x="341628" y="40248"/>
                    <a:pt x="338067" y="27556"/>
                    <a:pt x="333638" y="30113"/>
                  </a:cubicBezTo>
                  <a:cubicBezTo>
                    <a:pt x="329164" y="31802"/>
                    <a:pt x="324736" y="22489"/>
                    <a:pt x="320262" y="27556"/>
                  </a:cubicBezTo>
                  <a:cubicBezTo>
                    <a:pt x="314007" y="11486"/>
                    <a:pt x="306885" y="25867"/>
                    <a:pt x="299763" y="19110"/>
                  </a:cubicBezTo>
                  <a:cubicBezTo>
                    <a:pt x="292641" y="11486"/>
                    <a:pt x="285519" y="3040"/>
                    <a:pt x="278397" y="12354"/>
                  </a:cubicBezTo>
                  <a:cubicBezTo>
                    <a:pt x="271275" y="-338"/>
                    <a:pt x="264153" y="16600"/>
                    <a:pt x="256118" y="8108"/>
                  </a:cubicBezTo>
                  <a:cubicBezTo>
                    <a:pt x="248996" y="8975"/>
                    <a:pt x="240961" y="2173"/>
                    <a:pt x="233839" y="4730"/>
                  </a:cubicBezTo>
                  <a:cubicBezTo>
                    <a:pt x="225804" y="484"/>
                    <a:pt x="218682" y="23311"/>
                    <a:pt x="210693" y="2173"/>
                  </a:cubicBezTo>
                  <a:cubicBezTo>
                    <a:pt x="202658" y="2173"/>
                    <a:pt x="195536" y="-2073"/>
                    <a:pt x="187546" y="1305"/>
                  </a:cubicBezTo>
                  <a:cubicBezTo>
                    <a:pt x="183072" y="4684"/>
                    <a:pt x="178644" y="12308"/>
                    <a:pt x="174170" y="2173"/>
                  </a:cubicBezTo>
                  <a:cubicBezTo>
                    <a:pt x="169696" y="3862"/>
                    <a:pt x="164354" y="9797"/>
                    <a:pt x="159926" y="5551"/>
                  </a:cubicBezTo>
                  <a:cubicBezTo>
                    <a:pt x="155452" y="8930"/>
                    <a:pt x="151023" y="14865"/>
                    <a:pt x="146549" y="10619"/>
                  </a:cubicBezTo>
                  <a:cubicBezTo>
                    <a:pt x="144769" y="5551"/>
                    <a:pt x="142075" y="2995"/>
                    <a:pt x="140295" y="3862"/>
                  </a:cubicBezTo>
                  <a:cubicBezTo>
                    <a:pt x="138514" y="4684"/>
                    <a:pt x="138514" y="10619"/>
                    <a:pt x="136734" y="19932"/>
                  </a:cubicBezTo>
                  <a:cubicBezTo>
                    <a:pt x="131392" y="25000"/>
                    <a:pt x="126051" y="30067"/>
                    <a:pt x="121576" y="30067"/>
                  </a:cubicBezTo>
                  <a:cubicBezTo>
                    <a:pt x="116235" y="41892"/>
                    <a:pt x="111761" y="47827"/>
                    <a:pt x="106419" y="46138"/>
                  </a:cubicBezTo>
                  <a:cubicBezTo>
                    <a:pt x="101078" y="57962"/>
                    <a:pt x="96604" y="47005"/>
                    <a:pt x="92175" y="61340"/>
                  </a:cubicBezTo>
                  <a:cubicBezTo>
                    <a:pt x="87701" y="52027"/>
                    <a:pt x="83273" y="70654"/>
                    <a:pt x="79712" y="73165"/>
                  </a:cubicBezTo>
                  <a:cubicBezTo>
                    <a:pt x="75238" y="72297"/>
                    <a:pt x="71677" y="87546"/>
                    <a:pt x="68116" y="87546"/>
                  </a:cubicBezTo>
                  <a:cubicBezTo>
                    <a:pt x="64555" y="81611"/>
                    <a:pt x="60994" y="100237"/>
                    <a:pt x="58300" y="102748"/>
                  </a:cubicBezTo>
                  <a:cubicBezTo>
                    <a:pt x="54739" y="120508"/>
                    <a:pt x="52046" y="96813"/>
                    <a:pt x="49398" y="117129"/>
                  </a:cubicBezTo>
                  <a:cubicBezTo>
                    <a:pt x="46704" y="99370"/>
                    <a:pt x="44056" y="128954"/>
                    <a:pt x="42276" y="135710"/>
                  </a:cubicBezTo>
                  <a:cubicBezTo>
                    <a:pt x="41363" y="128086"/>
                    <a:pt x="39582" y="145024"/>
                    <a:pt x="38715" y="149224"/>
                  </a:cubicBezTo>
                  <a:cubicBezTo>
                    <a:pt x="37802" y="153470"/>
                    <a:pt x="36934" y="157670"/>
                    <a:pt x="36021" y="159359"/>
                  </a:cubicBezTo>
                  <a:cubicBezTo>
                    <a:pt x="34241" y="167805"/>
                    <a:pt x="33328" y="176251"/>
                    <a:pt x="33328" y="185564"/>
                  </a:cubicBezTo>
                  <a:cubicBezTo>
                    <a:pt x="33328" y="194878"/>
                    <a:pt x="33328" y="204145"/>
                    <a:pt x="35108" y="213459"/>
                  </a:cubicBezTo>
                  <a:cubicBezTo>
                    <a:pt x="37802" y="231218"/>
                    <a:pt x="36889" y="248977"/>
                    <a:pt x="31547" y="265869"/>
                  </a:cubicBezTo>
                  <a:cubicBezTo>
                    <a:pt x="31547" y="265869"/>
                    <a:pt x="5707" y="260802"/>
                    <a:pt x="1279" y="277694"/>
                  </a:cubicBezTo>
                  <a:cubicBezTo>
                    <a:pt x="1279" y="277694"/>
                    <a:pt x="-4976" y="307277"/>
                    <a:pt x="10181" y="335172"/>
                  </a:cubicBezTo>
                  <a:cubicBezTo>
                    <a:pt x="11962" y="340239"/>
                    <a:pt x="15523" y="344485"/>
                    <a:pt x="19997" y="348685"/>
                  </a:cubicBezTo>
                  <a:cubicBezTo>
                    <a:pt x="43782" y="372151"/>
                    <a:pt x="61405" y="399270"/>
                    <a:pt x="74918" y="427803"/>
                  </a:cubicBezTo>
                  <a:lnTo>
                    <a:pt x="424261" y="427803"/>
                  </a:lnTo>
                  <a:cubicBezTo>
                    <a:pt x="424855" y="419449"/>
                    <a:pt x="425129" y="411048"/>
                    <a:pt x="426361" y="40287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7">
              <a:extLst>
                <a:ext uri="{FF2B5EF4-FFF2-40B4-BE49-F238E27FC236}">
                  <a16:creationId xmlns:a16="http://schemas.microsoft.com/office/drawing/2014/main" id="{30140F62-D767-168D-2D4D-5931343EC30C}"/>
                </a:ext>
              </a:extLst>
            </p:cNvPr>
            <p:cNvSpPr/>
            <p:nvPr/>
          </p:nvSpPr>
          <p:spPr>
            <a:xfrm>
              <a:off x="1348676" y="5687206"/>
              <a:ext cx="1156299" cy="427136"/>
            </a:xfrm>
            <a:custGeom>
              <a:avLst/>
              <a:gdLst>
                <a:gd name="connsiteX0" fmla="*/ 831107 w 1156299"/>
                <a:gd name="connsiteY0" fmla="*/ 45 h 427136"/>
                <a:gd name="connsiteX1" fmla="*/ 1156299 w 1156299"/>
                <a:gd name="connsiteY1" fmla="*/ 45 h 427136"/>
                <a:gd name="connsiteX2" fmla="*/ 1115073 w 1156299"/>
                <a:gd name="connsiteY2" fmla="*/ 230186 h 427136"/>
                <a:gd name="connsiteX3" fmla="*/ 1125756 w 1156299"/>
                <a:gd name="connsiteY3" fmla="*/ 312180 h 427136"/>
                <a:gd name="connsiteX4" fmla="*/ 1141781 w 1156299"/>
                <a:gd name="connsiteY4" fmla="*/ 373037 h 427136"/>
                <a:gd name="connsiteX5" fmla="*/ 1101697 w 1156299"/>
                <a:gd name="connsiteY5" fmla="*/ 419512 h 427136"/>
                <a:gd name="connsiteX6" fmla="*/ 1032257 w 1156299"/>
                <a:gd name="connsiteY6" fmla="*/ 427136 h 427136"/>
                <a:gd name="connsiteX7" fmla="*/ 987745 w 1156299"/>
                <a:gd name="connsiteY7" fmla="*/ 427136 h 427136"/>
                <a:gd name="connsiteX8" fmla="*/ 971720 w 1156299"/>
                <a:gd name="connsiteY8" fmla="*/ 421201 h 427136"/>
                <a:gd name="connsiteX9" fmla="*/ 928075 w 1156299"/>
                <a:gd name="connsiteY9" fmla="*/ 373858 h 427136"/>
                <a:gd name="connsiteX10" fmla="*/ 869319 w 1156299"/>
                <a:gd name="connsiteY10" fmla="*/ 307067 h 427136"/>
                <a:gd name="connsiteX11" fmla="*/ 839050 w 1156299"/>
                <a:gd name="connsiteY11" fmla="*/ 241965 h 427136"/>
                <a:gd name="connsiteX12" fmla="*/ 826587 w 1156299"/>
                <a:gd name="connsiteY12" fmla="*/ 221694 h 427136"/>
                <a:gd name="connsiteX13" fmla="*/ 831107 w 1156299"/>
                <a:gd name="connsiteY13" fmla="*/ 45 h 427136"/>
                <a:gd name="connsiteX14" fmla="*/ 190127 w 1156299"/>
                <a:gd name="connsiteY14" fmla="*/ 0 h 427136"/>
                <a:gd name="connsiteX15" fmla="*/ 579189 w 1156299"/>
                <a:gd name="connsiteY15" fmla="*/ 0 h 427136"/>
                <a:gd name="connsiteX16" fmla="*/ 556773 w 1156299"/>
                <a:gd name="connsiteY16" fmla="*/ 75466 h 427136"/>
                <a:gd name="connsiteX17" fmla="*/ 536274 w 1156299"/>
                <a:gd name="connsiteY17" fmla="*/ 81401 h 427136"/>
                <a:gd name="connsiteX18" fmla="*/ 499751 w 1156299"/>
                <a:gd name="connsiteY18" fmla="*/ 161706 h 427136"/>
                <a:gd name="connsiteX19" fmla="*/ 483726 w 1156299"/>
                <a:gd name="connsiteY19" fmla="*/ 340897 h 427136"/>
                <a:gd name="connsiteX20" fmla="*/ 339460 w 1156299"/>
                <a:gd name="connsiteY20" fmla="*/ 364546 h 427136"/>
                <a:gd name="connsiteX21" fmla="*/ 262899 w 1156299"/>
                <a:gd name="connsiteY21" fmla="*/ 383127 h 427136"/>
                <a:gd name="connsiteX22" fmla="*/ 192546 w 1156299"/>
                <a:gd name="connsiteY22" fmla="*/ 413578 h 427136"/>
                <a:gd name="connsiteX23" fmla="*/ 55402 w 1156299"/>
                <a:gd name="connsiteY23" fmla="*/ 414400 h 427136"/>
                <a:gd name="connsiteX24" fmla="*/ 1987 w 1156299"/>
                <a:gd name="connsiteY24" fmla="*/ 394951 h 427136"/>
                <a:gd name="connsiteX25" fmla="*/ 32256 w 1156299"/>
                <a:gd name="connsiteY25" fmla="*/ 330716 h 427136"/>
                <a:gd name="connsiteX26" fmla="*/ 90145 w 1156299"/>
                <a:gd name="connsiteY26" fmla="*/ 298576 h 427136"/>
                <a:gd name="connsiteX27" fmla="*/ 171180 w 1156299"/>
                <a:gd name="connsiteY27" fmla="*/ 198001 h 427136"/>
                <a:gd name="connsiteX28" fmla="*/ 187205 w 1156299"/>
                <a:gd name="connsiteY28" fmla="*/ 138833 h 427136"/>
                <a:gd name="connsiteX29" fmla="*/ 195240 w 1156299"/>
                <a:gd name="connsiteY29" fmla="*/ 120252 h 427136"/>
                <a:gd name="connsiteX30" fmla="*/ 224641 w 1156299"/>
                <a:gd name="connsiteY30" fmla="*/ 87290 h 427136"/>
                <a:gd name="connsiteX31" fmla="*/ 189031 w 1156299"/>
                <a:gd name="connsiteY31" fmla="*/ 61952 h 427136"/>
                <a:gd name="connsiteX32" fmla="*/ 190127 w 1156299"/>
                <a:gd name="connsiteY32" fmla="*/ 0 h 42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56299" h="427136">
                  <a:moveTo>
                    <a:pt x="831107" y="45"/>
                  </a:moveTo>
                  <a:lnTo>
                    <a:pt x="1156299" y="45"/>
                  </a:lnTo>
                  <a:cubicBezTo>
                    <a:pt x="1142785" y="76972"/>
                    <a:pt x="1129180" y="153579"/>
                    <a:pt x="1115073" y="230186"/>
                  </a:cubicBezTo>
                  <a:cubicBezTo>
                    <a:pt x="1109732" y="258948"/>
                    <a:pt x="1111512" y="285107"/>
                    <a:pt x="1125756" y="312180"/>
                  </a:cubicBezTo>
                  <a:cubicBezTo>
                    <a:pt x="1135526" y="330761"/>
                    <a:pt x="1139087" y="352766"/>
                    <a:pt x="1141781" y="373037"/>
                  </a:cubicBezTo>
                  <a:cubicBezTo>
                    <a:pt x="1146209" y="405131"/>
                    <a:pt x="1135526" y="416134"/>
                    <a:pt x="1101697" y="419512"/>
                  </a:cubicBezTo>
                  <a:cubicBezTo>
                    <a:pt x="1078550" y="422069"/>
                    <a:pt x="1055404" y="424580"/>
                    <a:pt x="1032257" y="427136"/>
                  </a:cubicBezTo>
                  <a:cubicBezTo>
                    <a:pt x="1017146" y="427136"/>
                    <a:pt x="1002902" y="427136"/>
                    <a:pt x="987745" y="427136"/>
                  </a:cubicBezTo>
                  <a:cubicBezTo>
                    <a:pt x="982403" y="425447"/>
                    <a:pt x="977062" y="422069"/>
                    <a:pt x="971720" y="421201"/>
                  </a:cubicBezTo>
                  <a:cubicBezTo>
                    <a:pt x="942319" y="417823"/>
                    <a:pt x="923601" y="405999"/>
                    <a:pt x="928075" y="373858"/>
                  </a:cubicBezTo>
                  <a:cubicBezTo>
                    <a:pt x="888904" y="364545"/>
                    <a:pt x="872880" y="343407"/>
                    <a:pt x="869319" y="307067"/>
                  </a:cubicBezTo>
                  <a:cubicBezTo>
                    <a:pt x="867538" y="284240"/>
                    <a:pt x="852427" y="261413"/>
                    <a:pt x="839050" y="241965"/>
                  </a:cubicBezTo>
                  <a:cubicBezTo>
                    <a:pt x="834622" y="235208"/>
                    <a:pt x="830148" y="228451"/>
                    <a:pt x="826587" y="221694"/>
                  </a:cubicBezTo>
                  <a:cubicBezTo>
                    <a:pt x="812891" y="148420"/>
                    <a:pt x="827820" y="73502"/>
                    <a:pt x="831107" y="45"/>
                  </a:cubicBezTo>
                  <a:close/>
                  <a:moveTo>
                    <a:pt x="190127" y="0"/>
                  </a:moveTo>
                  <a:lnTo>
                    <a:pt x="579189" y="0"/>
                  </a:lnTo>
                  <a:cubicBezTo>
                    <a:pt x="572934" y="25384"/>
                    <a:pt x="565766" y="50630"/>
                    <a:pt x="556773" y="75466"/>
                  </a:cubicBezTo>
                  <a:cubicBezTo>
                    <a:pt x="548738" y="76333"/>
                    <a:pt x="542529" y="78844"/>
                    <a:pt x="536274" y="81401"/>
                  </a:cubicBezTo>
                  <a:cubicBezTo>
                    <a:pt x="506873" y="94914"/>
                    <a:pt x="500664" y="125365"/>
                    <a:pt x="499751" y="161706"/>
                  </a:cubicBezTo>
                  <a:cubicBezTo>
                    <a:pt x="498884" y="221695"/>
                    <a:pt x="489068" y="281730"/>
                    <a:pt x="483726" y="340897"/>
                  </a:cubicBezTo>
                  <a:cubicBezTo>
                    <a:pt x="436520" y="368792"/>
                    <a:pt x="388447" y="375548"/>
                    <a:pt x="339460" y="364546"/>
                  </a:cubicBezTo>
                  <a:cubicBezTo>
                    <a:pt x="308325" y="357789"/>
                    <a:pt x="286959" y="362856"/>
                    <a:pt x="262899" y="383127"/>
                  </a:cubicBezTo>
                  <a:cubicBezTo>
                    <a:pt x="244181" y="398375"/>
                    <a:pt x="217473" y="411021"/>
                    <a:pt x="192546" y="413578"/>
                  </a:cubicBezTo>
                  <a:cubicBezTo>
                    <a:pt x="147121" y="418646"/>
                    <a:pt x="100828" y="416956"/>
                    <a:pt x="55402" y="414400"/>
                  </a:cubicBezTo>
                  <a:cubicBezTo>
                    <a:pt x="36730" y="413532"/>
                    <a:pt x="18012" y="400886"/>
                    <a:pt x="1987" y="394951"/>
                  </a:cubicBezTo>
                  <a:cubicBezTo>
                    <a:pt x="-5135" y="361989"/>
                    <a:pt x="7329" y="343408"/>
                    <a:pt x="32256" y="330716"/>
                  </a:cubicBezTo>
                  <a:cubicBezTo>
                    <a:pt x="51841" y="320536"/>
                    <a:pt x="70559" y="308711"/>
                    <a:pt x="90145" y="298576"/>
                  </a:cubicBezTo>
                  <a:cubicBezTo>
                    <a:pt x="132877" y="275749"/>
                    <a:pt x="159584" y="243654"/>
                    <a:pt x="171180" y="198001"/>
                  </a:cubicBezTo>
                  <a:cubicBezTo>
                    <a:pt x="176522" y="177730"/>
                    <a:pt x="180083" y="157414"/>
                    <a:pt x="187205" y="138833"/>
                  </a:cubicBezTo>
                  <a:cubicBezTo>
                    <a:pt x="188985" y="132076"/>
                    <a:pt x="191679" y="126187"/>
                    <a:pt x="195240" y="120252"/>
                  </a:cubicBezTo>
                  <a:cubicBezTo>
                    <a:pt x="206836" y="104182"/>
                    <a:pt x="215739" y="95736"/>
                    <a:pt x="224641" y="87290"/>
                  </a:cubicBezTo>
                  <a:cubicBezTo>
                    <a:pt x="206836" y="87290"/>
                    <a:pt x="189031" y="78844"/>
                    <a:pt x="189031" y="61952"/>
                  </a:cubicBezTo>
                  <a:cubicBezTo>
                    <a:pt x="186611" y="41271"/>
                    <a:pt x="187479" y="20590"/>
                    <a:pt x="190127" y="0"/>
                  </a:cubicBezTo>
                  <a:close/>
                </a:path>
              </a:pathLst>
            </a:custGeom>
            <a:solidFill>
              <a:srgbClr val="0465A0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8">
              <a:extLst>
                <a:ext uri="{FF2B5EF4-FFF2-40B4-BE49-F238E27FC236}">
                  <a16:creationId xmlns:a16="http://schemas.microsoft.com/office/drawing/2014/main" id="{3E37E905-97D8-8637-EEC9-B9E864A47309}"/>
                </a:ext>
              </a:extLst>
            </p:cNvPr>
            <p:cNvSpPr/>
            <p:nvPr/>
          </p:nvSpPr>
          <p:spPr>
            <a:xfrm>
              <a:off x="1606964" y="2264541"/>
              <a:ext cx="1213067" cy="427867"/>
            </a:xfrm>
            <a:custGeom>
              <a:avLst/>
              <a:gdLst>
                <a:gd name="connsiteX0" fmla="*/ 411569 w 1213067"/>
                <a:gd name="connsiteY0" fmla="*/ 326562 h 427867"/>
                <a:gd name="connsiteX1" fmla="*/ 419604 w 1213067"/>
                <a:gd name="connsiteY1" fmla="*/ 324005 h 427867"/>
                <a:gd name="connsiteX2" fmla="*/ 463249 w 1213067"/>
                <a:gd name="connsiteY2" fmla="*/ 367970 h 427867"/>
                <a:gd name="connsiteX3" fmla="*/ 475713 w 1213067"/>
                <a:gd name="connsiteY3" fmla="*/ 350210 h 427867"/>
                <a:gd name="connsiteX4" fmla="*/ 497079 w 1213067"/>
                <a:gd name="connsiteY4" fmla="*/ 326562 h 427867"/>
                <a:gd name="connsiteX5" fmla="*/ 503333 w 1213067"/>
                <a:gd name="connsiteY5" fmla="*/ 329940 h 427867"/>
                <a:gd name="connsiteX6" fmla="*/ 457588 w 1213067"/>
                <a:gd name="connsiteY6" fmla="*/ 427776 h 427867"/>
                <a:gd name="connsiteX7" fmla="*/ 581767 w 1213067"/>
                <a:gd name="connsiteY7" fmla="*/ 427776 h 427867"/>
                <a:gd name="connsiteX8" fmla="*/ 577247 w 1213067"/>
                <a:gd name="connsiteY8" fmla="*/ 337564 h 427867"/>
                <a:gd name="connsiteX9" fmla="*/ 603954 w 1213067"/>
                <a:gd name="connsiteY9" fmla="*/ 376461 h 427867"/>
                <a:gd name="connsiteX10" fmla="*/ 645819 w 1213067"/>
                <a:gd name="connsiteY10" fmla="*/ 346878 h 427867"/>
                <a:gd name="connsiteX11" fmla="*/ 616190 w 1213067"/>
                <a:gd name="connsiteY11" fmla="*/ 427822 h 427867"/>
                <a:gd name="connsiteX12" fmla="*/ 1213068 w 1213067"/>
                <a:gd name="connsiteY12" fmla="*/ 427822 h 427867"/>
                <a:gd name="connsiteX13" fmla="*/ 1186314 w 1213067"/>
                <a:gd name="connsiteY13" fmla="*/ 334232 h 427867"/>
                <a:gd name="connsiteX14" fmla="*/ 1153352 w 1213067"/>
                <a:gd name="connsiteY14" fmla="*/ 303780 h 427867"/>
                <a:gd name="connsiteX15" fmla="*/ 850576 w 1213067"/>
                <a:gd name="connsiteY15" fmla="*/ 204027 h 427867"/>
                <a:gd name="connsiteX16" fmla="*/ 806064 w 1213067"/>
                <a:gd name="connsiteY16" fmla="*/ 181200 h 427867"/>
                <a:gd name="connsiteX17" fmla="*/ 763332 w 1213067"/>
                <a:gd name="connsiteY17" fmla="*/ 154173 h 427867"/>
                <a:gd name="connsiteX18" fmla="*/ 709004 w 1213067"/>
                <a:gd name="connsiteY18" fmla="*/ 29081 h 427867"/>
                <a:gd name="connsiteX19" fmla="*/ 711652 w 1213067"/>
                <a:gd name="connsiteY19" fmla="*/ 0 h 427867"/>
                <a:gd name="connsiteX20" fmla="*/ 362309 w 1213067"/>
                <a:gd name="connsiteY20" fmla="*/ 0 h 427867"/>
                <a:gd name="connsiteX21" fmla="*/ 389336 w 1213067"/>
                <a:gd name="connsiteY21" fmla="*/ 76424 h 427867"/>
                <a:gd name="connsiteX22" fmla="*/ 304739 w 1213067"/>
                <a:gd name="connsiteY22" fmla="*/ 223521 h 427867"/>
                <a:gd name="connsiteX23" fmla="*/ 55424 w 1213067"/>
                <a:gd name="connsiteY23" fmla="*/ 308894 h 427867"/>
                <a:gd name="connsiteX24" fmla="*/ 2009 w 1213067"/>
                <a:gd name="connsiteY24" fmla="*/ 379885 h 427867"/>
                <a:gd name="connsiteX25" fmla="*/ 0 w 1213067"/>
                <a:gd name="connsiteY25" fmla="*/ 427867 h 427867"/>
                <a:gd name="connsiteX26" fmla="*/ 419011 w 1213067"/>
                <a:gd name="connsiteY26" fmla="*/ 427867 h 427867"/>
                <a:gd name="connsiteX27" fmla="*/ 411569 w 1213067"/>
                <a:gd name="connsiteY27" fmla="*/ 326562 h 427867"/>
                <a:gd name="connsiteX28" fmla="*/ 701882 w 1213067"/>
                <a:gd name="connsiteY28" fmla="*/ 127055 h 427867"/>
                <a:gd name="connsiteX29" fmla="*/ 605689 w 1213067"/>
                <a:gd name="connsiteY29" fmla="*/ 354456 h 427867"/>
                <a:gd name="connsiteX30" fmla="*/ 550494 w 1213067"/>
                <a:gd name="connsiteY30" fmla="*/ 238632 h 427867"/>
                <a:gd name="connsiteX31" fmla="*/ 701882 w 1213067"/>
                <a:gd name="connsiteY31" fmla="*/ 127055 h 427867"/>
                <a:gd name="connsiteX32" fmla="*/ 413350 w 1213067"/>
                <a:gd name="connsiteY32" fmla="*/ 162573 h 427867"/>
                <a:gd name="connsiteX33" fmla="*/ 512190 w 1213067"/>
                <a:gd name="connsiteY33" fmla="*/ 229365 h 427867"/>
                <a:gd name="connsiteX34" fmla="*/ 473887 w 1213067"/>
                <a:gd name="connsiteY34" fmla="*/ 350256 h 427867"/>
                <a:gd name="connsiteX35" fmla="*/ 414217 w 1213067"/>
                <a:gd name="connsiteY35" fmla="*/ 264016 h 427867"/>
                <a:gd name="connsiteX36" fmla="*/ 413350 w 1213067"/>
                <a:gd name="connsiteY36" fmla="*/ 162573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13067" h="427867">
                  <a:moveTo>
                    <a:pt x="411569" y="326562"/>
                  </a:moveTo>
                  <a:cubicBezTo>
                    <a:pt x="414263" y="325694"/>
                    <a:pt x="416911" y="324873"/>
                    <a:pt x="419604" y="324005"/>
                  </a:cubicBezTo>
                  <a:cubicBezTo>
                    <a:pt x="432981" y="337519"/>
                    <a:pt x="447225" y="351032"/>
                    <a:pt x="463249" y="367970"/>
                  </a:cubicBezTo>
                  <a:cubicBezTo>
                    <a:pt x="468591" y="360346"/>
                    <a:pt x="472152" y="355278"/>
                    <a:pt x="475713" y="350210"/>
                  </a:cubicBezTo>
                  <a:cubicBezTo>
                    <a:pt x="482835" y="342586"/>
                    <a:pt x="489957" y="334140"/>
                    <a:pt x="497079" y="326562"/>
                  </a:cubicBezTo>
                  <a:cubicBezTo>
                    <a:pt x="498859" y="327429"/>
                    <a:pt x="501553" y="329118"/>
                    <a:pt x="503333" y="329940"/>
                  </a:cubicBezTo>
                  <a:cubicBezTo>
                    <a:pt x="487720" y="362719"/>
                    <a:pt x="472517" y="395225"/>
                    <a:pt x="457588" y="427776"/>
                  </a:cubicBezTo>
                  <a:lnTo>
                    <a:pt x="581767" y="427776"/>
                  </a:lnTo>
                  <a:cubicBezTo>
                    <a:pt x="580260" y="397371"/>
                    <a:pt x="578753" y="367194"/>
                    <a:pt x="577247" y="337564"/>
                  </a:cubicBezTo>
                  <a:cubicBezTo>
                    <a:pt x="585282" y="348567"/>
                    <a:pt x="593271" y="361213"/>
                    <a:pt x="603954" y="376461"/>
                  </a:cubicBezTo>
                  <a:cubicBezTo>
                    <a:pt x="616418" y="367148"/>
                    <a:pt x="627101" y="360391"/>
                    <a:pt x="645819" y="346878"/>
                  </a:cubicBezTo>
                  <a:cubicBezTo>
                    <a:pt x="635318" y="375457"/>
                    <a:pt x="625549" y="402073"/>
                    <a:pt x="616190" y="427822"/>
                  </a:cubicBezTo>
                  <a:lnTo>
                    <a:pt x="1213068" y="427822"/>
                  </a:lnTo>
                  <a:cubicBezTo>
                    <a:pt x="1206311" y="396184"/>
                    <a:pt x="1197637" y="364911"/>
                    <a:pt x="1186314" y="334232"/>
                  </a:cubicBezTo>
                  <a:cubicBezTo>
                    <a:pt x="1176499" y="322407"/>
                    <a:pt x="1164948" y="313094"/>
                    <a:pt x="1153352" y="303780"/>
                  </a:cubicBezTo>
                  <a:cubicBezTo>
                    <a:pt x="1070536" y="243746"/>
                    <a:pt x="941427" y="251370"/>
                    <a:pt x="850576" y="204027"/>
                  </a:cubicBezTo>
                  <a:cubicBezTo>
                    <a:pt x="835419" y="197270"/>
                    <a:pt x="820308" y="189646"/>
                    <a:pt x="806064" y="181200"/>
                  </a:cubicBezTo>
                  <a:cubicBezTo>
                    <a:pt x="791820" y="172754"/>
                    <a:pt x="777576" y="164308"/>
                    <a:pt x="763332" y="154173"/>
                  </a:cubicBezTo>
                  <a:cubicBezTo>
                    <a:pt x="719687" y="122033"/>
                    <a:pt x="697453" y="83181"/>
                    <a:pt x="709004" y="29081"/>
                  </a:cubicBezTo>
                  <a:cubicBezTo>
                    <a:pt x="710921" y="19540"/>
                    <a:pt x="711286" y="9770"/>
                    <a:pt x="711652" y="0"/>
                  </a:cubicBezTo>
                  <a:lnTo>
                    <a:pt x="362309" y="0"/>
                  </a:lnTo>
                  <a:cubicBezTo>
                    <a:pt x="374087" y="24881"/>
                    <a:pt x="382670" y="50813"/>
                    <a:pt x="389336" y="76424"/>
                  </a:cubicBezTo>
                  <a:cubicBezTo>
                    <a:pt x="408054" y="147416"/>
                    <a:pt x="405360" y="193070"/>
                    <a:pt x="304739" y="223521"/>
                  </a:cubicBezTo>
                  <a:cubicBezTo>
                    <a:pt x="223704" y="248859"/>
                    <a:pt x="134679" y="278443"/>
                    <a:pt x="55424" y="308894"/>
                  </a:cubicBezTo>
                  <a:cubicBezTo>
                    <a:pt x="23375" y="320718"/>
                    <a:pt x="2876" y="344412"/>
                    <a:pt x="2009" y="379885"/>
                  </a:cubicBezTo>
                  <a:cubicBezTo>
                    <a:pt x="1735" y="396047"/>
                    <a:pt x="1096" y="411980"/>
                    <a:pt x="0" y="427867"/>
                  </a:cubicBezTo>
                  <a:lnTo>
                    <a:pt x="419011" y="427867"/>
                  </a:lnTo>
                  <a:cubicBezTo>
                    <a:pt x="416454" y="394038"/>
                    <a:pt x="413852" y="360300"/>
                    <a:pt x="411569" y="326562"/>
                  </a:cubicBezTo>
                  <a:close/>
                  <a:moveTo>
                    <a:pt x="701882" y="127055"/>
                  </a:moveTo>
                  <a:cubicBezTo>
                    <a:pt x="720600" y="171019"/>
                    <a:pt x="671613" y="289354"/>
                    <a:pt x="605689" y="354456"/>
                  </a:cubicBezTo>
                  <a:cubicBezTo>
                    <a:pt x="587884" y="316427"/>
                    <a:pt x="570079" y="280086"/>
                    <a:pt x="550494" y="238632"/>
                  </a:cubicBezTo>
                  <a:cubicBezTo>
                    <a:pt x="602128" y="200603"/>
                    <a:pt x="652028" y="164262"/>
                    <a:pt x="701882" y="127055"/>
                  </a:cubicBezTo>
                  <a:close/>
                  <a:moveTo>
                    <a:pt x="413350" y="162573"/>
                  </a:moveTo>
                  <a:cubicBezTo>
                    <a:pt x="452521" y="188779"/>
                    <a:pt x="483702" y="209916"/>
                    <a:pt x="512190" y="229365"/>
                  </a:cubicBezTo>
                  <a:cubicBezTo>
                    <a:pt x="497946" y="272462"/>
                    <a:pt x="486350" y="311359"/>
                    <a:pt x="473887" y="350256"/>
                  </a:cubicBezTo>
                  <a:cubicBezTo>
                    <a:pt x="430242" y="336743"/>
                    <a:pt x="420472" y="298713"/>
                    <a:pt x="414217" y="264016"/>
                  </a:cubicBezTo>
                  <a:cubicBezTo>
                    <a:pt x="408008" y="234432"/>
                    <a:pt x="413350" y="203159"/>
                    <a:pt x="413350" y="1625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9">
              <a:extLst>
                <a:ext uri="{FF2B5EF4-FFF2-40B4-BE49-F238E27FC236}">
                  <a16:creationId xmlns:a16="http://schemas.microsoft.com/office/drawing/2014/main" id="{5F8DDC32-3E25-C703-9786-515A3307A418}"/>
                </a:ext>
              </a:extLst>
            </p:cNvPr>
            <p:cNvSpPr/>
            <p:nvPr/>
          </p:nvSpPr>
          <p:spPr>
            <a:xfrm>
              <a:off x="1295285" y="4403695"/>
              <a:ext cx="1352128" cy="427867"/>
            </a:xfrm>
            <a:custGeom>
              <a:avLst/>
              <a:gdLst>
                <a:gd name="connsiteX0" fmla="*/ 791820 w 1352128"/>
                <a:gd name="connsiteY0" fmla="*/ 373357 h 427867"/>
                <a:gd name="connsiteX1" fmla="*/ 837245 w 1352128"/>
                <a:gd name="connsiteY1" fmla="*/ 86788 h 427867"/>
                <a:gd name="connsiteX2" fmla="*/ 856831 w 1352128"/>
                <a:gd name="connsiteY2" fmla="*/ 118061 h 427867"/>
                <a:gd name="connsiteX3" fmla="*/ 869294 w 1352128"/>
                <a:gd name="connsiteY3" fmla="*/ 264290 h 427867"/>
                <a:gd name="connsiteX4" fmla="*/ 868381 w 1352128"/>
                <a:gd name="connsiteY4" fmla="*/ 377557 h 427867"/>
                <a:gd name="connsiteX5" fmla="*/ 874955 w 1352128"/>
                <a:gd name="connsiteY5" fmla="*/ 427822 h 427867"/>
                <a:gd name="connsiteX6" fmla="*/ 1325650 w 1352128"/>
                <a:gd name="connsiteY6" fmla="*/ 427822 h 427867"/>
                <a:gd name="connsiteX7" fmla="*/ 1328754 w 1352128"/>
                <a:gd name="connsiteY7" fmla="*/ 371668 h 427867"/>
                <a:gd name="connsiteX8" fmla="*/ 1343911 w 1352128"/>
                <a:gd name="connsiteY8" fmla="*/ 102036 h 427867"/>
                <a:gd name="connsiteX9" fmla="*/ 1352129 w 1352128"/>
                <a:gd name="connsiteY9" fmla="*/ 0 h 427867"/>
                <a:gd name="connsiteX10" fmla="*/ 294467 w 1352128"/>
                <a:gd name="connsiteY10" fmla="*/ 0 h 427867"/>
                <a:gd name="connsiteX11" fmla="*/ 296750 w 1352128"/>
                <a:gd name="connsiteY11" fmla="*/ 27621 h 427867"/>
                <a:gd name="connsiteX12" fmla="*/ 246896 w 1352128"/>
                <a:gd name="connsiteY12" fmla="*/ 24242 h 427867"/>
                <a:gd name="connsiteX13" fmla="*/ 256164 w 1352128"/>
                <a:gd name="connsiteY13" fmla="*/ 0 h 427867"/>
                <a:gd name="connsiteX14" fmla="*/ 175676 w 1352128"/>
                <a:gd name="connsiteY14" fmla="*/ 0 h 427867"/>
                <a:gd name="connsiteX15" fmla="*/ 141755 w 1352128"/>
                <a:gd name="connsiteY15" fmla="*/ 98658 h 427867"/>
                <a:gd name="connsiteX16" fmla="*/ 98110 w 1352128"/>
                <a:gd name="connsiteY16" fmla="*/ 114728 h 427867"/>
                <a:gd name="connsiteX17" fmla="*/ 68709 w 1352128"/>
                <a:gd name="connsiteY17" fmla="*/ 184031 h 427867"/>
                <a:gd name="connsiteX18" fmla="*/ 6392 w 1352128"/>
                <a:gd name="connsiteY18" fmla="*/ 335327 h 427867"/>
                <a:gd name="connsiteX19" fmla="*/ 0 w 1352128"/>
                <a:gd name="connsiteY19" fmla="*/ 427868 h 427867"/>
                <a:gd name="connsiteX20" fmla="*/ 788807 w 1352128"/>
                <a:gd name="connsiteY20" fmla="*/ 427868 h 427867"/>
                <a:gd name="connsiteX21" fmla="*/ 791820 w 1352128"/>
                <a:gd name="connsiteY21" fmla="*/ 373357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52128" h="427867">
                  <a:moveTo>
                    <a:pt x="791820" y="373357"/>
                  </a:moveTo>
                  <a:cubicBezTo>
                    <a:pt x="790907" y="275293"/>
                    <a:pt x="823001" y="183163"/>
                    <a:pt x="837245" y="86788"/>
                  </a:cubicBezTo>
                  <a:cubicBezTo>
                    <a:pt x="847061" y="96101"/>
                    <a:pt x="853270" y="106237"/>
                    <a:pt x="856831" y="118061"/>
                  </a:cubicBezTo>
                  <a:cubicBezTo>
                    <a:pt x="871988" y="166226"/>
                    <a:pt x="874636" y="214436"/>
                    <a:pt x="869294" y="264290"/>
                  </a:cubicBezTo>
                  <a:cubicBezTo>
                    <a:pt x="865733" y="301498"/>
                    <a:pt x="864820" y="340349"/>
                    <a:pt x="868381" y="377557"/>
                  </a:cubicBezTo>
                  <a:cubicBezTo>
                    <a:pt x="870162" y="394312"/>
                    <a:pt x="872444" y="411067"/>
                    <a:pt x="874955" y="427822"/>
                  </a:cubicBezTo>
                  <a:lnTo>
                    <a:pt x="1325650" y="427822"/>
                  </a:lnTo>
                  <a:cubicBezTo>
                    <a:pt x="1327339" y="409195"/>
                    <a:pt x="1328435" y="390477"/>
                    <a:pt x="1328754" y="371668"/>
                  </a:cubicBezTo>
                  <a:cubicBezTo>
                    <a:pt x="1330535" y="282049"/>
                    <a:pt x="1336789" y="191609"/>
                    <a:pt x="1343911" y="102036"/>
                  </a:cubicBezTo>
                  <a:cubicBezTo>
                    <a:pt x="1346331" y="68024"/>
                    <a:pt x="1349162" y="34058"/>
                    <a:pt x="1352129" y="0"/>
                  </a:cubicBezTo>
                  <a:lnTo>
                    <a:pt x="294467" y="0"/>
                  </a:lnTo>
                  <a:cubicBezTo>
                    <a:pt x="295243" y="9040"/>
                    <a:pt x="295974" y="18216"/>
                    <a:pt x="296750" y="27621"/>
                  </a:cubicBezTo>
                  <a:cubicBezTo>
                    <a:pt x="278945" y="25931"/>
                    <a:pt x="264701" y="25064"/>
                    <a:pt x="246896" y="24242"/>
                  </a:cubicBezTo>
                  <a:cubicBezTo>
                    <a:pt x="250092" y="16025"/>
                    <a:pt x="253150" y="7944"/>
                    <a:pt x="256164" y="0"/>
                  </a:cubicBezTo>
                  <a:lnTo>
                    <a:pt x="175676" y="0"/>
                  </a:lnTo>
                  <a:cubicBezTo>
                    <a:pt x="164491" y="31501"/>
                    <a:pt x="153990" y="64372"/>
                    <a:pt x="141755" y="98658"/>
                  </a:cubicBezTo>
                  <a:cubicBezTo>
                    <a:pt x="131072" y="102904"/>
                    <a:pt x="114135" y="108793"/>
                    <a:pt x="98110" y="114728"/>
                  </a:cubicBezTo>
                  <a:cubicBezTo>
                    <a:pt x="87427" y="140066"/>
                    <a:pt x="81172" y="163760"/>
                    <a:pt x="68709" y="184031"/>
                  </a:cubicBezTo>
                  <a:cubicBezTo>
                    <a:pt x="38441" y="230506"/>
                    <a:pt x="18855" y="282917"/>
                    <a:pt x="6392" y="335327"/>
                  </a:cubicBezTo>
                  <a:cubicBezTo>
                    <a:pt x="-502" y="365596"/>
                    <a:pt x="7579" y="397462"/>
                    <a:pt x="0" y="427868"/>
                  </a:cubicBezTo>
                  <a:lnTo>
                    <a:pt x="788807" y="427868"/>
                  </a:lnTo>
                  <a:cubicBezTo>
                    <a:pt x="790724" y="409698"/>
                    <a:pt x="791820" y="391573"/>
                    <a:pt x="791820" y="373357"/>
                  </a:cubicBezTo>
                  <a:close/>
                </a:path>
              </a:pathLst>
            </a:custGeom>
            <a:solidFill>
              <a:srgbClr val="0465A0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30">
              <a:extLst>
                <a:ext uri="{FF2B5EF4-FFF2-40B4-BE49-F238E27FC236}">
                  <a16:creationId xmlns:a16="http://schemas.microsoft.com/office/drawing/2014/main" id="{DCE43420-A33A-1D2E-F8C7-B3552E15928C}"/>
                </a:ext>
              </a:extLst>
            </p:cNvPr>
            <p:cNvSpPr/>
            <p:nvPr/>
          </p:nvSpPr>
          <p:spPr>
            <a:xfrm>
              <a:off x="1538803" y="5259338"/>
              <a:ext cx="1004246" cy="427914"/>
            </a:xfrm>
            <a:custGeom>
              <a:avLst/>
              <a:gdLst>
                <a:gd name="connsiteX0" fmla="*/ 65833 w 1004246"/>
                <a:gd name="connsiteY0" fmla="*/ 92 h 427914"/>
                <a:gd name="connsiteX1" fmla="*/ 463295 w 1004246"/>
                <a:gd name="connsiteY1" fmla="*/ 92 h 427914"/>
                <a:gd name="connsiteX2" fmla="*/ 450375 w 1004246"/>
                <a:gd name="connsiteY2" fmla="*/ 87473 h 427914"/>
                <a:gd name="connsiteX3" fmla="*/ 444120 w 1004246"/>
                <a:gd name="connsiteY3" fmla="*/ 107744 h 427914"/>
                <a:gd name="connsiteX4" fmla="*/ 412071 w 1004246"/>
                <a:gd name="connsiteY4" fmla="*/ 323276 h 427914"/>
                <a:gd name="connsiteX5" fmla="*/ 407643 w 1004246"/>
                <a:gd name="connsiteY5" fmla="*/ 346148 h 427914"/>
                <a:gd name="connsiteX6" fmla="*/ 389107 w 1004246"/>
                <a:gd name="connsiteY6" fmla="*/ 427914 h 427914"/>
                <a:gd name="connsiteX7" fmla="*/ 0 w 1004246"/>
                <a:gd name="connsiteY7" fmla="*/ 427914 h 427914"/>
                <a:gd name="connsiteX8" fmla="*/ 29173 w 1004246"/>
                <a:gd name="connsiteY8" fmla="*/ 265843 h 427914"/>
                <a:gd name="connsiteX9" fmla="*/ 31866 w 1004246"/>
                <a:gd name="connsiteY9" fmla="*/ 244705 h 427914"/>
                <a:gd name="connsiteX10" fmla="*/ 37208 w 1004246"/>
                <a:gd name="connsiteY10" fmla="*/ 199919 h 427914"/>
                <a:gd name="connsiteX11" fmla="*/ 65833 w 1004246"/>
                <a:gd name="connsiteY11" fmla="*/ 92 h 427914"/>
                <a:gd name="connsiteX12" fmla="*/ 656501 w 1004246"/>
                <a:gd name="connsiteY12" fmla="*/ 0 h 427914"/>
                <a:gd name="connsiteX13" fmla="*/ 1004246 w 1004246"/>
                <a:gd name="connsiteY13" fmla="*/ 0 h 427914"/>
                <a:gd name="connsiteX14" fmla="*/ 1002420 w 1004246"/>
                <a:gd name="connsiteY14" fmla="*/ 30771 h 427914"/>
                <a:gd name="connsiteX15" fmla="*/ 982835 w 1004246"/>
                <a:gd name="connsiteY15" fmla="*/ 333410 h 427914"/>
                <a:gd name="connsiteX16" fmla="*/ 981922 w 1004246"/>
                <a:gd name="connsiteY16" fmla="*/ 337655 h 427914"/>
                <a:gd name="connsiteX17" fmla="*/ 966125 w 1004246"/>
                <a:gd name="connsiteY17" fmla="*/ 427867 h 427914"/>
                <a:gd name="connsiteX18" fmla="*/ 640933 w 1004246"/>
                <a:gd name="connsiteY18" fmla="*/ 427867 h 427914"/>
                <a:gd name="connsiteX19" fmla="*/ 640842 w 1004246"/>
                <a:gd name="connsiteY19" fmla="*/ 376507 h 427914"/>
                <a:gd name="connsiteX20" fmla="*/ 646183 w 1004246"/>
                <a:gd name="connsiteY20" fmla="*/ 357058 h 427914"/>
                <a:gd name="connsiteX21" fmla="*/ 650658 w 1004246"/>
                <a:gd name="connsiteY21" fmla="*/ 336788 h 427914"/>
                <a:gd name="connsiteX22" fmla="*/ 662254 w 1004246"/>
                <a:gd name="connsiteY22" fmla="*/ 215897 h 427914"/>
                <a:gd name="connsiteX23" fmla="*/ 656912 w 1004246"/>
                <a:gd name="connsiteY23" fmla="*/ 73046 h 427914"/>
                <a:gd name="connsiteX24" fmla="*/ 656501 w 1004246"/>
                <a:gd name="connsiteY24" fmla="*/ 0 h 42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04246" h="427914">
                  <a:moveTo>
                    <a:pt x="65833" y="92"/>
                  </a:moveTo>
                  <a:lnTo>
                    <a:pt x="463295" y="92"/>
                  </a:lnTo>
                  <a:cubicBezTo>
                    <a:pt x="459597" y="28443"/>
                    <a:pt x="455762" y="57479"/>
                    <a:pt x="450375" y="87473"/>
                  </a:cubicBezTo>
                  <a:cubicBezTo>
                    <a:pt x="447681" y="94230"/>
                    <a:pt x="445901" y="100987"/>
                    <a:pt x="444120" y="107744"/>
                  </a:cubicBezTo>
                  <a:cubicBezTo>
                    <a:pt x="425448" y="177046"/>
                    <a:pt x="414765" y="249727"/>
                    <a:pt x="412071" y="323276"/>
                  </a:cubicBezTo>
                  <a:cubicBezTo>
                    <a:pt x="411158" y="330900"/>
                    <a:pt x="409378" y="338478"/>
                    <a:pt x="407643" y="346148"/>
                  </a:cubicBezTo>
                  <a:cubicBezTo>
                    <a:pt x="401662" y="373266"/>
                    <a:pt x="395864" y="400659"/>
                    <a:pt x="389107" y="427914"/>
                  </a:cubicBezTo>
                  <a:lnTo>
                    <a:pt x="0" y="427914"/>
                  </a:lnTo>
                  <a:cubicBezTo>
                    <a:pt x="6985" y="372764"/>
                    <a:pt x="26571" y="318162"/>
                    <a:pt x="29173" y="265843"/>
                  </a:cubicBezTo>
                  <a:cubicBezTo>
                    <a:pt x="30086" y="258219"/>
                    <a:pt x="30999" y="251462"/>
                    <a:pt x="31866" y="244705"/>
                  </a:cubicBezTo>
                  <a:cubicBezTo>
                    <a:pt x="33647" y="229502"/>
                    <a:pt x="35427" y="215122"/>
                    <a:pt x="37208" y="199919"/>
                  </a:cubicBezTo>
                  <a:cubicBezTo>
                    <a:pt x="41865" y="131986"/>
                    <a:pt x="73183" y="62638"/>
                    <a:pt x="65833" y="92"/>
                  </a:cubicBezTo>
                  <a:close/>
                  <a:moveTo>
                    <a:pt x="656501" y="0"/>
                  </a:moveTo>
                  <a:lnTo>
                    <a:pt x="1004246" y="0"/>
                  </a:lnTo>
                  <a:cubicBezTo>
                    <a:pt x="1003562" y="10226"/>
                    <a:pt x="1002922" y="20499"/>
                    <a:pt x="1002420" y="30771"/>
                  </a:cubicBezTo>
                  <a:cubicBezTo>
                    <a:pt x="997992" y="131392"/>
                    <a:pt x="989957" y="232834"/>
                    <a:pt x="982835" y="333410"/>
                  </a:cubicBezTo>
                  <a:cubicBezTo>
                    <a:pt x="982835" y="335099"/>
                    <a:pt x="981967" y="335966"/>
                    <a:pt x="981922" y="337655"/>
                  </a:cubicBezTo>
                  <a:cubicBezTo>
                    <a:pt x="976671" y="367787"/>
                    <a:pt x="971376" y="397827"/>
                    <a:pt x="966125" y="427867"/>
                  </a:cubicBezTo>
                  <a:lnTo>
                    <a:pt x="640933" y="427867"/>
                  </a:lnTo>
                  <a:cubicBezTo>
                    <a:pt x="641709" y="410656"/>
                    <a:pt x="641846" y="393536"/>
                    <a:pt x="640842" y="376507"/>
                  </a:cubicBezTo>
                  <a:cubicBezTo>
                    <a:pt x="642622" y="370572"/>
                    <a:pt x="644403" y="363815"/>
                    <a:pt x="646183" y="357058"/>
                  </a:cubicBezTo>
                  <a:cubicBezTo>
                    <a:pt x="647964" y="350302"/>
                    <a:pt x="649745" y="343545"/>
                    <a:pt x="650658" y="336788"/>
                  </a:cubicBezTo>
                  <a:cubicBezTo>
                    <a:pt x="658693" y="297069"/>
                    <a:pt x="661386" y="256483"/>
                    <a:pt x="662254" y="215897"/>
                  </a:cubicBezTo>
                  <a:cubicBezTo>
                    <a:pt x="663167" y="168554"/>
                    <a:pt x="657825" y="120389"/>
                    <a:pt x="656912" y="73046"/>
                  </a:cubicBezTo>
                  <a:cubicBezTo>
                    <a:pt x="656501" y="48713"/>
                    <a:pt x="656456" y="24379"/>
                    <a:pt x="656501" y="0"/>
                  </a:cubicBezTo>
                  <a:close/>
                </a:path>
              </a:pathLst>
            </a:custGeom>
            <a:solidFill>
              <a:srgbClr val="0465A0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1">
              <a:extLst>
                <a:ext uri="{FF2B5EF4-FFF2-40B4-BE49-F238E27FC236}">
                  <a16:creationId xmlns:a16="http://schemas.microsoft.com/office/drawing/2014/main" id="{F19E2175-7C23-B8CE-641A-19D8C124D2AA}"/>
                </a:ext>
              </a:extLst>
            </p:cNvPr>
            <p:cNvSpPr/>
            <p:nvPr/>
          </p:nvSpPr>
          <p:spPr>
            <a:xfrm>
              <a:off x="1283141" y="4831517"/>
              <a:ext cx="1337748" cy="427867"/>
            </a:xfrm>
            <a:custGeom>
              <a:avLst/>
              <a:gdLst>
                <a:gd name="connsiteX0" fmla="*/ 887054 w 1337748"/>
                <a:gd name="connsiteY0" fmla="*/ 0 h 427867"/>
                <a:gd name="connsiteX1" fmla="*/ 1337748 w 1337748"/>
                <a:gd name="connsiteY1" fmla="*/ 0 h 427867"/>
                <a:gd name="connsiteX2" fmla="*/ 1287438 w 1337748"/>
                <a:gd name="connsiteY2" fmla="*/ 250685 h 427867"/>
                <a:gd name="connsiteX3" fmla="*/ 1259909 w 1337748"/>
                <a:gd name="connsiteY3" fmla="*/ 427867 h 427867"/>
                <a:gd name="connsiteX4" fmla="*/ 912164 w 1337748"/>
                <a:gd name="connsiteY4" fmla="*/ 427867 h 427867"/>
                <a:gd name="connsiteX5" fmla="*/ 909927 w 1337748"/>
                <a:gd name="connsiteY5" fmla="*/ 175448 h 427867"/>
                <a:gd name="connsiteX6" fmla="*/ 887054 w 1337748"/>
                <a:gd name="connsiteY6" fmla="*/ 0 h 427867"/>
                <a:gd name="connsiteX7" fmla="*/ 12190 w 1337748"/>
                <a:gd name="connsiteY7" fmla="*/ 0 h 427867"/>
                <a:gd name="connsiteX8" fmla="*/ 801043 w 1337748"/>
                <a:gd name="connsiteY8" fmla="*/ 0 h 427867"/>
                <a:gd name="connsiteX9" fmla="*/ 775522 w 1337748"/>
                <a:gd name="connsiteY9" fmla="*/ 162756 h 427867"/>
                <a:gd name="connsiteX10" fmla="*/ 769268 w 1337748"/>
                <a:gd name="connsiteY10" fmla="*/ 205031 h 427867"/>
                <a:gd name="connsiteX11" fmla="*/ 765707 w 1337748"/>
                <a:gd name="connsiteY11" fmla="*/ 226169 h 427867"/>
                <a:gd name="connsiteX12" fmla="*/ 718957 w 1337748"/>
                <a:gd name="connsiteY12" fmla="*/ 427867 h 427867"/>
                <a:gd name="connsiteX13" fmla="*/ 321495 w 1337748"/>
                <a:gd name="connsiteY13" fmla="*/ 427867 h 427867"/>
                <a:gd name="connsiteX14" fmla="*/ 299079 w 1337748"/>
                <a:gd name="connsiteY14" fmla="*/ 368198 h 427867"/>
                <a:gd name="connsiteX15" fmla="*/ 215396 w 1337748"/>
                <a:gd name="connsiteY15" fmla="*/ 375822 h 427867"/>
                <a:gd name="connsiteX16" fmla="*/ 171750 w 1337748"/>
                <a:gd name="connsiteY16" fmla="*/ 380890 h 427867"/>
                <a:gd name="connsiteX17" fmla="*/ 71129 w 1337748"/>
                <a:gd name="connsiteY17" fmla="*/ 374133 h 427867"/>
                <a:gd name="connsiteX18" fmla="*/ 15021 w 1337748"/>
                <a:gd name="connsiteY18" fmla="*/ 303963 h 427867"/>
                <a:gd name="connsiteX19" fmla="*/ 6118 w 1337748"/>
                <a:gd name="connsiteY19" fmla="*/ 204209 h 427867"/>
                <a:gd name="connsiteX20" fmla="*/ 11460 w 1337748"/>
                <a:gd name="connsiteY20" fmla="*/ 3013 h 427867"/>
                <a:gd name="connsiteX21" fmla="*/ 12190 w 1337748"/>
                <a:gd name="connsiteY21" fmla="*/ 0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37748" h="427867">
                  <a:moveTo>
                    <a:pt x="887054" y="0"/>
                  </a:moveTo>
                  <a:lnTo>
                    <a:pt x="1337748" y="0"/>
                  </a:lnTo>
                  <a:cubicBezTo>
                    <a:pt x="1330033" y="85053"/>
                    <a:pt x="1309352" y="168143"/>
                    <a:pt x="1287438" y="250685"/>
                  </a:cubicBezTo>
                  <a:cubicBezTo>
                    <a:pt x="1271505" y="309852"/>
                    <a:pt x="1263972" y="368381"/>
                    <a:pt x="1259909" y="427867"/>
                  </a:cubicBezTo>
                  <a:lnTo>
                    <a:pt x="912164" y="427867"/>
                  </a:lnTo>
                  <a:cubicBezTo>
                    <a:pt x="912346" y="343727"/>
                    <a:pt x="914081" y="259359"/>
                    <a:pt x="909927" y="175448"/>
                  </a:cubicBezTo>
                  <a:cubicBezTo>
                    <a:pt x="907187" y="116965"/>
                    <a:pt x="895820" y="58483"/>
                    <a:pt x="887054" y="0"/>
                  </a:cubicBezTo>
                  <a:close/>
                  <a:moveTo>
                    <a:pt x="12190" y="0"/>
                  </a:moveTo>
                  <a:lnTo>
                    <a:pt x="801043" y="0"/>
                  </a:lnTo>
                  <a:cubicBezTo>
                    <a:pt x="795564" y="54237"/>
                    <a:pt x="783512" y="108245"/>
                    <a:pt x="775522" y="162756"/>
                  </a:cubicBezTo>
                  <a:cubicBezTo>
                    <a:pt x="773742" y="176315"/>
                    <a:pt x="771048" y="190650"/>
                    <a:pt x="769268" y="205031"/>
                  </a:cubicBezTo>
                  <a:cubicBezTo>
                    <a:pt x="767487" y="211788"/>
                    <a:pt x="766574" y="219412"/>
                    <a:pt x="765707" y="226169"/>
                  </a:cubicBezTo>
                  <a:cubicBezTo>
                    <a:pt x="736534" y="291728"/>
                    <a:pt x="728134" y="357789"/>
                    <a:pt x="718957" y="427867"/>
                  </a:cubicBezTo>
                  <a:lnTo>
                    <a:pt x="321495" y="427867"/>
                  </a:lnTo>
                  <a:cubicBezTo>
                    <a:pt x="319075" y="407141"/>
                    <a:pt x="312364" y="387144"/>
                    <a:pt x="299079" y="368198"/>
                  </a:cubicBezTo>
                  <a:cubicBezTo>
                    <a:pt x="290176" y="359752"/>
                    <a:pt x="245664" y="368198"/>
                    <a:pt x="215396" y="375822"/>
                  </a:cubicBezTo>
                  <a:cubicBezTo>
                    <a:pt x="201152" y="377511"/>
                    <a:pt x="185994" y="380022"/>
                    <a:pt x="171750" y="380890"/>
                  </a:cubicBezTo>
                  <a:cubicBezTo>
                    <a:pt x="138788" y="383446"/>
                    <a:pt x="104091" y="380890"/>
                    <a:pt x="71129" y="374133"/>
                  </a:cubicBezTo>
                  <a:cubicBezTo>
                    <a:pt x="35519" y="366509"/>
                    <a:pt x="22143" y="335236"/>
                    <a:pt x="15021" y="303963"/>
                  </a:cubicBezTo>
                  <a:cubicBezTo>
                    <a:pt x="6986" y="271001"/>
                    <a:pt x="7899" y="238039"/>
                    <a:pt x="6118" y="204209"/>
                  </a:cubicBezTo>
                  <a:cubicBezTo>
                    <a:pt x="2557" y="136550"/>
                    <a:pt x="-8126" y="69805"/>
                    <a:pt x="11460" y="3013"/>
                  </a:cubicBezTo>
                  <a:cubicBezTo>
                    <a:pt x="11734" y="2009"/>
                    <a:pt x="11962" y="1004"/>
                    <a:pt x="12190" y="0"/>
                  </a:cubicBezTo>
                  <a:close/>
                </a:path>
              </a:pathLst>
            </a:custGeom>
            <a:solidFill>
              <a:srgbClr val="0465A0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2">
              <a:extLst>
                <a:ext uri="{FF2B5EF4-FFF2-40B4-BE49-F238E27FC236}">
                  <a16:creationId xmlns:a16="http://schemas.microsoft.com/office/drawing/2014/main" id="{BE40435F-048C-EA54-88F7-E5FB61348694}"/>
                </a:ext>
              </a:extLst>
            </p:cNvPr>
            <p:cNvSpPr/>
            <p:nvPr/>
          </p:nvSpPr>
          <p:spPr>
            <a:xfrm>
              <a:off x="1471053" y="3975782"/>
              <a:ext cx="1287072" cy="427913"/>
            </a:xfrm>
            <a:custGeom>
              <a:avLst/>
              <a:gdLst>
                <a:gd name="connsiteX0" fmla="*/ 105826 w 1287072"/>
                <a:gd name="connsiteY0" fmla="*/ 360848 h 427913"/>
                <a:gd name="connsiteX1" fmla="*/ 112948 w 1287072"/>
                <a:gd name="connsiteY1" fmla="*/ 361715 h 427913"/>
                <a:gd name="connsiteX2" fmla="*/ 118654 w 1287072"/>
                <a:gd name="connsiteY2" fmla="*/ 427913 h 427913"/>
                <a:gd name="connsiteX3" fmla="*/ 1176362 w 1287072"/>
                <a:gd name="connsiteY3" fmla="*/ 427913 h 427913"/>
                <a:gd name="connsiteX4" fmla="*/ 1193984 w 1287072"/>
                <a:gd name="connsiteY4" fmla="*/ 227310 h 427913"/>
                <a:gd name="connsiteX5" fmla="*/ 1196678 w 1287072"/>
                <a:gd name="connsiteY5" fmla="*/ 138559 h 427913"/>
                <a:gd name="connsiteX6" fmla="*/ 1205580 w 1287072"/>
                <a:gd name="connsiteY6" fmla="*/ 80214 h 427913"/>
                <a:gd name="connsiteX7" fmla="*/ 1226079 w 1287072"/>
                <a:gd name="connsiteY7" fmla="*/ 55698 h 427913"/>
                <a:gd name="connsiteX8" fmla="*/ 1276846 w 1287072"/>
                <a:gd name="connsiteY8" fmla="*/ 15111 h 427913"/>
                <a:gd name="connsiteX9" fmla="*/ 1287072 w 1287072"/>
                <a:gd name="connsiteY9" fmla="*/ 46 h 427913"/>
                <a:gd name="connsiteX10" fmla="*/ 1240688 w 1287072"/>
                <a:gd name="connsiteY10" fmla="*/ 46 h 427913"/>
                <a:gd name="connsiteX11" fmla="*/ 1248312 w 1287072"/>
                <a:gd name="connsiteY11" fmla="*/ 13422 h 427913"/>
                <a:gd name="connsiteX12" fmla="*/ 1217131 w 1287072"/>
                <a:gd name="connsiteY12" fmla="*/ 34560 h 427913"/>
                <a:gd name="connsiteX13" fmla="*/ 1189191 w 1287072"/>
                <a:gd name="connsiteY13" fmla="*/ 46 h 427913"/>
                <a:gd name="connsiteX14" fmla="*/ 225302 w 1287072"/>
                <a:gd name="connsiteY14" fmla="*/ 46 h 427913"/>
                <a:gd name="connsiteX15" fmla="*/ 200238 w 1287072"/>
                <a:gd name="connsiteY15" fmla="*/ 187546 h 427913"/>
                <a:gd name="connsiteX16" fmla="*/ 193116 w 1287072"/>
                <a:gd name="connsiteY16" fmla="*/ 131757 h 427913"/>
                <a:gd name="connsiteX17" fmla="*/ 187774 w 1287072"/>
                <a:gd name="connsiteY17" fmla="*/ 73411 h 427913"/>
                <a:gd name="connsiteX18" fmla="*/ 189555 w 1287072"/>
                <a:gd name="connsiteY18" fmla="*/ 45517 h 427913"/>
                <a:gd name="connsiteX19" fmla="*/ 215577 w 1287072"/>
                <a:gd name="connsiteY19" fmla="*/ 0 h 427913"/>
                <a:gd name="connsiteX20" fmla="*/ 178232 w 1287072"/>
                <a:gd name="connsiteY20" fmla="*/ 0 h 427913"/>
                <a:gd name="connsiteX21" fmla="*/ 171750 w 1287072"/>
                <a:gd name="connsiteY21" fmla="*/ 32825 h 427913"/>
                <a:gd name="connsiteX22" fmla="*/ 50630 w 1287072"/>
                <a:gd name="connsiteY22" fmla="*/ 32825 h 427913"/>
                <a:gd name="connsiteX23" fmla="*/ 42275 w 1287072"/>
                <a:gd name="connsiteY23" fmla="*/ 0 h 427913"/>
                <a:gd name="connsiteX24" fmla="*/ 17075 w 1287072"/>
                <a:gd name="connsiteY24" fmla="*/ 0 h 427913"/>
                <a:gd name="connsiteX25" fmla="*/ 22142 w 1287072"/>
                <a:gd name="connsiteY25" fmla="*/ 21001 h 427913"/>
                <a:gd name="connsiteX26" fmla="*/ 28397 w 1287072"/>
                <a:gd name="connsiteY26" fmla="*/ 91171 h 427913"/>
                <a:gd name="connsiteX27" fmla="*/ 12372 w 1287072"/>
                <a:gd name="connsiteY27" fmla="*/ 152895 h 427913"/>
                <a:gd name="connsiteX28" fmla="*/ 18627 w 1287072"/>
                <a:gd name="connsiteY28" fmla="*/ 221375 h 427913"/>
                <a:gd name="connsiteX29" fmla="*/ 27529 w 1287072"/>
                <a:gd name="connsiteY29" fmla="*/ 359158 h 427913"/>
                <a:gd name="connsiteX30" fmla="*/ 0 w 1287072"/>
                <a:gd name="connsiteY30" fmla="*/ 427913 h 427913"/>
                <a:gd name="connsiteX31" fmla="*/ 80442 w 1287072"/>
                <a:gd name="connsiteY31" fmla="*/ 427913 h 427913"/>
                <a:gd name="connsiteX32" fmla="*/ 105826 w 1287072"/>
                <a:gd name="connsiteY32" fmla="*/ 360848 h 42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87072" h="427913">
                  <a:moveTo>
                    <a:pt x="105826" y="360848"/>
                  </a:moveTo>
                  <a:cubicBezTo>
                    <a:pt x="108519" y="360848"/>
                    <a:pt x="111167" y="360848"/>
                    <a:pt x="112948" y="361715"/>
                  </a:cubicBezTo>
                  <a:cubicBezTo>
                    <a:pt x="114865" y="383446"/>
                    <a:pt x="116782" y="405223"/>
                    <a:pt x="118654" y="427913"/>
                  </a:cubicBezTo>
                  <a:lnTo>
                    <a:pt x="1176362" y="427913"/>
                  </a:lnTo>
                  <a:cubicBezTo>
                    <a:pt x="1182205" y="361259"/>
                    <a:pt x="1188643" y="294467"/>
                    <a:pt x="1193984" y="227310"/>
                  </a:cubicBezTo>
                  <a:cubicBezTo>
                    <a:pt x="1196678" y="197727"/>
                    <a:pt x="1194852" y="168143"/>
                    <a:pt x="1196678" y="138559"/>
                  </a:cubicBezTo>
                  <a:cubicBezTo>
                    <a:pt x="1197591" y="119111"/>
                    <a:pt x="1200239" y="98840"/>
                    <a:pt x="1205580" y="80214"/>
                  </a:cubicBezTo>
                  <a:cubicBezTo>
                    <a:pt x="1208274" y="70900"/>
                    <a:pt x="1218957" y="55698"/>
                    <a:pt x="1226079" y="55698"/>
                  </a:cubicBezTo>
                  <a:cubicBezTo>
                    <a:pt x="1257260" y="55698"/>
                    <a:pt x="1264382" y="33738"/>
                    <a:pt x="1276846" y="15111"/>
                  </a:cubicBezTo>
                  <a:cubicBezTo>
                    <a:pt x="1280179" y="9998"/>
                    <a:pt x="1283511" y="4885"/>
                    <a:pt x="1287072" y="46"/>
                  </a:cubicBezTo>
                  <a:lnTo>
                    <a:pt x="1240688" y="46"/>
                  </a:lnTo>
                  <a:cubicBezTo>
                    <a:pt x="1243245" y="4474"/>
                    <a:pt x="1245801" y="8948"/>
                    <a:pt x="1248312" y="13422"/>
                  </a:cubicBezTo>
                  <a:cubicBezTo>
                    <a:pt x="1236716" y="21046"/>
                    <a:pt x="1227814" y="26936"/>
                    <a:pt x="1217131" y="34560"/>
                  </a:cubicBezTo>
                  <a:cubicBezTo>
                    <a:pt x="1207726" y="22918"/>
                    <a:pt x="1198458" y="11459"/>
                    <a:pt x="1189191" y="46"/>
                  </a:cubicBezTo>
                  <a:lnTo>
                    <a:pt x="225302" y="46"/>
                  </a:lnTo>
                  <a:cubicBezTo>
                    <a:pt x="226808" y="60994"/>
                    <a:pt x="225986" y="122535"/>
                    <a:pt x="200238" y="187546"/>
                  </a:cubicBezTo>
                  <a:cubicBezTo>
                    <a:pt x="197544" y="164719"/>
                    <a:pt x="194896" y="148649"/>
                    <a:pt x="193116" y="131757"/>
                  </a:cubicBezTo>
                  <a:cubicBezTo>
                    <a:pt x="191335" y="112308"/>
                    <a:pt x="188642" y="92860"/>
                    <a:pt x="187774" y="73411"/>
                  </a:cubicBezTo>
                  <a:cubicBezTo>
                    <a:pt x="186861" y="64098"/>
                    <a:pt x="184213" y="49763"/>
                    <a:pt x="189555" y="45517"/>
                  </a:cubicBezTo>
                  <a:cubicBezTo>
                    <a:pt x="204712" y="32551"/>
                    <a:pt x="211240" y="16618"/>
                    <a:pt x="215577" y="0"/>
                  </a:cubicBezTo>
                  <a:lnTo>
                    <a:pt x="178232" y="0"/>
                  </a:lnTo>
                  <a:cubicBezTo>
                    <a:pt x="176041" y="12007"/>
                    <a:pt x="173667" y="23101"/>
                    <a:pt x="171750" y="32825"/>
                  </a:cubicBezTo>
                  <a:cubicBezTo>
                    <a:pt x="128105" y="32825"/>
                    <a:pt x="88934" y="32825"/>
                    <a:pt x="50630" y="32825"/>
                  </a:cubicBezTo>
                  <a:cubicBezTo>
                    <a:pt x="45289" y="17942"/>
                    <a:pt x="42367" y="7624"/>
                    <a:pt x="42275" y="0"/>
                  </a:cubicBezTo>
                  <a:lnTo>
                    <a:pt x="17075" y="0"/>
                  </a:lnTo>
                  <a:cubicBezTo>
                    <a:pt x="18079" y="7259"/>
                    <a:pt x="19631" y="14335"/>
                    <a:pt x="22142" y="21001"/>
                  </a:cubicBezTo>
                  <a:cubicBezTo>
                    <a:pt x="31045" y="45517"/>
                    <a:pt x="32825" y="67476"/>
                    <a:pt x="28397" y="91171"/>
                  </a:cubicBezTo>
                  <a:cubicBezTo>
                    <a:pt x="23923" y="111441"/>
                    <a:pt x="18581" y="132579"/>
                    <a:pt x="12372" y="152895"/>
                  </a:cubicBezTo>
                  <a:cubicBezTo>
                    <a:pt x="4337" y="177411"/>
                    <a:pt x="8811" y="197681"/>
                    <a:pt x="18627" y="221375"/>
                  </a:cubicBezTo>
                  <a:cubicBezTo>
                    <a:pt x="37345" y="265340"/>
                    <a:pt x="50676" y="309305"/>
                    <a:pt x="27529" y="359158"/>
                  </a:cubicBezTo>
                  <a:cubicBezTo>
                    <a:pt x="17211" y="381255"/>
                    <a:pt x="8400" y="404219"/>
                    <a:pt x="0" y="427913"/>
                  </a:cubicBezTo>
                  <a:lnTo>
                    <a:pt x="80442" y="427913"/>
                  </a:lnTo>
                  <a:cubicBezTo>
                    <a:pt x="89116" y="404858"/>
                    <a:pt x="97243" y="382853"/>
                    <a:pt x="105826" y="360848"/>
                  </a:cubicBezTo>
                  <a:close/>
                </a:path>
              </a:pathLst>
            </a:custGeom>
            <a:solidFill>
              <a:srgbClr val="0465A0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3">
              <a:extLst>
                <a:ext uri="{FF2B5EF4-FFF2-40B4-BE49-F238E27FC236}">
                  <a16:creationId xmlns:a16="http://schemas.microsoft.com/office/drawing/2014/main" id="{B3AFAE4C-8D73-6FBA-1A40-26664F47B729}"/>
                </a:ext>
              </a:extLst>
            </p:cNvPr>
            <p:cNvSpPr/>
            <p:nvPr/>
          </p:nvSpPr>
          <p:spPr>
            <a:xfrm>
              <a:off x="1503376" y="3120230"/>
              <a:ext cx="1396732" cy="427867"/>
            </a:xfrm>
            <a:custGeom>
              <a:avLst/>
              <a:gdLst>
                <a:gd name="connsiteX0" fmla="*/ 1396733 w 1396732"/>
                <a:gd name="connsiteY0" fmla="*/ 213066 h 427867"/>
                <a:gd name="connsiteX1" fmla="*/ 1387830 w 1396732"/>
                <a:gd name="connsiteY1" fmla="*/ 138696 h 427867"/>
                <a:gd name="connsiteX2" fmla="*/ 1365551 w 1396732"/>
                <a:gd name="connsiteY2" fmla="*/ 51634 h 427867"/>
                <a:gd name="connsiteX3" fmla="*/ 1359297 w 1396732"/>
                <a:gd name="connsiteY3" fmla="*/ 8537 h 427867"/>
                <a:gd name="connsiteX4" fmla="*/ 1358155 w 1396732"/>
                <a:gd name="connsiteY4" fmla="*/ 0 h 427867"/>
                <a:gd name="connsiteX5" fmla="*/ 45152 w 1396732"/>
                <a:gd name="connsiteY5" fmla="*/ 0 h 427867"/>
                <a:gd name="connsiteX6" fmla="*/ 40586 w 1396732"/>
                <a:gd name="connsiteY6" fmla="*/ 93088 h 427867"/>
                <a:gd name="connsiteX7" fmla="*/ 32551 w 1396732"/>
                <a:gd name="connsiteY7" fmla="*/ 172526 h 427867"/>
                <a:gd name="connsiteX8" fmla="*/ 12966 w 1396732"/>
                <a:gd name="connsiteY8" fmla="*/ 227493 h 427867"/>
                <a:gd name="connsiteX9" fmla="*/ 3150 w 1396732"/>
                <a:gd name="connsiteY9" fmla="*/ 273969 h 427867"/>
                <a:gd name="connsiteX10" fmla="*/ 4931 w 1396732"/>
                <a:gd name="connsiteY10" fmla="*/ 389792 h 427867"/>
                <a:gd name="connsiteX11" fmla="*/ 0 w 1396732"/>
                <a:gd name="connsiteY11" fmla="*/ 427868 h 427867"/>
                <a:gd name="connsiteX12" fmla="*/ 1370710 w 1396732"/>
                <a:gd name="connsiteY12" fmla="*/ 427868 h 427867"/>
                <a:gd name="connsiteX13" fmla="*/ 1396733 w 1396732"/>
                <a:gd name="connsiteY13" fmla="*/ 213066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96732" h="427867">
                  <a:moveTo>
                    <a:pt x="1396733" y="213066"/>
                  </a:moveTo>
                  <a:cubicBezTo>
                    <a:pt x="1394039" y="188550"/>
                    <a:pt x="1391391" y="163212"/>
                    <a:pt x="1387830" y="138696"/>
                  </a:cubicBezTo>
                  <a:cubicBezTo>
                    <a:pt x="1383356" y="109980"/>
                    <a:pt x="1370025" y="80351"/>
                    <a:pt x="1365551" y="51634"/>
                  </a:cubicBezTo>
                  <a:cubicBezTo>
                    <a:pt x="1362903" y="37254"/>
                    <a:pt x="1361077" y="22918"/>
                    <a:pt x="1359297" y="8537"/>
                  </a:cubicBezTo>
                  <a:cubicBezTo>
                    <a:pt x="1358886" y="5707"/>
                    <a:pt x="1358521" y="2831"/>
                    <a:pt x="1358155" y="0"/>
                  </a:cubicBezTo>
                  <a:lnTo>
                    <a:pt x="45152" y="0"/>
                  </a:lnTo>
                  <a:cubicBezTo>
                    <a:pt x="40723" y="30679"/>
                    <a:pt x="38349" y="61633"/>
                    <a:pt x="40586" y="93088"/>
                  </a:cubicBezTo>
                  <a:cubicBezTo>
                    <a:pt x="42367" y="119293"/>
                    <a:pt x="37025" y="146320"/>
                    <a:pt x="32551" y="172526"/>
                  </a:cubicBezTo>
                  <a:cubicBezTo>
                    <a:pt x="28990" y="191107"/>
                    <a:pt x="19175" y="208866"/>
                    <a:pt x="12966" y="227493"/>
                  </a:cubicBezTo>
                  <a:cubicBezTo>
                    <a:pt x="8492" y="242696"/>
                    <a:pt x="-3059" y="263012"/>
                    <a:pt x="3150" y="273969"/>
                  </a:cubicBezTo>
                  <a:cubicBezTo>
                    <a:pt x="22736" y="313687"/>
                    <a:pt x="6711" y="351717"/>
                    <a:pt x="4931" y="389792"/>
                  </a:cubicBezTo>
                  <a:cubicBezTo>
                    <a:pt x="4109" y="402758"/>
                    <a:pt x="1233" y="415039"/>
                    <a:pt x="0" y="427868"/>
                  </a:cubicBezTo>
                  <a:lnTo>
                    <a:pt x="1370710" y="427868"/>
                  </a:lnTo>
                  <a:cubicBezTo>
                    <a:pt x="1374819" y="356328"/>
                    <a:pt x="1396733" y="284332"/>
                    <a:pt x="1396733" y="213066"/>
                  </a:cubicBezTo>
                  <a:close/>
                </a:path>
              </a:pathLst>
            </a:custGeom>
            <a:solidFill>
              <a:srgbClr val="0465A0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4">
              <a:extLst>
                <a:ext uri="{FF2B5EF4-FFF2-40B4-BE49-F238E27FC236}">
                  <a16:creationId xmlns:a16="http://schemas.microsoft.com/office/drawing/2014/main" id="{5980A6E9-D7C5-A8E0-F5C7-34163E63DFF3}"/>
                </a:ext>
              </a:extLst>
            </p:cNvPr>
            <p:cNvSpPr/>
            <p:nvPr/>
          </p:nvSpPr>
          <p:spPr>
            <a:xfrm>
              <a:off x="1548527" y="2692317"/>
              <a:ext cx="1313049" cy="427867"/>
            </a:xfrm>
            <a:custGeom>
              <a:avLst/>
              <a:gdLst>
                <a:gd name="connsiteX0" fmla="*/ 1271459 w 1313049"/>
                <a:gd name="connsiteY0" fmla="*/ 0 h 427867"/>
                <a:gd name="connsiteX1" fmla="*/ 674581 w 1313049"/>
                <a:gd name="connsiteY1" fmla="*/ 0 h 427867"/>
                <a:gd name="connsiteX2" fmla="*/ 649015 w 1313049"/>
                <a:gd name="connsiteY2" fmla="*/ 72087 h 427867"/>
                <a:gd name="connsiteX3" fmla="*/ 643673 w 1313049"/>
                <a:gd name="connsiteY3" fmla="*/ 70398 h 427867"/>
                <a:gd name="connsiteX4" fmla="*/ 640203 w 1313049"/>
                <a:gd name="connsiteY4" fmla="*/ 0 h 427867"/>
                <a:gd name="connsiteX5" fmla="*/ 516025 w 1313049"/>
                <a:gd name="connsiteY5" fmla="*/ 0 h 427867"/>
                <a:gd name="connsiteX6" fmla="*/ 489637 w 1313049"/>
                <a:gd name="connsiteY6" fmla="*/ 58528 h 427867"/>
                <a:gd name="connsiteX7" fmla="*/ 481602 w 1313049"/>
                <a:gd name="connsiteY7" fmla="*/ 58528 h 427867"/>
                <a:gd name="connsiteX8" fmla="*/ 477402 w 1313049"/>
                <a:gd name="connsiteY8" fmla="*/ 0 h 427867"/>
                <a:gd name="connsiteX9" fmla="*/ 58391 w 1313049"/>
                <a:gd name="connsiteY9" fmla="*/ 0 h 427867"/>
                <a:gd name="connsiteX10" fmla="*/ 43508 w 1313049"/>
                <a:gd name="connsiteY10" fmla="*/ 96603 h 427867"/>
                <a:gd name="connsiteX11" fmla="*/ 30132 w 1313049"/>
                <a:gd name="connsiteY11" fmla="*/ 263149 h 427867"/>
                <a:gd name="connsiteX12" fmla="*/ 0 w 1313049"/>
                <a:gd name="connsiteY12" fmla="*/ 427868 h 427867"/>
                <a:gd name="connsiteX13" fmla="*/ 1313049 w 1313049"/>
                <a:gd name="connsiteY13" fmla="*/ 427868 h 427867"/>
                <a:gd name="connsiteX14" fmla="*/ 1271459 w 1313049"/>
                <a:gd name="connsiteY14" fmla="*/ 0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13049" h="427867">
                  <a:moveTo>
                    <a:pt x="1271459" y="0"/>
                  </a:moveTo>
                  <a:lnTo>
                    <a:pt x="674581" y="0"/>
                  </a:lnTo>
                  <a:cubicBezTo>
                    <a:pt x="665724" y="24470"/>
                    <a:pt x="657232" y="48165"/>
                    <a:pt x="649015" y="72087"/>
                  </a:cubicBezTo>
                  <a:cubicBezTo>
                    <a:pt x="647234" y="71266"/>
                    <a:pt x="645454" y="71266"/>
                    <a:pt x="643673" y="70398"/>
                  </a:cubicBezTo>
                  <a:cubicBezTo>
                    <a:pt x="642532" y="46886"/>
                    <a:pt x="641345" y="23375"/>
                    <a:pt x="640203" y="0"/>
                  </a:cubicBezTo>
                  <a:lnTo>
                    <a:pt x="516025" y="0"/>
                  </a:lnTo>
                  <a:cubicBezTo>
                    <a:pt x="507123" y="19449"/>
                    <a:pt x="498266" y="38943"/>
                    <a:pt x="489637" y="58528"/>
                  </a:cubicBezTo>
                  <a:cubicBezTo>
                    <a:pt x="486944" y="58528"/>
                    <a:pt x="484296" y="58528"/>
                    <a:pt x="481602" y="58528"/>
                  </a:cubicBezTo>
                  <a:cubicBezTo>
                    <a:pt x="480278" y="39034"/>
                    <a:pt x="478863" y="19494"/>
                    <a:pt x="477402" y="0"/>
                  </a:cubicBezTo>
                  <a:lnTo>
                    <a:pt x="58391" y="0"/>
                  </a:lnTo>
                  <a:cubicBezTo>
                    <a:pt x="56154" y="32323"/>
                    <a:pt x="51863" y="64281"/>
                    <a:pt x="43508" y="96603"/>
                  </a:cubicBezTo>
                  <a:cubicBezTo>
                    <a:pt x="29264" y="150703"/>
                    <a:pt x="38167" y="207360"/>
                    <a:pt x="30132" y="263149"/>
                  </a:cubicBezTo>
                  <a:cubicBezTo>
                    <a:pt x="22690" y="318527"/>
                    <a:pt x="7944" y="372809"/>
                    <a:pt x="0" y="427868"/>
                  </a:cubicBezTo>
                  <a:lnTo>
                    <a:pt x="1313049" y="427868"/>
                  </a:lnTo>
                  <a:cubicBezTo>
                    <a:pt x="1294103" y="287208"/>
                    <a:pt x="1301362" y="139792"/>
                    <a:pt x="1271459" y="0"/>
                  </a:cubicBezTo>
                  <a:close/>
                </a:path>
              </a:pathLst>
            </a:custGeom>
            <a:solidFill>
              <a:srgbClr val="0465A0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5">
              <a:extLst>
                <a:ext uri="{FF2B5EF4-FFF2-40B4-BE49-F238E27FC236}">
                  <a16:creationId xmlns:a16="http://schemas.microsoft.com/office/drawing/2014/main" id="{AE9F88AF-FD67-D714-7D26-B09B9C8D03C0}"/>
                </a:ext>
              </a:extLst>
            </p:cNvPr>
            <p:cNvSpPr/>
            <p:nvPr/>
          </p:nvSpPr>
          <p:spPr>
            <a:xfrm>
              <a:off x="1486619" y="3548006"/>
              <a:ext cx="1387557" cy="427867"/>
            </a:xfrm>
            <a:custGeom>
              <a:avLst/>
              <a:gdLst>
                <a:gd name="connsiteX0" fmla="*/ 59990 w 1387557"/>
                <a:gd name="connsiteY0" fmla="*/ 402347 h 427867"/>
                <a:gd name="connsiteX1" fmla="*/ 165085 w 1387557"/>
                <a:gd name="connsiteY1" fmla="*/ 413350 h 427867"/>
                <a:gd name="connsiteX2" fmla="*/ 162666 w 1387557"/>
                <a:gd name="connsiteY2" fmla="*/ 427868 h 427867"/>
                <a:gd name="connsiteX3" fmla="*/ 200011 w 1387557"/>
                <a:gd name="connsiteY3" fmla="*/ 427868 h 427867"/>
                <a:gd name="connsiteX4" fmla="*/ 208730 w 1387557"/>
                <a:gd name="connsiteY4" fmla="*/ 389701 h 427867"/>
                <a:gd name="connsiteX5" fmla="*/ 209780 w 1387557"/>
                <a:gd name="connsiteY5" fmla="*/ 427868 h 427867"/>
                <a:gd name="connsiteX6" fmla="*/ 1173669 w 1387557"/>
                <a:gd name="connsiteY6" fmla="*/ 427868 h 427867"/>
                <a:gd name="connsiteX7" fmla="*/ 1087612 w 1387557"/>
                <a:gd name="connsiteY7" fmla="*/ 320353 h 427867"/>
                <a:gd name="connsiteX8" fmla="*/ 1225121 w 1387557"/>
                <a:gd name="connsiteY8" fmla="*/ 427868 h 427867"/>
                <a:gd name="connsiteX9" fmla="*/ 1271506 w 1387557"/>
                <a:gd name="connsiteY9" fmla="*/ 427868 h 427867"/>
                <a:gd name="connsiteX10" fmla="*/ 1285293 w 1387557"/>
                <a:gd name="connsiteY10" fmla="*/ 412528 h 427867"/>
                <a:gd name="connsiteX11" fmla="*/ 1344050 w 1387557"/>
                <a:gd name="connsiteY11" fmla="*/ 298393 h 427867"/>
                <a:gd name="connsiteX12" fmla="*/ 1352085 w 1387557"/>
                <a:gd name="connsiteY12" fmla="*/ 169056 h 427867"/>
                <a:gd name="connsiteX13" fmla="*/ 1352998 w 1387557"/>
                <a:gd name="connsiteY13" fmla="*/ 156364 h 427867"/>
                <a:gd name="connsiteX14" fmla="*/ 1386827 w 1387557"/>
                <a:gd name="connsiteY14" fmla="*/ 21960 h 427867"/>
                <a:gd name="connsiteX15" fmla="*/ 1387558 w 1387557"/>
                <a:gd name="connsiteY15" fmla="*/ 0 h 427867"/>
                <a:gd name="connsiteX16" fmla="*/ 16802 w 1387557"/>
                <a:gd name="connsiteY16" fmla="*/ 0 h 427867"/>
                <a:gd name="connsiteX17" fmla="*/ 16391 w 1387557"/>
                <a:gd name="connsiteY17" fmla="*/ 4200 h 427867"/>
                <a:gd name="connsiteX18" fmla="*/ 5708 w 1387557"/>
                <a:gd name="connsiteY18" fmla="*/ 320353 h 427867"/>
                <a:gd name="connsiteX19" fmla="*/ 366 w 1387557"/>
                <a:gd name="connsiteY19" fmla="*/ 370207 h 427867"/>
                <a:gd name="connsiteX20" fmla="*/ 1553 w 1387557"/>
                <a:gd name="connsiteY20" fmla="*/ 427822 h 427867"/>
                <a:gd name="connsiteX21" fmla="*/ 26754 w 1387557"/>
                <a:gd name="connsiteY21" fmla="*/ 427822 h 427867"/>
                <a:gd name="connsiteX22" fmla="*/ 59990 w 1387557"/>
                <a:gd name="connsiteY22" fmla="*/ 402347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87557" h="427867">
                  <a:moveTo>
                    <a:pt x="59990" y="402347"/>
                  </a:moveTo>
                  <a:cubicBezTo>
                    <a:pt x="94733" y="392212"/>
                    <a:pt x="126782" y="394723"/>
                    <a:pt x="165085" y="413350"/>
                  </a:cubicBezTo>
                  <a:cubicBezTo>
                    <a:pt x="164355" y="418326"/>
                    <a:pt x="163487" y="423165"/>
                    <a:pt x="162666" y="427868"/>
                  </a:cubicBezTo>
                  <a:lnTo>
                    <a:pt x="200011" y="427868"/>
                  </a:lnTo>
                  <a:cubicBezTo>
                    <a:pt x="203298" y="415176"/>
                    <a:pt x="205261" y="402119"/>
                    <a:pt x="208730" y="389701"/>
                  </a:cubicBezTo>
                  <a:cubicBezTo>
                    <a:pt x="209050" y="402438"/>
                    <a:pt x="209461" y="415130"/>
                    <a:pt x="209780" y="427868"/>
                  </a:cubicBezTo>
                  <a:lnTo>
                    <a:pt x="1173669" y="427868"/>
                  </a:lnTo>
                  <a:cubicBezTo>
                    <a:pt x="1145227" y="392760"/>
                    <a:pt x="1117196" y="358017"/>
                    <a:pt x="1087612" y="320353"/>
                  </a:cubicBezTo>
                  <a:cubicBezTo>
                    <a:pt x="1161571" y="328936"/>
                    <a:pt x="1194579" y="374955"/>
                    <a:pt x="1225121" y="427868"/>
                  </a:cubicBezTo>
                  <a:lnTo>
                    <a:pt x="1271506" y="427868"/>
                  </a:lnTo>
                  <a:cubicBezTo>
                    <a:pt x="1275615" y="422298"/>
                    <a:pt x="1280088" y="417048"/>
                    <a:pt x="1285293" y="412528"/>
                  </a:cubicBezTo>
                  <a:cubicBezTo>
                    <a:pt x="1322684" y="382944"/>
                    <a:pt x="1338708" y="343225"/>
                    <a:pt x="1344050" y="298393"/>
                  </a:cubicBezTo>
                  <a:cubicBezTo>
                    <a:pt x="1349391" y="255296"/>
                    <a:pt x="1365415" y="213021"/>
                    <a:pt x="1352085" y="169056"/>
                  </a:cubicBezTo>
                  <a:cubicBezTo>
                    <a:pt x="1351217" y="164810"/>
                    <a:pt x="1352085" y="160610"/>
                    <a:pt x="1352998" y="156364"/>
                  </a:cubicBezTo>
                  <a:cubicBezTo>
                    <a:pt x="1366374" y="112400"/>
                    <a:pt x="1377057" y="66746"/>
                    <a:pt x="1386827" y="21960"/>
                  </a:cubicBezTo>
                  <a:cubicBezTo>
                    <a:pt x="1386827" y="14655"/>
                    <a:pt x="1387101" y="7305"/>
                    <a:pt x="1387558" y="0"/>
                  </a:cubicBezTo>
                  <a:lnTo>
                    <a:pt x="16802" y="0"/>
                  </a:lnTo>
                  <a:cubicBezTo>
                    <a:pt x="16665" y="1415"/>
                    <a:pt x="16482" y="2785"/>
                    <a:pt x="16391" y="4200"/>
                  </a:cubicBezTo>
                  <a:cubicBezTo>
                    <a:pt x="12830" y="109843"/>
                    <a:pt x="9269" y="215532"/>
                    <a:pt x="5708" y="320353"/>
                  </a:cubicBezTo>
                  <a:cubicBezTo>
                    <a:pt x="4795" y="337245"/>
                    <a:pt x="366" y="354182"/>
                    <a:pt x="366" y="370207"/>
                  </a:cubicBezTo>
                  <a:cubicBezTo>
                    <a:pt x="366" y="389062"/>
                    <a:pt x="-1003" y="409195"/>
                    <a:pt x="1553" y="427822"/>
                  </a:cubicBezTo>
                  <a:lnTo>
                    <a:pt x="26754" y="427822"/>
                  </a:lnTo>
                  <a:cubicBezTo>
                    <a:pt x="26572" y="413761"/>
                    <a:pt x="36342" y="408921"/>
                    <a:pt x="59990" y="402347"/>
                  </a:cubicBezTo>
                  <a:close/>
                </a:path>
              </a:pathLst>
            </a:custGeom>
            <a:solidFill>
              <a:srgbClr val="0465A0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6">
            <a:extLst>
              <a:ext uri="{FF2B5EF4-FFF2-40B4-BE49-F238E27FC236}">
                <a16:creationId xmlns:a16="http://schemas.microsoft.com/office/drawing/2014/main" id="{8351321D-C75D-1B0E-7920-33FD875C6F20}"/>
              </a:ext>
            </a:extLst>
          </p:cNvPr>
          <p:cNvGrpSpPr/>
          <p:nvPr/>
        </p:nvGrpSpPr>
        <p:grpSpPr>
          <a:xfrm>
            <a:off x="5799968" y="1836600"/>
            <a:ext cx="1616967" cy="4277742"/>
            <a:chOff x="1283141" y="1836600"/>
            <a:chExt cx="1616967" cy="4277742"/>
          </a:xfrm>
        </p:grpSpPr>
        <p:sp>
          <p:nvSpPr>
            <p:cNvPr id="37" name="Freeform: Shape 37">
              <a:extLst>
                <a:ext uri="{FF2B5EF4-FFF2-40B4-BE49-F238E27FC236}">
                  <a16:creationId xmlns:a16="http://schemas.microsoft.com/office/drawing/2014/main" id="{29C2DBC2-7202-71BF-C980-40DA02BE3D7C}"/>
                </a:ext>
              </a:extLst>
            </p:cNvPr>
            <p:cNvSpPr/>
            <p:nvPr/>
          </p:nvSpPr>
          <p:spPr>
            <a:xfrm>
              <a:off x="1894035" y="1836600"/>
              <a:ext cx="455067" cy="427803"/>
            </a:xfrm>
            <a:custGeom>
              <a:avLst/>
              <a:gdLst>
                <a:gd name="connsiteX0" fmla="*/ 426361 w 455067"/>
                <a:gd name="connsiteY0" fmla="*/ 402876 h 427803"/>
                <a:gd name="connsiteX1" fmla="*/ 440605 w 455067"/>
                <a:gd name="connsiteY1" fmla="*/ 342020 h 427803"/>
                <a:gd name="connsiteX2" fmla="*/ 451288 w 455067"/>
                <a:gd name="connsiteY2" fmla="*/ 252401 h 427803"/>
                <a:gd name="connsiteX3" fmla="*/ 450421 w 455067"/>
                <a:gd name="connsiteY3" fmla="*/ 250712 h 427803"/>
                <a:gd name="connsiteX4" fmla="*/ 435264 w 455067"/>
                <a:gd name="connsiteY4" fmla="*/ 234642 h 427803"/>
                <a:gd name="connsiteX5" fmla="*/ 422800 w 455067"/>
                <a:gd name="connsiteY5" fmla="*/ 247334 h 427803"/>
                <a:gd name="connsiteX6" fmla="*/ 423713 w 455067"/>
                <a:gd name="connsiteY6" fmla="*/ 222818 h 427803"/>
                <a:gd name="connsiteX7" fmla="*/ 422800 w 455067"/>
                <a:gd name="connsiteY7" fmla="*/ 193234 h 427803"/>
                <a:gd name="connsiteX8" fmla="*/ 417459 w 455067"/>
                <a:gd name="connsiteY8" fmla="*/ 170407 h 427803"/>
                <a:gd name="connsiteX9" fmla="*/ 413898 w 455067"/>
                <a:gd name="connsiteY9" fmla="*/ 156026 h 427803"/>
                <a:gd name="connsiteX10" fmla="*/ 411204 w 455067"/>
                <a:gd name="connsiteY10" fmla="*/ 141645 h 427803"/>
                <a:gd name="connsiteX11" fmla="*/ 407643 w 455067"/>
                <a:gd name="connsiteY11" fmla="*/ 127264 h 427803"/>
                <a:gd name="connsiteX12" fmla="*/ 403169 w 455067"/>
                <a:gd name="connsiteY12" fmla="*/ 113751 h 427803"/>
                <a:gd name="connsiteX13" fmla="*/ 397828 w 455067"/>
                <a:gd name="connsiteY13" fmla="*/ 96859 h 427803"/>
                <a:gd name="connsiteX14" fmla="*/ 389793 w 455067"/>
                <a:gd name="connsiteY14" fmla="*/ 86724 h 427803"/>
                <a:gd name="connsiteX15" fmla="*/ 379977 w 455067"/>
                <a:gd name="connsiteY15" fmla="*/ 73210 h 427803"/>
                <a:gd name="connsiteX16" fmla="*/ 369294 w 455067"/>
                <a:gd name="connsiteY16" fmla="*/ 61386 h 427803"/>
                <a:gd name="connsiteX17" fmla="*/ 357698 w 455067"/>
                <a:gd name="connsiteY17" fmla="*/ 52073 h 427803"/>
                <a:gd name="connsiteX18" fmla="*/ 346102 w 455067"/>
                <a:gd name="connsiteY18" fmla="*/ 41937 h 427803"/>
                <a:gd name="connsiteX19" fmla="*/ 333638 w 455067"/>
                <a:gd name="connsiteY19" fmla="*/ 30113 h 427803"/>
                <a:gd name="connsiteX20" fmla="*/ 320262 w 455067"/>
                <a:gd name="connsiteY20" fmla="*/ 27556 h 427803"/>
                <a:gd name="connsiteX21" fmla="*/ 299763 w 455067"/>
                <a:gd name="connsiteY21" fmla="*/ 19110 h 427803"/>
                <a:gd name="connsiteX22" fmla="*/ 278397 w 455067"/>
                <a:gd name="connsiteY22" fmla="*/ 12354 h 427803"/>
                <a:gd name="connsiteX23" fmla="*/ 256118 w 455067"/>
                <a:gd name="connsiteY23" fmla="*/ 8108 h 427803"/>
                <a:gd name="connsiteX24" fmla="*/ 233839 w 455067"/>
                <a:gd name="connsiteY24" fmla="*/ 4730 h 427803"/>
                <a:gd name="connsiteX25" fmla="*/ 210693 w 455067"/>
                <a:gd name="connsiteY25" fmla="*/ 2173 h 427803"/>
                <a:gd name="connsiteX26" fmla="*/ 187546 w 455067"/>
                <a:gd name="connsiteY26" fmla="*/ 1305 h 427803"/>
                <a:gd name="connsiteX27" fmla="*/ 174170 w 455067"/>
                <a:gd name="connsiteY27" fmla="*/ 2173 h 427803"/>
                <a:gd name="connsiteX28" fmla="*/ 159926 w 455067"/>
                <a:gd name="connsiteY28" fmla="*/ 5551 h 427803"/>
                <a:gd name="connsiteX29" fmla="*/ 146549 w 455067"/>
                <a:gd name="connsiteY29" fmla="*/ 10619 h 427803"/>
                <a:gd name="connsiteX30" fmla="*/ 140295 w 455067"/>
                <a:gd name="connsiteY30" fmla="*/ 3862 h 427803"/>
                <a:gd name="connsiteX31" fmla="*/ 136734 w 455067"/>
                <a:gd name="connsiteY31" fmla="*/ 19932 h 427803"/>
                <a:gd name="connsiteX32" fmla="*/ 121576 w 455067"/>
                <a:gd name="connsiteY32" fmla="*/ 30067 h 427803"/>
                <a:gd name="connsiteX33" fmla="*/ 106419 w 455067"/>
                <a:gd name="connsiteY33" fmla="*/ 46138 h 427803"/>
                <a:gd name="connsiteX34" fmla="*/ 92175 w 455067"/>
                <a:gd name="connsiteY34" fmla="*/ 61340 h 427803"/>
                <a:gd name="connsiteX35" fmla="*/ 79712 w 455067"/>
                <a:gd name="connsiteY35" fmla="*/ 73165 h 427803"/>
                <a:gd name="connsiteX36" fmla="*/ 68116 w 455067"/>
                <a:gd name="connsiteY36" fmla="*/ 87546 h 427803"/>
                <a:gd name="connsiteX37" fmla="*/ 58300 w 455067"/>
                <a:gd name="connsiteY37" fmla="*/ 102748 h 427803"/>
                <a:gd name="connsiteX38" fmla="*/ 49398 w 455067"/>
                <a:gd name="connsiteY38" fmla="*/ 117129 h 427803"/>
                <a:gd name="connsiteX39" fmla="*/ 42276 w 455067"/>
                <a:gd name="connsiteY39" fmla="*/ 135710 h 427803"/>
                <a:gd name="connsiteX40" fmla="*/ 38715 w 455067"/>
                <a:gd name="connsiteY40" fmla="*/ 149224 h 427803"/>
                <a:gd name="connsiteX41" fmla="*/ 36021 w 455067"/>
                <a:gd name="connsiteY41" fmla="*/ 159359 h 427803"/>
                <a:gd name="connsiteX42" fmla="*/ 33328 w 455067"/>
                <a:gd name="connsiteY42" fmla="*/ 185564 h 427803"/>
                <a:gd name="connsiteX43" fmla="*/ 35108 w 455067"/>
                <a:gd name="connsiteY43" fmla="*/ 213459 h 427803"/>
                <a:gd name="connsiteX44" fmla="*/ 31547 w 455067"/>
                <a:gd name="connsiteY44" fmla="*/ 265869 h 427803"/>
                <a:gd name="connsiteX45" fmla="*/ 1279 w 455067"/>
                <a:gd name="connsiteY45" fmla="*/ 277694 h 427803"/>
                <a:gd name="connsiteX46" fmla="*/ 10181 w 455067"/>
                <a:gd name="connsiteY46" fmla="*/ 335172 h 427803"/>
                <a:gd name="connsiteX47" fmla="*/ 19997 w 455067"/>
                <a:gd name="connsiteY47" fmla="*/ 348685 h 427803"/>
                <a:gd name="connsiteX48" fmla="*/ 74918 w 455067"/>
                <a:gd name="connsiteY48" fmla="*/ 427803 h 427803"/>
                <a:gd name="connsiteX49" fmla="*/ 424261 w 455067"/>
                <a:gd name="connsiteY49" fmla="*/ 427803 h 427803"/>
                <a:gd name="connsiteX50" fmla="*/ 426361 w 455067"/>
                <a:gd name="connsiteY50" fmla="*/ 402876 h 427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55067" h="427803">
                  <a:moveTo>
                    <a:pt x="426361" y="402876"/>
                  </a:moveTo>
                  <a:cubicBezTo>
                    <a:pt x="429922" y="382606"/>
                    <a:pt x="432616" y="360601"/>
                    <a:pt x="440605" y="342020"/>
                  </a:cubicBezTo>
                  <a:cubicBezTo>
                    <a:pt x="453982" y="310747"/>
                    <a:pt x="459323" y="281985"/>
                    <a:pt x="451288" y="252401"/>
                  </a:cubicBezTo>
                  <a:lnTo>
                    <a:pt x="450421" y="250712"/>
                  </a:lnTo>
                  <a:cubicBezTo>
                    <a:pt x="445947" y="232953"/>
                    <a:pt x="435264" y="234642"/>
                    <a:pt x="435264" y="234642"/>
                  </a:cubicBezTo>
                  <a:cubicBezTo>
                    <a:pt x="429922" y="238020"/>
                    <a:pt x="422800" y="247334"/>
                    <a:pt x="422800" y="247334"/>
                  </a:cubicBezTo>
                  <a:lnTo>
                    <a:pt x="423713" y="222818"/>
                  </a:lnTo>
                  <a:lnTo>
                    <a:pt x="422800" y="193234"/>
                  </a:lnTo>
                  <a:cubicBezTo>
                    <a:pt x="421020" y="191545"/>
                    <a:pt x="419239" y="178031"/>
                    <a:pt x="417459" y="170407"/>
                  </a:cubicBezTo>
                  <a:cubicBezTo>
                    <a:pt x="416591" y="160272"/>
                    <a:pt x="414765" y="172096"/>
                    <a:pt x="413898" y="156026"/>
                  </a:cubicBezTo>
                  <a:cubicBezTo>
                    <a:pt x="413030" y="152648"/>
                    <a:pt x="412117" y="152648"/>
                    <a:pt x="411204" y="141645"/>
                  </a:cubicBezTo>
                  <a:cubicBezTo>
                    <a:pt x="410291" y="121375"/>
                    <a:pt x="409424" y="128954"/>
                    <a:pt x="407643" y="127264"/>
                  </a:cubicBezTo>
                  <a:cubicBezTo>
                    <a:pt x="406730" y="98502"/>
                    <a:pt x="404950" y="95991"/>
                    <a:pt x="403169" y="113751"/>
                  </a:cubicBezTo>
                  <a:cubicBezTo>
                    <a:pt x="401389" y="108683"/>
                    <a:pt x="399608" y="105305"/>
                    <a:pt x="397828" y="96859"/>
                  </a:cubicBezTo>
                  <a:cubicBezTo>
                    <a:pt x="395134" y="87546"/>
                    <a:pt x="393354" y="81656"/>
                    <a:pt x="389793" y="86724"/>
                  </a:cubicBezTo>
                  <a:cubicBezTo>
                    <a:pt x="386232" y="97726"/>
                    <a:pt x="383538" y="74032"/>
                    <a:pt x="379977" y="73210"/>
                  </a:cubicBezTo>
                  <a:cubicBezTo>
                    <a:pt x="376416" y="77456"/>
                    <a:pt x="372855" y="38559"/>
                    <a:pt x="369294" y="61386"/>
                  </a:cubicBezTo>
                  <a:cubicBezTo>
                    <a:pt x="365733" y="69832"/>
                    <a:pt x="362172" y="46183"/>
                    <a:pt x="357698" y="52073"/>
                  </a:cubicBezTo>
                  <a:cubicBezTo>
                    <a:pt x="354137" y="51205"/>
                    <a:pt x="349663" y="52940"/>
                    <a:pt x="346102" y="41937"/>
                  </a:cubicBezTo>
                  <a:cubicBezTo>
                    <a:pt x="341628" y="40248"/>
                    <a:pt x="338067" y="27556"/>
                    <a:pt x="333638" y="30113"/>
                  </a:cubicBezTo>
                  <a:cubicBezTo>
                    <a:pt x="329164" y="31802"/>
                    <a:pt x="324736" y="22489"/>
                    <a:pt x="320262" y="27556"/>
                  </a:cubicBezTo>
                  <a:cubicBezTo>
                    <a:pt x="314007" y="11486"/>
                    <a:pt x="306885" y="25867"/>
                    <a:pt x="299763" y="19110"/>
                  </a:cubicBezTo>
                  <a:cubicBezTo>
                    <a:pt x="292641" y="11486"/>
                    <a:pt x="285519" y="3040"/>
                    <a:pt x="278397" y="12354"/>
                  </a:cubicBezTo>
                  <a:cubicBezTo>
                    <a:pt x="271275" y="-338"/>
                    <a:pt x="264153" y="16600"/>
                    <a:pt x="256118" y="8108"/>
                  </a:cubicBezTo>
                  <a:cubicBezTo>
                    <a:pt x="248996" y="8975"/>
                    <a:pt x="240961" y="2173"/>
                    <a:pt x="233839" y="4730"/>
                  </a:cubicBezTo>
                  <a:cubicBezTo>
                    <a:pt x="225804" y="484"/>
                    <a:pt x="218682" y="23311"/>
                    <a:pt x="210693" y="2173"/>
                  </a:cubicBezTo>
                  <a:cubicBezTo>
                    <a:pt x="202658" y="2173"/>
                    <a:pt x="195536" y="-2073"/>
                    <a:pt x="187546" y="1305"/>
                  </a:cubicBezTo>
                  <a:cubicBezTo>
                    <a:pt x="183072" y="4684"/>
                    <a:pt x="178644" y="12308"/>
                    <a:pt x="174170" y="2173"/>
                  </a:cubicBezTo>
                  <a:cubicBezTo>
                    <a:pt x="169696" y="3862"/>
                    <a:pt x="164354" y="9797"/>
                    <a:pt x="159926" y="5551"/>
                  </a:cubicBezTo>
                  <a:cubicBezTo>
                    <a:pt x="155452" y="8930"/>
                    <a:pt x="151023" y="14865"/>
                    <a:pt x="146549" y="10619"/>
                  </a:cubicBezTo>
                  <a:cubicBezTo>
                    <a:pt x="144769" y="5551"/>
                    <a:pt x="142075" y="2995"/>
                    <a:pt x="140295" y="3862"/>
                  </a:cubicBezTo>
                  <a:cubicBezTo>
                    <a:pt x="138514" y="4684"/>
                    <a:pt x="138514" y="10619"/>
                    <a:pt x="136734" y="19932"/>
                  </a:cubicBezTo>
                  <a:cubicBezTo>
                    <a:pt x="131392" y="25000"/>
                    <a:pt x="126051" y="30067"/>
                    <a:pt x="121576" y="30067"/>
                  </a:cubicBezTo>
                  <a:cubicBezTo>
                    <a:pt x="116235" y="41892"/>
                    <a:pt x="111761" y="47827"/>
                    <a:pt x="106419" y="46138"/>
                  </a:cubicBezTo>
                  <a:cubicBezTo>
                    <a:pt x="101078" y="57962"/>
                    <a:pt x="96604" y="47005"/>
                    <a:pt x="92175" y="61340"/>
                  </a:cubicBezTo>
                  <a:cubicBezTo>
                    <a:pt x="87701" y="52027"/>
                    <a:pt x="83273" y="70654"/>
                    <a:pt x="79712" y="73165"/>
                  </a:cubicBezTo>
                  <a:cubicBezTo>
                    <a:pt x="75238" y="72297"/>
                    <a:pt x="71677" y="87546"/>
                    <a:pt x="68116" y="87546"/>
                  </a:cubicBezTo>
                  <a:cubicBezTo>
                    <a:pt x="64555" y="81611"/>
                    <a:pt x="60994" y="100237"/>
                    <a:pt x="58300" y="102748"/>
                  </a:cubicBezTo>
                  <a:cubicBezTo>
                    <a:pt x="54739" y="120508"/>
                    <a:pt x="52046" y="96813"/>
                    <a:pt x="49398" y="117129"/>
                  </a:cubicBezTo>
                  <a:cubicBezTo>
                    <a:pt x="46704" y="99370"/>
                    <a:pt x="44056" y="128954"/>
                    <a:pt x="42276" y="135710"/>
                  </a:cubicBezTo>
                  <a:cubicBezTo>
                    <a:pt x="41363" y="128086"/>
                    <a:pt x="39582" y="145024"/>
                    <a:pt x="38715" y="149224"/>
                  </a:cubicBezTo>
                  <a:cubicBezTo>
                    <a:pt x="37802" y="153470"/>
                    <a:pt x="36934" y="157670"/>
                    <a:pt x="36021" y="159359"/>
                  </a:cubicBezTo>
                  <a:cubicBezTo>
                    <a:pt x="34241" y="167805"/>
                    <a:pt x="33328" y="176251"/>
                    <a:pt x="33328" y="185564"/>
                  </a:cubicBezTo>
                  <a:cubicBezTo>
                    <a:pt x="33328" y="194878"/>
                    <a:pt x="33328" y="204145"/>
                    <a:pt x="35108" y="213459"/>
                  </a:cubicBezTo>
                  <a:cubicBezTo>
                    <a:pt x="37802" y="231218"/>
                    <a:pt x="36889" y="248977"/>
                    <a:pt x="31547" y="265869"/>
                  </a:cubicBezTo>
                  <a:cubicBezTo>
                    <a:pt x="31547" y="265869"/>
                    <a:pt x="5707" y="260802"/>
                    <a:pt x="1279" y="277694"/>
                  </a:cubicBezTo>
                  <a:cubicBezTo>
                    <a:pt x="1279" y="277694"/>
                    <a:pt x="-4976" y="307277"/>
                    <a:pt x="10181" y="335172"/>
                  </a:cubicBezTo>
                  <a:cubicBezTo>
                    <a:pt x="11962" y="340239"/>
                    <a:pt x="15523" y="344485"/>
                    <a:pt x="19997" y="348685"/>
                  </a:cubicBezTo>
                  <a:cubicBezTo>
                    <a:pt x="43782" y="372151"/>
                    <a:pt x="61405" y="399270"/>
                    <a:pt x="74918" y="427803"/>
                  </a:cubicBezTo>
                  <a:lnTo>
                    <a:pt x="424261" y="427803"/>
                  </a:lnTo>
                  <a:cubicBezTo>
                    <a:pt x="424855" y="419449"/>
                    <a:pt x="425129" y="411048"/>
                    <a:pt x="426361" y="40287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8">
              <a:extLst>
                <a:ext uri="{FF2B5EF4-FFF2-40B4-BE49-F238E27FC236}">
                  <a16:creationId xmlns:a16="http://schemas.microsoft.com/office/drawing/2014/main" id="{B59055F7-544F-51AB-D21E-12612DC56AD2}"/>
                </a:ext>
              </a:extLst>
            </p:cNvPr>
            <p:cNvSpPr/>
            <p:nvPr/>
          </p:nvSpPr>
          <p:spPr>
            <a:xfrm>
              <a:off x="1348676" y="5687206"/>
              <a:ext cx="1156299" cy="427136"/>
            </a:xfrm>
            <a:custGeom>
              <a:avLst/>
              <a:gdLst>
                <a:gd name="connsiteX0" fmla="*/ 831107 w 1156299"/>
                <a:gd name="connsiteY0" fmla="*/ 45 h 427136"/>
                <a:gd name="connsiteX1" fmla="*/ 1156299 w 1156299"/>
                <a:gd name="connsiteY1" fmla="*/ 45 h 427136"/>
                <a:gd name="connsiteX2" fmla="*/ 1115073 w 1156299"/>
                <a:gd name="connsiteY2" fmla="*/ 230186 h 427136"/>
                <a:gd name="connsiteX3" fmla="*/ 1125756 w 1156299"/>
                <a:gd name="connsiteY3" fmla="*/ 312180 h 427136"/>
                <a:gd name="connsiteX4" fmla="*/ 1141781 w 1156299"/>
                <a:gd name="connsiteY4" fmla="*/ 373037 h 427136"/>
                <a:gd name="connsiteX5" fmla="*/ 1101697 w 1156299"/>
                <a:gd name="connsiteY5" fmla="*/ 419512 h 427136"/>
                <a:gd name="connsiteX6" fmla="*/ 1032257 w 1156299"/>
                <a:gd name="connsiteY6" fmla="*/ 427136 h 427136"/>
                <a:gd name="connsiteX7" fmla="*/ 987745 w 1156299"/>
                <a:gd name="connsiteY7" fmla="*/ 427136 h 427136"/>
                <a:gd name="connsiteX8" fmla="*/ 971720 w 1156299"/>
                <a:gd name="connsiteY8" fmla="*/ 421201 h 427136"/>
                <a:gd name="connsiteX9" fmla="*/ 928075 w 1156299"/>
                <a:gd name="connsiteY9" fmla="*/ 373858 h 427136"/>
                <a:gd name="connsiteX10" fmla="*/ 869319 w 1156299"/>
                <a:gd name="connsiteY10" fmla="*/ 307067 h 427136"/>
                <a:gd name="connsiteX11" fmla="*/ 839050 w 1156299"/>
                <a:gd name="connsiteY11" fmla="*/ 241965 h 427136"/>
                <a:gd name="connsiteX12" fmla="*/ 826587 w 1156299"/>
                <a:gd name="connsiteY12" fmla="*/ 221694 h 427136"/>
                <a:gd name="connsiteX13" fmla="*/ 831107 w 1156299"/>
                <a:gd name="connsiteY13" fmla="*/ 45 h 427136"/>
                <a:gd name="connsiteX14" fmla="*/ 190127 w 1156299"/>
                <a:gd name="connsiteY14" fmla="*/ 0 h 427136"/>
                <a:gd name="connsiteX15" fmla="*/ 579189 w 1156299"/>
                <a:gd name="connsiteY15" fmla="*/ 0 h 427136"/>
                <a:gd name="connsiteX16" fmla="*/ 556773 w 1156299"/>
                <a:gd name="connsiteY16" fmla="*/ 75466 h 427136"/>
                <a:gd name="connsiteX17" fmla="*/ 536274 w 1156299"/>
                <a:gd name="connsiteY17" fmla="*/ 81401 h 427136"/>
                <a:gd name="connsiteX18" fmla="*/ 499751 w 1156299"/>
                <a:gd name="connsiteY18" fmla="*/ 161706 h 427136"/>
                <a:gd name="connsiteX19" fmla="*/ 483726 w 1156299"/>
                <a:gd name="connsiteY19" fmla="*/ 340897 h 427136"/>
                <a:gd name="connsiteX20" fmla="*/ 339460 w 1156299"/>
                <a:gd name="connsiteY20" fmla="*/ 364546 h 427136"/>
                <a:gd name="connsiteX21" fmla="*/ 262899 w 1156299"/>
                <a:gd name="connsiteY21" fmla="*/ 383127 h 427136"/>
                <a:gd name="connsiteX22" fmla="*/ 192546 w 1156299"/>
                <a:gd name="connsiteY22" fmla="*/ 413578 h 427136"/>
                <a:gd name="connsiteX23" fmla="*/ 55402 w 1156299"/>
                <a:gd name="connsiteY23" fmla="*/ 414400 h 427136"/>
                <a:gd name="connsiteX24" fmla="*/ 1987 w 1156299"/>
                <a:gd name="connsiteY24" fmla="*/ 394951 h 427136"/>
                <a:gd name="connsiteX25" fmla="*/ 32256 w 1156299"/>
                <a:gd name="connsiteY25" fmla="*/ 330716 h 427136"/>
                <a:gd name="connsiteX26" fmla="*/ 90145 w 1156299"/>
                <a:gd name="connsiteY26" fmla="*/ 298576 h 427136"/>
                <a:gd name="connsiteX27" fmla="*/ 171180 w 1156299"/>
                <a:gd name="connsiteY27" fmla="*/ 198001 h 427136"/>
                <a:gd name="connsiteX28" fmla="*/ 187205 w 1156299"/>
                <a:gd name="connsiteY28" fmla="*/ 138833 h 427136"/>
                <a:gd name="connsiteX29" fmla="*/ 195240 w 1156299"/>
                <a:gd name="connsiteY29" fmla="*/ 120252 h 427136"/>
                <a:gd name="connsiteX30" fmla="*/ 224641 w 1156299"/>
                <a:gd name="connsiteY30" fmla="*/ 87290 h 427136"/>
                <a:gd name="connsiteX31" fmla="*/ 189031 w 1156299"/>
                <a:gd name="connsiteY31" fmla="*/ 61952 h 427136"/>
                <a:gd name="connsiteX32" fmla="*/ 190127 w 1156299"/>
                <a:gd name="connsiteY32" fmla="*/ 0 h 42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56299" h="427136">
                  <a:moveTo>
                    <a:pt x="831107" y="45"/>
                  </a:moveTo>
                  <a:lnTo>
                    <a:pt x="1156299" y="45"/>
                  </a:lnTo>
                  <a:cubicBezTo>
                    <a:pt x="1142785" y="76972"/>
                    <a:pt x="1129180" y="153579"/>
                    <a:pt x="1115073" y="230186"/>
                  </a:cubicBezTo>
                  <a:cubicBezTo>
                    <a:pt x="1109732" y="258948"/>
                    <a:pt x="1111512" y="285107"/>
                    <a:pt x="1125756" y="312180"/>
                  </a:cubicBezTo>
                  <a:cubicBezTo>
                    <a:pt x="1135526" y="330761"/>
                    <a:pt x="1139087" y="352766"/>
                    <a:pt x="1141781" y="373037"/>
                  </a:cubicBezTo>
                  <a:cubicBezTo>
                    <a:pt x="1146209" y="405131"/>
                    <a:pt x="1135526" y="416134"/>
                    <a:pt x="1101697" y="419512"/>
                  </a:cubicBezTo>
                  <a:cubicBezTo>
                    <a:pt x="1078550" y="422069"/>
                    <a:pt x="1055404" y="424580"/>
                    <a:pt x="1032257" y="427136"/>
                  </a:cubicBezTo>
                  <a:cubicBezTo>
                    <a:pt x="1017146" y="427136"/>
                    <a:pt x="1002902" y="427136"/>
                    <a:pt x="987745" y="427136"/>
                  </a:cubicBezTo>
                  <a:cubicBezTo>
                    <a:pt x="982403" y="425447"/>
                    <a:pt x="977062" y="422069"/>
                    <a:pt x="971720" y="421201"/>
                  </a:cubicBezTo>
                  <a:cubicBezTo>
                    <a:pt x="942319" y="417823"/>
                    <a:pt x="923601" y="405999"/>
                    <a:pt x="928075" y="373858"/>
                  </a:cubicBezTo>
                  <a:cubicBezTo>
                    <a:pt x="888904" y="364545"/>
                    <a:pt x="872880" y="343407"/>
                    <a:pt x="869319" y="307067"/>
                  </a:cubicBezTo>
                  <a:cubicBezTo>
                    <a:pt x="867538" y="284240"/>
                    <a:pt x="852427" y="261413"/>
                    <a:pt x="839050" y="241965"/>
                  </a:cubicBezTo>
                  <a:cubicBezTo>
                    <a:pt x="834622" y="235208"/>
                    <a:pt x="830148" y="228451"/>
                    <a:pt x="826587" y="221694"/>
                  </a:cubicBezTo>
                  <a:cubicBezTo>
                    <a:pt x="812891" y="148420"/>
                    <a:pt x="827820" y="73502"/>
                    <a:pt x="831107" y="45"/>
                  </a:cubicBezTo>
                  <a:close/>
                  <a:moveTo>
                    <a:pt x="190127" y="0"/>
                  </a:moveTo>
                  <a:lnTo>
                    <a:pt x="579189" y="0"/>
                  </a:lnTo>
                  <a:cubicBezTo>
                    <a:pt x="572934" y="25384"/>
                    <a:pt x="565766" y="50630"/>
                    <a:pt x="556773" y="75466"/>
                  </a:cubicBezTo>
                  <a:cubicBezTo>
                    <a:pt x="548738" y="76333"/>
                    <a:pt x="542529" y="78844"/>
                    <a:pt x="536274" y="81401"/>
                  </a:cubicBezTo>
                  <a:cubicBezTo>
                    <a:pt x="506873" y="94914"/>
                    <a:pt x="500664" y="125365"/>
                    <a:pt x="499751" y="161706"/>
                  </a:cubicBezTo>
                  <a:cubicBezTo>
                    <a:pt x="498884" y="221695"/>
                    <a:pt x="489068" y="281730"/>
                    <a:pt x="483726" y="340897"/>
                  </a:cubicBezTo>
                  <a:cubicBezTo>
                    <a:pt x="436520" y="368792"/>
                    <a:pt x="388447" y="375548"/>
                    <a:pt x="339460" y="364546"/>
                  </a:cubicBezTo>
                  <a:cubicBezTo>
                    <a:pt x="308325" y="357789"/>
                    <a:pt x="286959" y="362856"/>
                    <a:pt x="262899" y="383127"/>
                  </a:cubicBezTo>
                  <a:cubicBezTo>
                    <a:pt x="244181" y="398375"/>
                    <a:pt x="217473" y="411021"/>
                    <a:pt x="192546" y="413578"/>
                  </a:cubicBezTo>
                  <a:cubicBezTo>
                    <a:pt x="147121" y="418646"/>
                    <a:pt x="100828" y="416956"/>
                    <a:pt x="55402" y="414400"/>
                  </a:cubicBezTo>
                  <a:cubicBezTo>
                    <a:pt x="36730" y="413532"/>
                    <a:pt x="18012" y="400886"/>
                    <a:pt x="1987" y="394951"/>
                  </a:cubicBezTo>
                  <a:cubicBezTo>
                    <a:pt x="-5135" y="361989"/>
                    <a:pt x="7329" y="343408"/>
                    <a:pt x="32256" y="330716"/>
                  </a:cubicBezTo>
                  <a:cubicBezTo>
                    <a:pt x="51841" y="320536"/>
                    <a:pt x="70559" y="308711"/>
                    <a:pt x="90145" y="298576"/>
                  </a:cubicBezTo>
                  <a:cubicBezTo>
                    <a:pt x="132877" y="275749"/>
                    <a:pt x="159584" y="243654"/>
                    <a:pt x="171180" y="198001"/>
                  </a:cubicBezTo>
                  <a:cubicBezTo>
                    <a:pt x="176522" y="177730"/>
                    <a:pt x="180083" y="157414"/>
                    <a:pt x="187205" y="138833"/>
                  </a:cubicBezTo>
                  <a:cubicBezTo>
                    <a:pt x="188985" y="132076"/>
                    <a:pt x="191679" y="126187"/>
                    <a:pt x="195240" y="120252"/>
                  </a:cubicBezTo>
                  <a:cubicBezTo>
                    <a:pt x="206836" y="104182"/>
                    <a:pt x="215739" y="95736"/>
                    <a:pt x="224641" y="87290"/>
                  </a:cubicBezTo>
                  <a:cubicBezTo>
                    <a:pt x="206836" y="87290"/>
                    <a:pt x="189031" y="78844"/>
                    <a:pt x="189031" y="61952"/>
                  </a:cubicBezTo>
                  <a:cubicBezTo>
                    <a:pt x="186611" y="41271"/>
                    <a:pt x="187479" y="20590"/>
                    <a:pt x="190127" y="0"/>
                  </a:cubicBezTo>
                  <a:close/>
                </a:path>
              </a:pathLst>
            </a:custGeom>
            <a:solidFill>
              <a:srgbClr val="057EC7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9">
              <a:extLst>
                <a:ext uri="{FF2B5EF4-FFF2-40B4-BE49-F238E27FC236}">
                  <a16:creationId xmlns:a16="http://schemas.microsoft.com/office/drawing/2014/main" id="{5F91D2E6-FBB3-6CDF-DE04-29B9B00BBF92}"/>
                </a:ext>
              </a:extLst>
            </p:cNvPr>
            <p:cNvSpPr/>
            <p:nvPr/>
          </p:nvSpPr>
          <p:spPr>
            <a:xfrm>
              <a:off x="1606964" y="2264541"/>
              <a:ext cx="1213067" cy="427867"/>
            </a:xfrm>
            <a:custGeom>
              <a:avLst/>
              <a:gdLst>
                <a:gd name="connsiteX0" fmla="*/ 411569 w 1213067"/>
                <a:gd name="connsiteY0" fmla="*/ 326562 h 427867"/>
                <a:gd name="connsiteX1" fmla="*/ 419604 w 1213067"/>
                <a:gd name="connsiteY1" fmla="*/ 324005 h 427867"/>
                <a:gd name="connsiteX2" fmla="*/ 463249 w 1213067"/>
                <a:gd name="connsiteY2" fmla="*/ 367970 h 427867"/>
                <a:gd name="connsiteX3" fmla="*/ 475713 w 1213067"/>
                <a:gd name="connsiteY3" fmla="*/ 350210 h 427867"/>
                <a:gd name="connsiteX4" fmla="*/ 497079 w 1213067"/>
                <a:gd name="connsiteY4" fmla="*/ 326562 h 427867"/>
                <a:gd name="connsiteX5" fmla="*/ 503333 w 1213067"/>
                <a:gd name="connsiteY5" fmla="*/ 329940 h 427867"/>
                <a:gd name="connsiteX6" fmla="*/ 457588 w 1213067"/>
                <a:gd name="connsiteY6" fmla="*/ 427776 h 427867"/>
                <a:gd name="connsiteX7" fmla="*/ 581767 w 1213067"/>
                <a:gd name="connsiteY7" fmla="*/ 427776 h 427867"/>
                <a:gd name="connsiteX8" fmla="*/ 577247 w 1213067"/>
                <a:gd name="connsiteY8" fmla="*/ 337564 h 427867"/>
                <a:gd name="connsiteX9" fmla="*/ 603954 w 1213067"/>
                <a:gd name="connsiteY9" fmla="*/ 376461 h 427867"/>
                <a:gd name="connsiteX10" fmla="*/ 645819 w 1213067"/>
                <a:gd name="connsiteY10" fmla="*/ 346878 h 427867"/>
                <a:gd name="connsiteX11" fmla="*/ 616190 w 1213067"/>
                <a:gd name="connsiteY11" fmla="*/ 427822 h 427867"/>
                <a:gd name="connsiteX12" fmla="*/ 1213068 w 1213067"/>
                <a:gd name="connsiteY12" fmla="*/ 427822 h 427867"/>
                <a:gd name="connsiteX13" fmla="*/ 1186314 w 1213067"/>
                <a:gd name="connsiteY13" fmla="*/ 334232 h 427867"/>
                <a:gd name="connsiteX14" fmla="*/ 1153352 w 1213067"/>
                <a:gd name="connsiteY14" fmla="*/ 303780 h 427867"/>
                <a:gd name="connsiteX15" fmla="*/ 850576 w 1213067"/>
                <a:gd name="connsiteY15" fmla="*/ 204027 h 427867"/>
                <a:gd name="connsiteX16" fmla="*/ 806064 w 1213067"/>
                <a:gd name="connsiteY16" fmla="*/ 181200 h 427867"/>
                <a:gd name="connsiteX17" fmla="*/ 763332 w 1213067"/>
                <a:gd name="connsiteY17" fmla="*/ 154173 h 427867"/>
                <a:gd name="connsiteX18" fmla="*/ 709004 w 1213067"/>
                <a:gd name="connsiteY18" fmla="*/ 29081 h 427867"/>
                <a:gd name="connsiteX19" fmla="*/ 711652 w 1213067"/>
                <a:gd name="connsiteY19" fmla="*/ 0 h 427867"/>
                <a:gd name="connsiteX20" fmla="*/ 362309 w 1213067"/>
                <a:gd name="connsiteY20" fmla="*/ 0 h 427867"/>
                <a:gd name="connsiteX21" fmla="*/ 389336 w 1213067"/>
                <a:gd name="connsiteY21" fmla="*/ 76424 h 427867"/>
                <a:gd name="connsiteX22" fmla="*/ 304739 w 1213067"/>
                <a:gd name="connsiteY22" fmla="*/ 223521 h 427867"/>
                <a:gd name="connsiteX23" fmla="*/ 55424 w 1213067"/>
                <a:gd name="connsiteY23" fmla="*/ 308894 h 427867"/>
                <a:gd name="connsiteX24" fmla="*/ 2009 w 1213067"/>
                <a:gd name="connsiteY24" fmla="*/ 379885 h 427867"/>
                <a:gd name="connsiteX25" fmla="*/ 0 w 1213067"/>
                <a:gd name="connsiteY25" fmla="*/ 427867 h 427867"/>
                <a:gd name="connsiteX26" fmla="*/ 419011 w 1213067"/>
                <a:gd name="connsiteY26" fmla="*/ 427867 h 427867"/>
                <a:gd name="connsiteX27" fmla="*/ 411569 w 1213067"/>
                <a:gd name="connsiteY27" fmla="*/ 326562 h 427867"/>
                <a:gd name="connsiteX28" fmla="*/ 701882 w 1213067"/>
                <a:gd name="connsiteY28" fmla="*/ 127055 h 427867"/>
                <a:gd name="connsiteX29" fmla="*/ 605689 w 1213067"/>
                <a:gd name="connsiteY29" fmla="*/ 354456 h 427867"/>
                <a:gd name="connsiteX30" fmla="*/ 550494 w 1213067"/>
                <a:gd name="connsiteY30" fmla="*/ 238632 h 427867"/>
                <a:gd name="connsiteX31" fmla="*/ 701882 w 1213067"/>
                <a:gd name="connsiteY31" fmla="*/ 127055 h 427867"/>
                <a:gd name="connsiteX32" fmla="*/ 413350 w 1213067"/>
                <a:gd name="connsiteY32" fmla="*/ 162573 h 427867"/>
                <a:gd name="connsiteX33" fmla="*/ 512190 w 1213067"/>
                <a:gd name="connsiteY33" fmla="*/ 229365 h 427867"/>
                <a:gd name="connsiteX34" fmla="*/ 473887 w 1213067"/>
                <a:gd name="connsiteY34" fmla="*/ 350256 h 427867"/>
                <a:gd name="connsiteX35" fmla="*/ 414217 w 1213067"/>
                <a:gd name="connsiteY35" fmla="*/ 264016 h 427867"/>
                <a:gd name="connsiteX36" fmla="*/ 413350 w 1213067"/>
                <a:gd name="connsiteY36" fmla="*/ 162573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13067" h="427867">
                  <a:moveTo>
                    <a:pt x="411569" y="326562"/>
                  </a:moveTo>
                  <a:cubicBezTo>
                    <a:pt x="414263" y="325694"/>
                    <a:pt x="416911" y="324873"/>
                    <a:pt x="419604" y="324005"/>
                  </a:cubicBezTo>
                  <a:cubicBezTo>
                    <a:pt x="432981" y="337519"/>
                    <a:pt x="447225" y="351032"/>
                    <a:pt x="463249" y="367970"/>
                  </a:cubicBezTo>
                  <a:cubicBezTo>
                    <a:pt x="468591" y="360346"/>
                    <a:pt x="472152" y="355278"/>
                    <a:pt x="475713" y="350210"/>
                  </a:cubicBezTo>
                  <a:cubicBezTo>
                    <a:pt x="482835" y="342586"/>
                    <a:pt x="489957" y="334140"/>
                    <a:pt x="497079" y="326562"/>
                  </a:cubicBezTo>
                  <a:cubicBezTo>
                    <a:pt x="498859" y="327429"/>
                    <a:pt x="501553" y="329118"/>
                    <a:pt x="503333" y="329940"/>
                  </a:cubicBezTo>
                  <a:cubicBezTo>
                    <a:pt x="487720" y="362719"/>
                    <a:pt x="472517" y="395225"/>
                    <a:pt x="457588" y="427776"/>
                  </a:cubicBezTo>
                  <a:lnTo>
                    <a:pt x="581767" y="427776"/>
                  </a:lnTo>
                  <a:cubicBezTo>
                    <a:pt x="580260" y="397371"/>
                    <a:pt x="578753" y="367194"/>
                    <a:pt x="577247" y="337564"/>
                  </a:cubicBezTo>
                  <a:cubicBezTo>
                    <a:pt x="585282" y="348567"/>
                    <a:pt x="593271" y="361213"/>
                    <a:pt x="603954" y="376461"/>
                  </a:cubicBezTo>
                  <a:cubicBezTo>
                    <a:pt x="616418" y="367148"/>
                    <a:pt x="627101" y="360391"/>
                    <a:pt x="645819" y="346878"/>
                  </a:cubicBezTo>
                  <a:cubicBezTo>
                    <a:pt x="635318" y="375457"/>
                    <a:pt x="625549" y="402073"/>
                    <a:pt x="616190" y="427822"/>
                  </a:cubicBezTo>
                  <a:lnTo>
                    <a:pt x="1213068" y="427822"/>
                  </a:lnTo>
                  <a:cubicBezTo>
                    <a:pt x="1206311" y="396184"/>
                    <a:pt x="1197637" y="364911"/>
                    <a:pt x="1186314" y="334232"/>
                  </a:cubicBezTo>
                  <a:cubicBezTo>
                    <a:pt x="1176499" y="322407"/>
                    <a:pt x="1164948" y="313094"/>
                    <a:pt x="1153352" y="303780"/>
                  </a:cubicBezTo>
                  <a:cubicBezTo>
                    <a:pt x="1070536" y="243746"/>
                    <a:pt x="941427" y="251370"/>
                    <a:pt x="850576" y="204027"/>
                  </a:cubicBezTo>
                  <a:cubicBezTo>
                    <a:pt x="835419" y="197270"/>
                    <a:pt x="820308" y="189646"/>
                    <a:pt x="806064" y="181200"/>
                  </a:cubicBezTo>
                  <a:cubicBezTo>
                    <a:pt x="791820" y="172754"/>
                    <a:pt x="777576" y="164308"/>
                    <a:pt x="763332" y="154173"/>
                  </a:cubicBezTo>
                  <a:cubicBezTo>
                    <a:pt x="719687" y="122033"/>
                    <a:pt x="697453" y="83181"/>
                    <a:pt x="709004" y="29081"/>
                  </a:cubicBezTo>
                  <a:cubicBezTo>
                    <a:pt x="710921" y="19540"/>
                    <a:pt x="711286" y="9770"/>
                    <a:pt x="711652" y="0"/>
                  </a:cubicBezTo>
                  <a:lnTo>
                    <a:pt x="362309" y="0"/>
                  </a:lnTo>
                  <a:cubicBezTo>
                    <a:pt x="374087" y="24881"/>
                    <a:pt x="382670" y="50813"/>
                    <a:pt x="389336" y="76424"/>
                  </a:cubicBezTo>
                  <a:cubicBezTo>
                    <a:pt x="408054" y="147416"/>
                    <a:pt x="405360" y="193070"/>
                    <a:pt x="304739" y="223521"/>
                  </a:cubicBezTo>
                  <a:cubicBezTo>
                    <a:pt x="223704" y="248859"/>
                    <a:pt x="134679" y="278443"/>
                    <a:pt x="55424" y="308894"/>
                  </a:cubicBezTo>
                  <a:cubicBezTo>
                    <a:pt x="23375" y="320718"/>
                    <a:pt x="2876" y="344412"/>
                    <a:pt x="2009" y="379885"/>
                  </a:cubicBezTo>
                  <a:cubicBezTo>
                    <a:pt x="1735" y="396047"/>
                    <a:pt x="1096" y="411980"/>
                    <a:pt x="0" y="427867"/>
                  </a:cubicBezTo>
                  <a:lnTo>
                    <a:pt x="419011" y="427867"/>
                  </a:lnTo>
                  <a:cubicBezTo>
                    <a:pt x="416454" y="394038"/>
                    <a:pt x="413852" y="360300"/>
                    <a:pt x="411569" y="326562"/>
                  </a:cubicBezTo>
                  <a:close/>
                  <a:moveTo>
                    <a:pt x="701882" y="127055"/>
                  </a:moveTo>
                  <a:cubicBezTo>
                    <a:pt x="720600" y="171019"/>
                    <a:pt x="671613" y="289354"/>
                    <a:pt x="605689" y="354456"/>
                  </a:cubicBezTo>
                  <a:cubicBezTo>
                    <a:pt x="587884" y="316427"/>
                    <a:pt x="570079" y="280086"/>
                    <a:pt x="550494" y="238632"/>
                  </a:cubicBezTo>
                  <a:cubicBezTo>
                    <a:pt x="602128" y="200603"/>
                    <a:pt x="652028" y="164262"/>
                    <a:pt x="701882" y="127055"/>
                  </a:cubicBezTo>
                  <a:close/>
                  <a:moveTo>
                    <a:pt x="413350" y="162573"/>
                  </a:moveTo>
                  <a:cubicBezTo>
                    <a:pt x="452521" y="188779"/>
                    <a:pt x="483702" y="209916"/>
                    <a:pt x="512190" y="229365"/>
                  </a:cubicBezTo>
                  <a:cubicBezTo>
                    <a:pt x="497946" y="272462"/>
                    <a:pt x="486350" y="311359"/>
                    <a:pt x="473887" y="350256"/>
                  </a:cubicBezTo>
                  <a:cubicBezTo>
                    <a:pt x="430242" y="336743"/>
                    <a:pt x="420472" y="298713"/>
                    <a:pt x="414217" y="264016"/>
                  </a:cubicBezTo>
                  <a:cubicBezTo>
                    <a:pt x="408008" y="234432"/>
                    <a:pt x="413350" y="203159"/>
                    <a:pt x="413350" y="16257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40">
              <a:extLst>
                <a:ext uri="{FF2B5EF4-FFF2-40B4-BE49-F238E27FC236}">
                  <a16:creationId xmlns:a16="http://schemas.microsoft.com/office/drawing/2014/main" id="{DFCC5A7C-2C95-E1E9-A8DA-2460EEDFA68A}"/>
                </a:ext>
              </a:extLst>
            </p:cNvPr>
            <p:cNvSpPr/>
            <p:nvPr/>
          </p:nvSpPr>
          <p:spPr>
            <a:xfrm>
              <a:off x="1295285" y="4403695"/>
              <a:ext cx="1352128" cy="427867"/>
            </a:xfrm>
            <a:custGeom>
              <a:avLst/>
              <a:gdLst>
                <a:gd name="connsiteX0" fmla="*/ 791820 w 1352128"/>
                <a:gd name="connsiteY0" fmla="*/ 373357 h 427867"/>
                <a:gd name="connsiteX1" fmla="*/ 837245 w 1352128"/>
                <a:gd name="connsiteY1" fmla="*/ 86788 h 427867"/>
                <a:gd name="connsiteX2" fmla="*/ 856831 w 1352128"/>
                <a:gd name="connsiteY2" fmla="*/ 118061 h 427867"/>
                <a:gd name="connsiteX3" fmla="*/ 869294 w 1352128"/>
                <a:gd name="connsiteY3" fmla="*/ 264290 h 427867"/>
                <a:gd name="connsiteX4" fmla="*/ 868381 w 1352128"/>
                <a:gd name="connsiteY4" fmla="*/ 377557 h 427867"/>
                <a:gd name="connsiteX5" fmla="*/ 874955 w 1352128"/>
                <a:gd name="connsiteY5" fmla="*/ 427822 h 427867"/>
                <a:gd name="connsiteX6" fmla="*/ 1325650 w 1352128"/>
                <a:gd name="connsiteY6" fmla="*/ 427822 h 427867"/>
                <a:gd name="connsiteX7" fmla="*/ 1328754 w 1352128"/>
                <a:gd name="connsiteY7" fmla="*/ 371668 h 427867"/>
                <a:gd name="connsiteX8" fmla="*/ 1343911 w 1352128"/>
                <a:gd name="connsiteY8" fmla="*/ 102036 h 427867"/>
                <a:gd name="connsiteX9" fmla="*/ 1352129 w 1352128"/>
                <a:gd name="connsiteY9" fmla="*/ 0 h 427867"/>
                <a:gd name="connsiteX10" fmla="*/ 294467 w 1352128"/>
                <a:gd name="connsiteY10" fmla="*/ 0 h 427867"/>
                <a:gd name="connsiteX11" fmla="*/ 296750 w 1352128"/>
                <a:gd name="connsiteY11" fmla="*/ 27621 h 427867"/>
                <a:gd name="connsiteX12" fmla="*/ 246896 w 1352128"/>
                <a:gd name="connsiteY12" fmla="*/ 24242 h 427867"/>
                <a:gd name="connsiteX13" fmla="*/ 256164 w 1352128"/>
                <a:gd name="connsiteY13" fmla="*/ 0 h 427867"/>
                <a:gd name="connsiteX14" fmla="*/ 175676 w 1352128"/>
                <a:gd name="connsiteY14" fmla="*/ 0 h 427867"/>
                <a:gd name="connsiteX15" fmla="*/ 141755 w 1352128"/>
                <a:gd name="connsiteY15" fmla="*/ 98658 h 427867"/>
                <a:gd name="connsiteX16" fmla="*/ 98110 w 1352128"/>
                <a:gd name="connsiteY16" fmla="*/ 114728 h 427867"/>
                <a:gd name="connsiteX17" fmla="*/ 68709 w 1352128"/>
                <a:gd name="connsiteY17" fmla="*/ 184031 h 427867"/>
                <a:gd name="connsiteX18" fmla="*/ 6392 w 1352128"/>
                <a:gd name="connsiteY18" fmla="*/ 335327 h 427867"/>
                <a:gd name="connsiteX19" fmla="*/ 0 w 1352128"/>
                <a:gd name="connsiteY19" fmla="*/ 427868 h 427867"/>
                <a:gd name="connsiteX20" fmla="*/ 788807 w 1352128"/>
                <a:gd name="connsiteY20" fmla="*/ 427868 h 427867"/>
                <a:gd name="connsiteX21" fmla="*/ 791820 w 1352128"/>
                <a:gd name="connsiteY21" fmla="*/ 373357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52128" h="427867">
                  <a:moveTo>
                    <a:pt x="791820" y="373357"/>
                  </a:moveTo>
                  <a:cubicBezTo>
                    <a:pt x="790907" y="275293"/>
                    <a:pt x="823001" y="183163"/>
                    <a:pt x="837245" y="86788"/>
                  </a:cubicBezTo>
                  <a:cubicBezTo>
                    <a:pt x="847061" y="96101"/>
                    <a:pt x="853270" y="106237"/>
                    <a:pt x="856831" y="118061"/>
                  </a:cubicBezTo>
                  <a:cubicBezTo>
                    <a:pt x="871988" y="166226"/>
                    <a:pt x="874636" y="214436"/>
                    <a:pt x="869294" y="264290"/>
                  </a:cubicBezTo>
                  <a:cubicBezTo>
                    <a:pt x="865733" y="301498"/>
                    <a:pt x="864820" y="340349"/>
                    <a:pt x="868381" y="377557"/>
                  </a:cubicBezTo>
                  <a:cubicBezTo>
                    <a:pt x="870162" y="394312"/>
                    <a:pt x="872444" y="411067"/>
                    <a:pt x="874955" y="427822"/>
                  </a:cubicBezTo>
                  <a:lnTo>
                    <a:pt x="1325650" y="427822"/>
                  </a:lnTo>
                  <a:cubicBezTo>
                    <a:pt x="1327339" y="409195"/>
                    <a:pt x="1328435" y="390477"/>
                    <a:pt x="1328754" y="371668"/>
                  </a:cubicBezTo>
                  <a:cubicBezTo>
                    <a:pt x="1330535" y="282049"/>
                    <a:pt x="1336789" y="191609"/>
                    <a:pt x="1343911" y="102036"/>
                  </a:cubicBezTo>
                  <a:cubicBezTo>
                    <a:pt x="1346331" y="68024"/>
                    <a:pt x="1349162" y="34058"/>
                    <a:pt x="1352129" y="0"/>
                  </a:cubicBezTo>
                  <a:lnTo>
                    <a:pt x="294467" y="0"/>
                  </a:lnTo>
                  <a:cubicBezTo>
                    <a:pt x="295243" y="9040"/>
                    <a:pt x="295974" y="18216"/>
                    <a:pt x="296750" y="27621"/>
                  </a:cubicBezTo>
                  <a:cubicBezTo>
                    <a:pt x="278945" y="25931"/>
                    <a:pt x="264701" y="25064"/>
                    <a:pt x="246896" y="24242"/>
                  </a:cubicBezTo>
                  <a:cubicBezTo>
                    <a:pt x="250092" y="16025"/>
                    <a:pt x="253150" y="7944"/>
                    <a:pt x="256164" y="0"/>
                  </a:cubicBezTo>
                  <a:lnTo>
                    <a:pt x="175676" y="0"/>
                  </a:lnTo>
                  <a:cubicBezTo>
                    <a:pt x="164491" y="31501"/>
                    <a:pt x="153990" y="64372"/>
                    <a:pt x="141755" y="98658"/>
                  </a:cubicBezTo>
                  <a:cubicBezTo>
                    <a:pt x="131072" y="102904"/>
                    <a:pt x="114135" y="108793"/>
                    <a:pt x="98110" y="114728"/>
                  </a:cubicBezTo>
                  <a:cubicBezTo>
                    <a:pt x="87427" y="140066"/>
                    <a:pt x="81172" y="163760"/>
                    <a:pt x="68709" y="184031"/>
                  </a:cubicBezTo>
                  <a:cubicBezTo>
                    <a:pt x="38441" y="230506"/>
                    <a:pt x="18855" y="282917"/>
                    <a:pt x="6392" y="335327"/>
                  </a:cubicBezTo>
                  <a:cubicBezTo>
                    <a:pt x="-502" y="365596"/>
                    <a:pt x="7579" y="397462"/>
                    <a:pt x="0" y="427868"/>
                  </a:cubicBezTo>
                  <a:lnTo>
                    <a:pt x="788807" y="427868"/>
                  </a:lnTo>
                  <a:cubicBezTo>
                    <a:pt x="790724" y="409698"/>
                    <a:pt x="791820" y="391573"/>
                    <a:pt x="791820" y="373357"/>
                  </a:cubicBezTo>
                  <a:close/>
                </a:path>
              </a:pathLst>
            </a:custGeom>
            <a:solidFill>
              <a:srgbClr val="057EC7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1">
              <a:extLst>
                <a:ext uri="{FF2B5EF4-FFF2-40B4-BE49-F238E27FC236}">
                  <a16:creationId xmlns:a16="http://schemas.microsoft.com/office/drawing/2014/main" id="{727C60B2-9C6F-C658-1EA7-DF16D4AAD977}"/>
                </a:ext>
              </a:extLst>
            </p:cNvPr>
            <p:cNvSpPr/>
            <p:nvPr/>
          </p:nvSpPr>
          <p:spPr>
            <a:xfrm>
              <a:off x="1538803" y="5259338"/>
              <a:ext cx="1004246" cy="427914"/>
            </a:xfrm>
            <a:custGeom>
              <a:avLst/>
              <a:gdLst>
                <a:gd name="connsiteX0" fmla="*/ 65833 w 1004246"/>
                <a:gd name="connsiteY0" fmla="*/ 92 h 427914"/>
                <a:gd name="connsiteX1" fmla="*/ 463295 w 1004246"/>
                <a:gd name="connsiteY1" fmla="*/ 92 h 427914"/>
                <a:gd name="connsiteX2" fmla="*/ 450375 w 1004246"/>
                <a:gd name="connsiteY2" fmla="*/ 87473 h 427914"/>
                <a:gd name="connsiteX3" fmla="*/ 444120 w 1004246"/>
                <a:gd name="connsiteY3" fmla="*/ 107744 h 427914"/>
                <a:gd name="connsiteX4" fmla="*/ 412071 w 1004246"/>
                <a:gd name="connsiteY4" fmla="*/ 323276 h 427914"/>
                <a:gd name="connsiteX5" fmla="*/ 407643 w 1004246"/>
                <a:gd name="connsiteY5" fmla="*/ 346148 h 427914"/>
                <a:gd name="connsiteX6" fmla="*/ 389107 w 1004246"/>
                <a:gd name="connsiteY6" fmla="*/ 427914 h 427914"/>
                <a:gd name="connsiteX7" fmla="*/ 0 w 1004246"/>
                <a:gd name="connsiteY7" fmla="*/ 427914 h 427914"/>
                <a:gd name="connsiteX8" fmla="*/ 29173 w 1004246"/>
                <a:gd name="connsiteY8" fmla="*/ 265843 h 427914"/>
                <a:gd name="connsiteX9" fmla="*/ 31866 w 1004246"/>
                <a:gd name="connsiteY9" fmla="*/ 244705 h 427914"/>
                <a:gd name="connsiteX10" fmla="*/ 37208 w 1004246"/>
                <a:gd name="connsiteY10" fmla="*/ 199919 h 427914"/>
                <a:gd name="connsiteX11" fmla="*/ 65833 w 1004246"/>
                <a:gd name="connsiteY11" fmla="*/ 92 h 427914"/>
                <a:gd name="connsiteX12" fmla="*/ 656501 w 1004246"/>
                <a:gd name="connsiteY12" fmla="*/ 0 h 427914"/>
                <a:gd name="connsiteX13" fmla="*/ 1004246 w 1004246"/>
                <a:gd name="connsiteY13" fmla="*/ 0 h 427914"/>
                <a:gd name="connsiteX14" fmla="*/ 1002420 w 1004246"/>
                <a:gd name="connsiteY14" fmla="*/ 30771 h 427914"/>
                <a:gd name="connsiteX15" fmla="*/ 982835 w 1004246"/>
                <a:gd name="connsiteY15" fmla="*/ 333410 h 427914"/>
                <a:gd name="connsiteX16" fmla="*/ 981922 w 1004246"/>
                <a:gd name="connsiteY16" fmla="*/ 337655 h 427914"/>
                <a:gd name="connsiteX17" fmla="*/ 966125 w 1004246"/>
                <a:gd name="connsiteY17" fmla="*/ 427867 h 427914"/>
                <a:gd name="connsiteX18" fmla="*/ 640933 w 1004246"/>
                <a:gd name="connsiteY18" fmla="*/ 427867 h 427914"/>
                <a:gd name="connsiteX19" fmla="*/ 640842 w 1004246"/>
                <a:gd name="connsiteY19" fmla="*/ 376507 h 427914"/>
                <a:gd name="connsiteX20" fmla="*/ 646183 w 1004246"/>
                <a:gd name="connsiteY20" fmla="*/ 357058 h 427914"/>
                <a:gd name="connsiteX21" fmla="*/ 650658 w 1004246"/>
                <a:gd name="connsiteY21" fmla="*/ 336788 h 427914"/>
                <a:gd name="connsiteX22" fmla="*/ 662254 w 1004246"/>
                <a:gd name="connsiteY22" fmla="*/ 215897 h 427914"/>
                <a:gd name="connsiteX23" fmla="*/ 656912 w 1004246"/>
                <a:gd name="connsiteY23" fmla="*/ 73046 h 427914"/>
                <a:gd name="connsiteX24" fmla="*/ 656501 w 1004246"/>
                <a:gd name="connsiteY24" fmla="*/ 0 h 42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04246" h="427914">
                  <a:moveTo>
                    <a:pt x="65833" y="92"/>
                  </a:moveTo>
                  <a:lnTo>
                    <a:pt x="463295" y="92"/>
                  </a:lnTo>
                  <a:cubicBezTo>
                    <a:pt x="459597" y="28443"/>
                    <a:pt x="455762" y="57479"/>
                    <a:pt x="450375" y="87473"/>
                  </a:cubicBezTo>
                  <a:cubicBezTo>
                    <a:pt x="447681" y="94230"/>
                    <a:pt x="445901" y="100987"/>
                    <a:pt x="444120" y="107744"/>
                  </a:cubicBezTo>
                  <a:cubicBezTo>
                    <a:pt x="425448" y="177046"/>
                    <a:pt x="414765" y="249727"/>
                    <a:pt x="412071" y="323276"/>
                  </a:cubicBezTo>
                  <a:cubicBezTo>
                    <a:pt x="411158" y="330900"/>
                    <a:pt x="409378" y="338478"/>
                    <a:pt x="407643" y="346148"/>
                  </a:cubicBezTo>
                  <a:cubicBezTo>
                    <a:pt x="401662" y="373266"/>
                    <a:pt x="395864" y="400659"/>
                    <a:pt x="389107" y="427914"/>
                  </a:cubicBezTo>
                  <a:lnTo>
                    <a:pt x="0" y="427914"/>
                  </a:lnTo>
                  <a:cubicBezTo>
                    <a:pt x="6985" y="372764"/>
                    <a:pt x="26571" y="318162"/>
                    <a:pt x="29173" y="265843"/>
                  </a:cubicBezTo>
                  <a:cubicBezTo>
                    <a:pt x="30086" y="258219"/>
                    <a:pt x="30999" y="251462"/>
                    <a:pt x="31866" y="244705"/>
                  </a:cubicBezTo>
                  <a:cubicBezTo>
                    <a:pt x="33647" y="229502"/>
                    <a:pt x="35427" y="215122"/>
                    <a:pt x="37208" y="199919"/>
                  </a:cubicBezTo>
                  <a:cubicBezTo>
                    <a:pt x="41865" y="131986"/>
                    <a:pt x="73183" y="62638"/>
                    <a:pt x="65833" y="92"/>
                  </a:cubicBezTo>
                  <a:close/>
                  <a:moveTo>
                    <a:pt x="656501" y="0"/>
                  </a:moveTo>
                  <a:lnTo>
                    <a:pt x="1004246" y="0"/>
                  </a:lnTo>
                  <a:cubicBezTo>
                    <a:pt x="1003562" y="10226"/>
                    <a:pt x="1002922" y="20499"/>
                    <a:pt x="1002420" y="30771"/>
                  </a:cubicBezTo>
                  <a:cubicBezTo>
                    <a:pt x="997992" y="131392"/>
                    <a:pt x="989957" y="232834"/>
                    <a:pt x="982835" y="333410"/>
                  </a:cubicBezTo>
                  <a:cubicBezTo>
                    <a:pt x="982835" y="335099"/>
                    <a:pt x="981967" y="335966"/>
                    <a:pt x="981922" y="337655"/>
                  </a:cubicBezTo>
                  <a:cubicBezTo>
                    <a:pt x="976671" y="367787"/>
                    <a:pt x="971376" y="397827"/>
                    <a:pt x="966125" y="427867"/>
                  </a:cubicBezTo>
                  <a:lnTo>
                    <a:pt x="640933" y="427867"/>
                  </a:lnTo>
                  <a:cubicBezTo>
                    <a:pt x="641709" y="410656"/>
                    <a:pt x="641846" y="393536"/>
                    <a:pt x="640842" y="376507"/>
                  </a:cubicBezTo>
                  <a:cubicBezTo>
                    <a:pt x="642622" y="370572"/>
                    <a:pt x="644403" y="363815"/>
                    <a:pt x="646183" y="357058"/>
                  </a:cubicBezTo>
                  <a:cubicBezTo>
                    <a:pt x="647964" y="350302"/>
                    <a:pt x="649745" y="343545"/>
                    <a:pt x="650658" y="336788"/>
                  </a:cubicBezTo>
                  <a:cubicBezTo>
                    <a:pt x="658693" y="297069"/>
                    <a:pt x="661386" y="256483"/>
                    <a:pt x="662254" y="215897"/>
                  </a:cubicBezTo>
                  <a:cubicBezTo>
                    <a:pt x="663167" y="168554"/>
                    <a:pt x="657825" y="120389"/>
                    <a:pt x="656912" y="73046"/>
                  </a:cubicBezTo>
                  <a:cubicBezTo>
                    <a:pt x="656501" y="48713"/>
                    <a:pt x="656456" y="24379"/>
                    <a:pt x="656501" y="0"/>
                  </a:cubicBezTo>
                  <a:close/>
                </a:path>
              </a:pathLst>
            </a:custGeom>
            <a:solidFill>
              <a:srgbClr val="057EC7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2">
              <a:extLst>
                <a:ext uri="{FF2B5EF4-FFF2-40B4-BE49-F238E27FC236}">
                  <a16:creationId xmlns:a16="http://schemas.microsoft.com/office/drawing/2014/main" id="{A57956E3-06CB-9F25-27AF-71D93B69C9DD}"/>
                </a:ext>
              </a:extLst>
            </p:cNvPr>
            <p:cNvSpPr/>
            <p:nvPr/>
          </p:nvSpPr>
          <p:spPr>
            <a:xfrm>
              <a:off x="1283141" y="4831517"/>
              <a:ext cx="1337748" cy="427867"/>
            </a:xfrm>
            <a:custGeom>
              <a:avLst/>
              <a:gdLst>
                <a:gd name="connsiteX0" fmla="*/ 887054 w 1337748"/>
                <a:gd name="connsiteY0" fmla="*/ 0 h 427867"/>
                <a:gd name="connsiteX1" fmla="*/ 1337748 w 1337748"/>
                <a:gd name="connsiteY1" fmla="*/ 0 h 427867"/>
                <a:gd name="connsiteX2" fmla="*/ 1287438 w 1337748"/>
                <a:gd name="connsiteY2" fmla="*/ 250685 h 427867"/>
                <a:gd name="connsiteX3" fmla="*/ 1259909 w 1337748"/>
                <a:gd name="connsiteY3" fmla="*/ 427867 h 427867"/>
                <a:gd name="connsiteX4" fmla="*/ 912164 w 1337748"/>
                <a:gd name="connsiteY4" fmla="*/ 427867 h 427867"/>
                <a:gd name="connsiteX5" fmla="*/ 909927 w 1337748"/>
                <a:gd name="connsiteY5" fmla="*/ 175448 h 427867"/>
                <a:gd name="connsiteX6" fmla="*/ 887054 w 1337748"/>
                <a:gd name="connsiteY6" fmla="*/ 0 h 427867"/>
                <a:gd name="connsiteX7" fmla="*/ 12190 w 1337748"/>
                <a:gd name="connsiteY7" fmla="*/ 0 h 427867"/>
                <a:gd name="connsiteX8" fmla="*/ 801043 w 1337748"/>
                <a:gd name="connsiteY8" fmla="*/ 0 h 427867"/>
                <a:gd name="connsiteX9" fmla="*/ 775522 w 1337748"/>
                <a:gd name="connsiteY9" fmla="*/ 162756 h 427867"/>
                <a:gd name="connsiteX10" fmla="*/ 769268 w 1337748"/>
                <a:gd name="connsiteY10" fmla="*/ 205031 h 427867"/>
                <a:gd name="connsiteX11" fmla="*/ 765707 w 1337748"/>
                <a:gd name="connsiteY11" fmla="*/ 226169 h 427867"/>
                <a:gd name="connsiteX12" fmla="*/ 718957 w 1337748"/>
                <a:gd name="connsiteY12" fmla="*/ 427867 h 427867"/>
                <a:gd name="connsiteX13" fmla="*/ 321495 w 1337748"/>
                <a:gd name="connsiteY13" fmla="*/ 427867 h 427867"/>
                <a:gd name="connsiteX14" fmla="*/ 299079 w 1337748"/>
                <a:gd name="connsiteY14" fmla="*/ 368198 h 427867"/>
                <a:gd name="connsiteX15" fmla="*/ 215396 w 1337748"/>
                <a:gd name="connsiteY15" fmla="*/ 375822 h 427867"/>
                <a:gd name="connsiteX16" fmla="*/ 171750 w 1337748"/>
                <a:gd name="connsiteY16" fmla="*/ 380890 h 427867"/>
                <a:gd name="connsiteX17" fmla="*/ 71129 w 1337748"/>
                <a:gd name="connsiteY17" fmla="*/ 374133 h 427867"/>
                <a:gd name="connsiteX18" fmla="*/ 15021 w 1337748"/>
                <a:gd name="connsiteY18" fmla="*/ 303963 h 427867"/>
                <a:gd name="connsiteX19" fmla="*/ 6118 w 1337748"/>
                <a:gd name="connsiteY19" fmla="*/ 204209 h 427867"/>
                <a:gd name="connsiteX20" fmla="*/ 11460 w 1337748"/>
                <a:gd name="connsiteY20" fmla="*/ 3013 h 427867"/>
                <a:gd name="connsiteX21" fmla="*/ 12190 w 1337748"/>
                <a:gd name="connsiteY21" fmla="*/ 0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37748" h="427867">
                  <a:moveTo>
                    <a:pt x="887054" y="0"/>
                  </a:moveTo>
                  <a:lnTo>
                    <a:pt x="1337748" y="0"/>
                  </a:lnTo>
                  <a:cubicBezTo>
                    <a:pt x="1330033" y="85053"/>
                    <a:pt x="1309352" y="168143"/>
                    <a:pt x="1287438" y="250685"/>
                  </a:cubicBezTo>
                  <a:cubicBezTo>
                    <a:pt x="1271505" y="309852"/>
                    <a:pt x="1263972" y="368381"/>
                    <a:pt x="1259909" y="427867"/>
                  </a:cubicBezTo>
                  <a:lnTo>
                    <a:pt x="912164" y="427867"/>
                  </a:lnTo>
                  <a:cubicBezTo>
                    <a:pt x="912346" y="343727"/>
                    <a:pt x="914081" y="259359"/>
                    <a:pt x="909927" y="175448"/>
                  </a:cubicBezTo>
                  <a:cubicBezTo>
                    <a:pt x="907187" y="116965"/>
                    <a:pt x="895820" y="58483"/>
                    <a:pt x="887054" y="0"/>
                  </a:cubicBezTo>
                  <a:close/>
                  <a:moveTo>
                    <a:pt x="12190" y="0"/>
                  </a:moveTo>
                  <a:lnTo>
                    <a:pt x="801043" y="0"/>
                  </a:lnTo>
                  <a:cubicBezTo>
                    <a:pt x="795564" y="54237"/>
                    <a:pt x="783512" y="108245"/>
                    <a:pt x="775522" y="162756"/>
                  </a:cubicBezTo>
                  <a:cubicBezTo>
                    <a:pt x="773742" y="176315"/>
                    <a:pt x="771048" y="190650"/>
                    <a:pt x="769268" y="205031"/>
                  </a:cubicBezTo>
                  <a:cubicBezTo>
                    <a:pt x="767487" y="211788"/>
                    <a:pt x="766574" y="219412"/>
                    <a:pt x="765707" y="226169"/>
                  </a:cubicBezTo>
                  <a:cubicBezTo>
                    <a:pt x="736534" y="291728"/>
                    <a:pt x="728134" y="357789"/>
                    <a:pt x="718957" y="427867"/>
                  </a:cubicBezTo>
                  <a:lnTo>
                    <a:pt x="321495" y="427867"/>
                  </a:lnTo>
                  <a:cubicBezTo>
                    <a:pt x="319075" y="407141"/>
                    <a:pt x="312364" y="387144"/>
                    <a:pt x="299079" y="368198"/>
                  </a:cubicBezTo>
                  <a:cubicBezTo>
                    <a:pt x="290176" y="359752"/>
                    <a:pt x="245664" y="368198"/>
                    <a:pt x="215396" y="375822"/>
                  </a:cubicBezTo>
                  <a:cubicBezTo>
                    <a:pt x="201152" y="377511"/>
                    <a:pt x="185994" y="380022"/>
                    <a:pt x="171750" y="380890"/>
                  </a:cubicBezTo>
                  <a:cubicBezTo>
                    <a:pt x="138788" y="383446"/>
                    <a:pt x="104091" y="380890"/>
                    <a:pt x="71129" y="374133"/>
                  </a:cubicBezTo>
                  <a:cubicBezTo>
                    <a:pt x="35519" y="366509"/>
                    <a:pt x="22143" y="335236"/>
                    <a:pt x="15021" y="303963"/>
                  </a:cubicBezTo>
                  <a:cubicBezTo>
                    <a:pt x="6986" y="271001"/>
                    <a:pt x="7899" y="238039"/>
                    <a:pt x="6118" y="204209"/>
                  </a:cubicBezTo>
                  <a:cubicBezTo>
                    <a:pt x="2557" y="136550"/>
                    <a:pt x="-8126" y="69805"/>
                    <a:pt x="11460" y="3013"/>
                  </a:cubicBezTo>
                  <a:cubicBezTo>
                    <a:pt x="11734" y="2009"/>
                    <a:pt x="11962" y="1004"/>
                    <a:pt x="12190" y="0"/>
                  </a:cubicBezTo>
                  <a:close/>
                </a:path>
              </a:pathLst>
            </a:custGeom>
            <a:solidFill>
              <a:srgbClr val="057EC7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3">
              <a:extLst>
                <a:ext uri="{FF2B5EF4-FFF2-40B4-BE49-F238E27FC236}">
                  <a16:creationId xmlns:a16="http://schemas.microsoft.com/office/drawing/2014/main" id="{4BED81FB-1D4E-EB06-F4CF-FAF83CEB8321}"/>
                </a:ext>
              </a:extLst>
            </p:cNvPr>
            <p:cNvSpPr/>
            <p:nvPr/>
          </p:nvSpPr>
          <p:spPr>
            <a:xfrm>
              <a:off x="1471053" y="3975782"/>
              <a:ext cx="1287072" cy="427913"/>
            </a:xfrm>
            <a:custGeom>
              <a:avLst/>
              <a:gdLst>
                <a:gd name="connsiteX0" fmla="*/ 105826 w 1287072"/>
                <a:gd name="connsiteY0" fmla="*/ 360848 h 427913"/>
                <a:gd name="connsiteX1" fmla="*/ 112948 w 1287072"/>
                <a:gd name="connsiteY1" fmla="*/ 361715 h 427913"/>
                <a:gd name="connsiteX2" fmla="*/ 118654 w 1287072"/>
                <a:gd name="connsiteY2" fmla="*/ 427913 h 427913"/>
                <a:gd name="connsiteX3" fmla="*/ 1176362 w 1287072"/>
                <a:gd name="connsiteY3" fmla="*/ 427913 h 427913"/>
                <a:gd name="connsiteX4" fmla="*/ 1193984 w 1287072"/>
                <a:gd name="connsiteY4" fmla="*/ 227310 h 427913"/>
                <a:gd name="connsiteX5" fmla="*/ 1196678 w 1287072"/>
                <a:gd name="connsiteY5" fmla="*/ 138559 h 427913"/>
                <a:gd name="connsiteX6" fmla="*/ 1205580 w 1287072"/>
                <a:gd name="connsiteY6" fmla="*/ 80214 h 427913"/>
                <a:gd name="connsiteX7" fmla="*/ 1226079 w 1287072"/>
                <a:gd name="connsiteY7" fmla="*/ 55698 h 427913"/>
                <a:gd name="connsiteX8" fmla="*/ 1276846 w 1287072"/>
                <a:gd name="connsiteY8" fmla="*/ 15111 h 427913"/>
                <a:gd name="connsiteX9" fmla="*/ 1287072 w 1287072"/>
                <a:gd name="connsiteY9" fmla="*/ 46 h 427913"/>
                <a:gd name="connsiteX10" fmla="*/ 1240688 w 1287072"/>
                <a:gd name="connsiteY10" fmla="*/ 46 h 427913"/>
                <a:gd name="connsiteX11" fmla="*/ 1248312 w 1287072"/>
                <a:gd name="connsiteY11" fmla="*/ 13422 h 427913"/>
                <a:gd name="connsiteX12" fmla="*/ 1217131 w 1287072"/>
                <a:gd name="connsiteY12" fmla="*/ 34560 h 427913"/>
                <a:gd name="connsiteX13" fmla="*/ 1189191 w 1287072"/>
                <a:gd name="connsiteY13" fmla="*/ 46 h 427913"/>
                <a:gd name="connsiteX14" fmla="*/ 225302 w 1287072"/>
                <a:gd name="connsiteY14" fmla="*/ 46 h 427913"/>
                <a:gd name="connsiteX15" fmla="*/ 200238 w 1287072"/>
                <a:gd name="connsiteY15" fmla="*/ 187546 h 427913"/>
                <a:gd name="connsiteX16" fmla="*/ 193116 w 1287072"/>
                <a:gd name="connsiteY16" fmla="*/ 131757 h 427913"/>
                <a:gd name="connsiteX17" fmla="*/ 187774 w 1287072"/>
                <a:gd name="connsiteY17" fmla="*/ 73411 h 427913"/>
                <a:gd name="connsiteX18" fmla="*/ 189555 w 1287072"/>
                <a:gd name="connsiteY18" fmla="*/ 45517 h 427913"/>
                <a:gd name="connsiteX19" fmla="*/ 215577 w 1287072"/>
                <a:gd name="connsiteY19" fmla="*/ 0 h 427913"/>
                <a:gd name="connsiteX20" fmla="*/ 178232 w 1287072"/>
                <a:gd name="connsiteY20" fmla="*/ 0 h 427913"/>
                <a:gd name="connsiteX21" fmla="*/ 171750 w 1287072"/>
                <a:gd name="connsiteY21" fmla="*/ 32825 h 427913"/>
                <a:gd name="connsiteX22" fmla="*/ 50630 w 1287072"/>
                <a:gd name="connsiteY22" fmla="*/ 32825 h 427913"/>
                <a:gd name="connsiteX23" fmla="*/ 42275 w 1287072"/>
                <a:gd name="connsiteY23" fmla="*/ 0 h 427913"/>
                <a:gd name="connsiteX24" fmla="*/ 17075 w 1287072"/>
                <a:gd name="connsiteY24" fmla="*/ 0 h 427913"/>
                <a:gd name="connsiteX25" fmla="*/ 22142 w 1287072"/>
                <a:gd name="connsiteY25" fmla="*/ 21001 h 427913"/>
                <a:gd name="connsiteX26" fmla="*/ 28397 w 1287072"/>
                <a:gd name="connsiteY26" fmla="*/ 91171 h 427913"/>
                <a:gd name="connsiteX27" fmla="*/ 12372 w 1287072"/>
                <a:gd name="connsiteY27" fmla="*/ 152895 h 427913"/>
                <a:gd name="connsiteX28" fmla="*/ 18627 w 1287072"/>
                <a:gd name="connsiteY28" fmla="*/ 221375 h 427913"/>
                <a:gd name="connsiteX29" fmla="*/ 27529 w 1287072"/>
                <a:gd name="connsiteY29" fmla="*/ 359158 h 427913"/>
                <a:gd name="connsiteX30" fmla="*/ 0 w 1287072"/>
                <a:gd name="connsiteY30" fmla="*/ 427913 h 427913"/>
                <a:gd name="connsiteX31" fmla="*/ 80442 w 1287072"/>
                <a:gd name="connsiteY31" fmla="*/ 427913 h 427913"/>
                <a:gd name="connsiteX32" fmla="*/ 105826 w 1287072"/>
                <a:gd name="connsiteY32" fmla="*/ 360848 h 42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87072" h="427913">
                  <a:moveTo>
                    <a:pt x="105826" y="360848"/>
                  </a:moveTo>
                  <a:cubicBezTo>
                    <a:pt x="108519" y="360848"/>
                    <a:pt x="111167" y="360848"/>
                    <a:pt x="112948" y="361715"/>
                  </a:cubicBezTo>
                  <a:cubicBezTo>
                    <a:pt x="114865" y="383446"/>
                    <a:pt x="116782" y="405223"/>
                    <a:pt x="118654" y="427913"/>
                  </a:cubicBezTo>
                  <a:lnTo>
                    <a:pt x="1176362" y="427913"/>
                  </a:lnTo>
                  <a:cubicBezTo>
                    <a:pt x="1182205" y="361259"/>
                    <a:pt x="1188643" y="294467"/>
                    <a:pt x="1193984" y="227310"/>
                  </a:cubicBezTo>
                  <a:cubicBezTo>
                    <a:pt x="1196678" y="197727"/>
                    <a:pt x="1194852" y="168143"/>
                    <a:pt x="1196678" y="138559"/>
                  </a:cubicBezTo>
                  <a:cubicBezTo>
                    <a:pt x="1197591" y="119111"/>
                    <a:pt x="1200239" y="98840"/>
                    <a:pt x="1205580" y="80214"/>
                  </a:cubicBezTo>
                  <a:cubicBezTo>
                    <a:pt x="1208274" y="70900"/>
                    <a:pt x="1218957" y="55698"/>
                    <a:pt x="1226079" y="55698"/>
                  </a:cubicBezTo>
                  <a:cubicBezTo>
                    <a:pt x="1257260" y="55698"/>
                    <a:pt x="1264382" y="33738"/>
                    <a:pt x="1276846" y="15111"/>
                  </a:cubicBezTo>
                  <a:cubicBezTo>
                    <a:pt x="1280179" y="9998"/>
                    <a:pt x="1283511" y="4885"/>
                    <a:pt x="1287072" y="46"/>
                  </a:cubicBezTo>
                  <a:lnTo>
                    <a:pt x="1240688" y="46"/>
                  </a:lnTo>
                  <a:cubicBezTo>
                    <a:pt x="1243245" y="4474"/>
                    <a:pt x="1245801" y="8948"/>
                    <a:pt x="1248312" y="13422"/>
                  </a:cubicBezTo>
                  <a:cubicBezTo>
                    <a:pt x="1236716" y="21046"/>
                    <a:pt x="1227814" y="26936"/>
                    <a:pt x="1217131" y="34560"/>
                  </a:cubicBezTo>
                  <a:cubicBezTo>
                    <a:pt x="1207726" y="22918"/>
                    <a:pt x="1198458" y="11459"/>
                    <a:pt x="1189191" y="46"/>
                  </a:cubicBezTo>
                  <a:lnTo>
                    <a:pt x="225302" y="46"/>
                  </a:lnTo>
                  <a:cubicBezTo>
                    <a:pt x="226808" y="60994"/>
                    <a:pt x="225986" y="122535"/>
                    <a:pt x="200238" y="187546"/>
                  </a:cubicBezTo>
                  <a:cubicBezTo>
                    <a:pt x="197544" y="164719"/>
                    <a:pt x="194896" y="148649"/>
                    <a:pt x="193116" y="131757"/>
                  </a:cubicBezTo>
                  <a:cubicBezTo>
                    <a:pt x="191335" y="112308"/>
                    <a:pt x="188642" y="92860"/>
                    <a:pt x="187774" y="73411"/>
                  </a:cubicBezTo>
                  <a:cubicBezTo>
                    <a:pt x="186861" y="64098"/>
                    <a:pt x="184213" y="49763"/>
                    <a:pt x="189555" y="45517"/>
                  </a:cubicBezTo>
                  <a:cubicBezTo>
                    <a:pt x="204712" y="32551"/>
                    <a:pt x="211240" y="16618"/>
                    <a:pt x="215577" y="0"/>
                  </a:cubicBezTo>
                  <a:lnTo>
                    <a:pt x="178232" y="0"/>
                  </a:lnTo>
                  <a:cubicBezTo>
                    <a:pt x="176041" y="12007"/>
                    <a:pt x="173667" y="23101"/>
                    <a:pt x="171750" y="32825"/>
                  </a:cubicBezTo>
                  <a:cubicBezTo>
                    <a:pt x="128105" y="32825"/>
                    <a:pt x="88934" y="32825"/>
                    <a:pt x="50630" y="32825"/>
                  </a:cubicBezTo>
                  <a:cubicBezTo>
                    <a:pt x="45289" y="17942"/>
                    <a:pt x="42367" y="7624"/>
                    <a:pt x="42275" y="0"/>
                  </a:cubicBezTo>
                  <a:lnTo>
                    <a:pt x="17075" y="0"/>
                  </a:lnTo>
                  <a:cubicBezTo>
                    <a:pt x="18079" y="7259"/>
                    <a:pt x="19631" y="14335"/>
                    <a:pt x="22142" y="21001"/>
                  </a:cubicBezTo>
                  <a:cubicBezTo>
                    <a:pt x="31045" y="45517"/>
                    <a:pt x="32825" y="67476"/>
                    <a:pt x="28397" y="91171"/>
                  </a:cubicBezTo>
                  <a:cubicBezTo>
                    <a:pt x="23923" y="111441"/>
                    <a:pt x="18581" y="132579"/>
                    <a:pt x="12372" y="152895"/>
                  </a:cubicBezTo>
                  <a:cubicBezTo>
                    <a:pt x="4337" y="177411"/>
                    <a:pt x="8811" y="197681"/>
                    <a:pt x="18627" y="221375"/>
                  </a:cubicBezTo>
                  <a:cubicBezTo>
                    <a:pt x="37345" y="265340"/>
                    <a:pt x="50676" y="309305"/>
                    <a:pt x="27529" y="359158"/>
                  </a:cubicBezTo>
                  <a:cubicBezTo>
                    <a:pt x="17211" y="381255"/>
                    <a:pt x="8400" y="404219"/>
                    <a:pt x="0" y="427913"/>
                  </a:cubicBezTo>
                  <a:lnTo>
                    <a:pt x="80442" y="427913"/>
                  </a:lnTo>
                  <a:cubicBezTo>
                    <a:pt x="89116" y="404858"/>
                    <a:pt x="97243" y="382853"/>
                    <a:pt x="105826" y="360848"/>
                  </a:cubicBezTo>
                  <a:close/>
                </a:path>
              </a:pathLst>
            </a:custGeom>
            <a:solidFill>
              <a:srgbClr val="057EC7"/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4">
              <a:extLst>
                <a:ext uri="{FF2B5EF4-FFF2-40B4-BE49-F238E27FC236}">
                  <a16:creationId xmlns:a16="http://schemas.microsoft.com/office/drawing/2014/main" id="{68779D37-321E-D502-BC8D-C1207F8719EA}"/>
                </a:ext>
              </a:extLst>
            </p:cNvPr>
            <p:cNvSpPr/>
            <p:nvPr/>
          </p:nvSpPr>
          <p:spPr>
            <a:xfrm>
              <a:off x="1503376" y="3120230"/>
              <a:ext cx="1396732" cy="427867"/>
            </a:xfrm>
            <a:custGeom>
              <a:avLst/>
              <a:gdLst>
                <a:gd name="connsiteX0" fmla="*/ 1396733 w 1396732"/>
                <a:gd name="connsiteY0" fmla="*/ 213066 h 427867"/>
                <a:gd name="connsiteX1" fmla="*/ 1387830 w 1396732"/>
                <a:gd name="connsiteY1" fmla="*/ 138696 h 427867"/>
                <a:gd name="connsiteX2" fmla="*/ 1365551 w 1396732"/>
                <a:gd name="connsiteY2" fmla="*/ 51634 h 427867"/>
                <a:gd name="connsiteX3" fmla="*/ 1359297 w 1396732"/>
                <a:gd name="connsiteY3" fmla="*/ 8537 h 427867"/>
                <a:gd name="connsiteX4" fmla="*/ 1358155 w 1396732"/>
                <a:gd name="connsiteY4" fmla="*/ 0 h 427867"/>
                <a:gd name="connsiteX5" fmla="*/ 45152 w 1396732"/>
                <a:gd name="connsiteY5" fmla="*/ 0 h 427867"/>
                <a:gd name="connsiteX6" fmla="*/ 40586 w 1396732"/>
                <a:gd name="connsiteY6" fmla="*/ 93088 h 427867"/>
                <a:gd name="connsiteX7" fmla="*/ 32551 w 1396732"/>
                <a:gd name="connsiteY7" fmla="*/ 172526 h 427867"/>
                <a:gd name="connsiteX8" fmla="*/ 12966 w 1396732"/>
                <a:gd name="connsiteY8" fmla="*/ 227493 h 427867"/>
                <a:gd name="connsiteX9" fmla="*/ 3150 w 1396732"/>
                <a:gd name="connsiteY9" fmla="*/ 273969 h 427867"/>
                <a:gd name="connsiteX10" fmla="*/ 4931 w 1396732"/>
                <a:gd name="connsiteY10" fmla="*/ 389792 h 427867"/>
                <a:gd name="connsiteX11" fmla="*/ 0 w 1396732"/>
                <a:gd name="connsiteY11" fmla="*/ 427868 h 427867"/>
                <a:gd name="connsiteX12" fmla="*/ 1370710 w 1396732"/>
                <a:gd name="connsiteY12" fmla="*/ 427868 h 427867"/>
                <a:gd name="connsiteX13" fmla="*/ 1396733 w 1396732"/>
                <a:gd name="connsiteY13" fmla="*/ 213066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96732" h="427867">
                  <a:moveTo>
                    <a:pt x="1396733" y="213066"/>
                  </a:moveTo>
                  <a:cubicBezTo>
                    <a:pt x="1394039" y="188550"/>
                    <a:pt x="1391391" y="163212"/>
                    <a:pt x="1387830" y="138696"/>
                  </a:cubicBezTo>
                  <a:cubicBezTo>
                    <a:pt x="1383356" y="109980"/>
                    <a:pt x="1370025" y="80351"/>
                    <a:pt x="1365551" y="51634"/>
                  </a:cubicBezTo>
                  <a:cubicBezTo>
                    <a:pt x="1362903" y="37254"/>
                    <a:pt x="1361077" y="22918"/>
                    <a:pt x="1359297" y="8537"/>
                  </a:cubicBezTo>
                  <a:cubicBezTo>
                    <a:pt x="1358886" y="5707"/>
                    <a:pt x="1358521" y="2831"/>
                    <a:pt x="1358155" y="0"/>
                  </a:cubicBezTo>
                  <a:lnTo>
                    <a:pt x="45152" y="0"/>
                  </a:lnTo>
                  <a:cubicBezTo>
                    <a:pt x="40723" y="30679"/>
                    <a:pt x="38349" y="61633"/>
                    <a:pt x="40586" y="93088"/>
                  </a:cubicBezTo>
                  <a:cubicBezTo>
                    <a:pt x="42367" y="119293"/>
                    <a:pt x="37025" y="146320"/>
                    <a:pt x="32551" y="172526"/>
                  </a:cubicBezTo>
                  <a:cubicBezTo>
                    <a:pt x="28990" y="191107"/>
                    <a:pt x="19175" y="208866"/>
                    <a:pt x="12966" y="227493"/>
                  </a:cubicBezTo>
                  <a:cubicBezTo>
                    <a:pt x="8492" y="242696"/>
                    <a:pt x="-3059" y="263012"/>
                    <a:pt x="3150" y="273969"/>
                  </a:cubicBezTo>
                  <a:cubicBezTo>
                    <a:pt x="22736" y="313687"/>
                    <a:pt x="6711" y="351717"/>
                    <a:pt x="4931" y="389792"/>
                  </a:cubicBezTo>
                  <a:cubicBezTo>
                    <a:pt x="4109" y="402758"/>
                    <a:pt x="1233" y="415039"/>
                    <a:pt x="0" y="427868"/>
                  </a:cubicBezTo>
                  <a:lnTo>
                    <a:pt x="1370710" y="427868"/>
                  </a:lnTo>
                  <a:cubicBezTo>
                    <a:pt x="1374819" y="356328"/>
                    <a:pt x="1396733" y="284332"/>
                    <a:pt x="1396733" y="21306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5">
              <a:extLst>
                <a:ext uri="{FF2B5EF4-FFF2-40B4-BE49-F238E27FC236}">
                  <a16:creationId xmlns:a16="http://schemas.microsoft.com/office/drawing/2014/main" id="{9DD7850A-6363-C0DA-034E-5E709F5DD363}"/>
                </a:ext>
              </a:extLst>
            </p:cNvPr>
            <p:cNvSpPr/>
            <p:nvPr/>
          </p:nvSpPr>
          <p:spPr>
            <a:xfrm>
              <a:off x="1548527" y="2692317"/>
              <a:ext cx="1313049" cy="427867"/>
            </a:xfrm>
            <a:custGeom>
              <a:avLst/>
              <a:gdLst>
                <a:gd name="connsiteX0" fmla="*/ 1271459 w 1313049"/>
                <a:gd name="connsiteY0" fmla="*/ 0 h 427867"/>
                <a:gd name="connsiteX1" fmla="*/ 674581 w 1313049"/>
                <a:gd name="connsiteY1" fmla="*/ 0 h 427867"/>
                <a:gd name="connsiteX2" fmla="*/ 649015 w 1313049"/>
                <a:gd name="connsiteY2" fmla="*/ 72087 h 427867"/>
                <a:gd name="connsiteX3" fmla="*/ 643673 w 1313049"/>
                <a:gd name="connsiteY3" fmla="*/ 70398 h 427867"/>
                <a:gd name="connsiteX4" fmla="*/ 640203 w 1313049"/>
                <a:gd name="connsiteY4" fmla="*/ 0 h 427867"/>
                <a:gd name="connsiteX5" fmla="*/ 516025 w 1313049"/>
                <a:gd name="connsiteY5" fmla="*/ 0 h 427867"/>
                <a:gd name="connsiteX6" fmla="*/ 489637 w 1313049"/>
                <a:gd name="connsiteY6" fmla="*/ 58528 h 427867"/>
                <a:gd name="connsiteX7" fmla="*/ 481602 w 1313049"/>
                <a:gd name="connsiteY7" fmla="*/ 58528 h 427867"/>
                <a:gd name="connsiteX8" fmla="*/ 477402 w 1313049"/>
                <a:gd name="connsiteY8" fmla="*/ 0 h 427867"/>
                <a:gd name="connsiteX9" fmla="*/ 58391 w 1313049"/>
                <a:gd name="connsiteY9" fmla="*/ 0 h 427867"/>
                <a:gd name="connsiteX10" fmla="*/ 43508 w 1313049"/>
                <a:gd name="connsiteY10" fmla="*/ 96603 h 427867"/>
                <a:gd name="connsiteX11" fmla="*/ 30132 w 1313049"/>
                <a:gd name="connsiteY11" fmla="*/ 263149 h 427867"/>
                <a:gd name="connsiteX12" fmla="*/ 0 w 1313049"/>
                <a:gd name="connsiteY12" fmla="*/ 427868 h 427867"/>
                <a:gd name="connsiteX13" fmla="*/ 1313049 w 1313049"/>
                <a:gd name="connsiteY13" fmla="*/ 427868 h 427867"/>
                <a:gd name="connsiteX14" fmla="*/ 1271459 w 1313049"/>
                <a:gd name="connsiteY14" fmla="*/ 0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13049" h="427867">
                  <a:moveTo>
                    <a:pt x="1271459" y="0"/>
                  </a:moveTo>
                  <a:lnTo>
                    <a:pt x="674581" y="0"/>
                  </a:lnTo>
                  <a:cubicBezTo>
                    <a:pt x="665724" y="24470"/>
                    <a:pt x="657232" y="48165"/>
                    <a:pt x="649015" y="72087"/>
                  </a:cubicBezTo>
                  <a:cubicBezTo>
                    <a:pt x="647234" y="71266"/>
                    <a:pt x="645454" y="71266"/>
                    <a:pt x="643673" y="70398"/>
                  </a:cubicBezTo>
                  <a:cubicBezTo>
                    <a:pt x="642532" y="46886"/>
                    <a:pt x="641345" y="23375"/>
                    <a:pt x="640203" y="0"/>
                  </a:cubicBezTo>
                  <a:lnTo>
                    <a:pt x="516025" y="0"/>
                  </a:lnTo>
                  <a:cubicBezTo>
                    <a:pt x="507123" y="19449"/>
                    <a:pt x="498266" y="38943"/>
                    <a:pt x="489637" y="58528"/>
                  </a:cubicBezTo>
                  <a:cubicBezTo>
                    <a:pt x="486944" y="58528"/>
                    <a:pt x="484296" y="58528"/>
                    <a:pt x="481602" y="58528"/>
                  </a:cubicBezTo>
                  <a:cubicBezTo>
                    <a:pt x="480278" y="39034"/>
                    <a:pt x="478863" y="19494"/>
                    <a:pt x="477402" y="0"/>
                  </a:cubicBezTo>
                  <a:lnTo>
                    <a:pt x="58391" y="0"/>
                  </a:lnTo>
                  <a:cubicBezTo>
                    <a:pt x="56154" y="32323"/>
                    <a:pt x="51863" y="64281"/>
                    <a:pt x="43508" y="96603"/>
                  </a:cubicBezTo>
                  <a:cubicBezTo>
                    <a:pt x="29264" y="150703"/>
                    <a:pt x="38167" y="207360"/>
                    <a:pt x="30132" y="263149"/>
                  </a:cubicBezTo>
                  <a:cubicBezTo>
                    <a:pt x="22690" y="318527"/>
                    <a:pt x="7944" y="372809"/>
                    <a:pt x="0" y="427868"/>
                  </a:cubicBezTo>
                  <a:lnTo>
                    <a:pt x="1313049" y="427868"/>
                  </a:lnTo>
                  <a:cubicBezTo>
                    <a:pt x="1294103" y="287208"/>
                    <a:pt x="1301362" y="139792"/>
                    <a:pt x="127145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6">
              <a:extLst>
                <a:ext uri="{FF2B5EF4-FFF2-40B4-BE49-F238E27FC236}">
                  <a16:creationId xmlns:a16="http://schemas.microsoft.com/office/drawing/2014/main" id="{3EFD2A5A-CA4A-DF1A-5450-58205017824A}"/>
                </a:ext>
              </a:extLst>
            </p:cNvPr>
            <p:cNvSpPr/>
            <p:nvPr/>
          </p:nvSpPr>
          <p:spPr>
            <a:xfrm>
              <a:off x="1486619" y="3548006"/>
              <a:ext cx="1387557" cy="427867"/>
            </a:xfrm>
            <a:custGeom>
              <a:avLst/>
              <a:gdLst>
                <a:gd name="connsiteX0" fmla="*/ 59990 w 1387557"/>
                <a:gd name="connsiteY0" fmla="*/ 402347 h 427867"/>
                <a:gd name="connsiteX1" fmla="*/ 165085 w 1387557"/>
                <a:gd name="connsiteY1" fmla="*/ 413350 h 427867"/>
                <a:gd name="connsiteX2" fmla="*/ 162666 w 1387557"/>
                <a:gd name="connsiteY2" fmla="*/ 427868 h 427867"/>
                <a:gd name="connsiteX3" fmla="*/ 200011 w 1387557"/>
                <a:gd name="connsiteY3" fmla="*/ 427868 h 427867"/>
                <a:gd name="connsiteX4" fmla="*/ 208730 w 1387557"/>
                <a:gd name="connsiteY4" fmla="*/ 389701 h 427867"/>
                <a:gd name="connsiteX5" fmla="*/ 209780 w 1387557"/>
                <a:gd name="connsiteY5" fmla="*/ 427868 h 427867"/>
                <a:gd name="connsiteX6" fmla="*/ 1173669 w 1387557"/>
                <a:gd name="connsiteY6" fmla="*/ 427868 h 427867"/>
                <a:gd name="connsiteX7" fmla="*/ 1087612 w 1387557"/>
                <a:gd name="connsiteY7" fmla="*/ 320353 h 427867"/>
                <a:gd name="connsiteX8" fmla="*/ 1225121 w 1387557"/>
                <a:gd name="connsiteY8" fmla="*/ 427868 h 427867"/>
                <a:gd name="connsiteX9" fmla="*/ 1271506 w 1387557"/>
                <a:gd name="connsiteY9" fmla="*/ 427868 h 427867"/>
                <a:gd name="connsiteX10" fmla="*/ 1285293 w 1387557"/>
                <a:gd name="connsiteY10" fmla="*/ 412528 h 427867"/>
                <a:gd name="connsiteX11" fmla="*/ 1344050 w 1387557"/>
                <a:gd name="connsiteY11" fmla="*/ 298393 h 427867"/>
                <a:gd name="connsiteX12" fmla="*/ 1352085 w 1387557"/>
                <a:gd name="connsiteY12" fmla="*/ 169056 h 427867"/>
                <a:gd name="connsiteX13" fmla="*/ 1352998 w 1387557"/>
                <a:gd name="connsiteY13" fmla="*/ 156364 h 427867"/>
                <a:gd name="connsiteX14" fmla="*/ 1386827 w 1387557"/>
                <a:gd name="connsiteY14" fmla="*/ 21960 h 427867"/>
                <a:gd name="connsiteX15" fmla="*/ 1387558 w 1387557"/>
                <a:gd name="connsiteY15" fmla="*/ 0 h 427867"/>
                <a:gd name="connsiteX16" fmla="*/ 16802 w 1387557"/>
                <a:gd name="connsiteY16" fmla="*/ 0 h 427867"/>
                <a:gd name="connsiteX17" fmla="*/ 16391 w 1387557"/>
                <a:gd name="connsiteY17" fmla="*/ 4200 h 427867"/>
                <a:gd name="connsiteX18" fmla="*/ 5708 w 1387557"/>
                <a:gd name="connsiteY18" fmla="*/ 320353 h 427867"/>
                <a:gd name="connsiteX19" fmla="*/ 366 w 1387557"/>
                <a:gd name="connsiteY19" fmla="*/ 370207 h 427867"/>
                <a:gd name="connsiteX20" fmla="*/ 1553 w 1387557"/>
                <a:gd name="connsiteY20" fmla="*/ 427822 h 427867"/>
                <a:gd name="connsiteX21" fmla="*/ 26754 w 1387557"/>
                <a:gd name="connsiteY21" fmla="*/ 427822 h 427867"/>
                <a:gd name="connsiteX22" fmla="*/ 59990 w 1387557"/>
                <a:gd name="connsiteY22" fmla="*/ 402347 h 4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87557" h="427867">
                  <a:moveTo>
                    <a:pt x="59990" y="402347"/>
                  </a:moveTo>
                  <a:cubicBezTo>
                    <a:pt x="94733" y="392212"/>
                    <a:pt x="126782" y="394723"/>
                    <a:pt x="165085" y="413350"/>
                  </a:cubicBezTo>
                  <a:cubicBezTo>
                    <a:pt x="164355" y="418326"/>
                    <a:pt x="163487" y="423165"/>
                    <a:pt x="162666" y="427868"/>
                  </a:cubicBezTo>
                  <a:lnTo>
                    <a:pt x="200011" y="427868"/>
                  </a:lnTo>
                  <a:cubicBezTo>
                    <a:pt x="203298" y="415176"/>
                    <a:pt x="205261" y="402119"/>
                    <a:pt x="208730" y="389701"/>
                  </a:cubicBezTo>
                  <a:cubicBezTo>
                    <a:pt x="209050" y="402438"/>
                    <a:pt x="209461" y="415130"/>
                    <a:pt x="209780" y="427868"/>
                  </a:cubicBezTo>
                  <a:lnTo>
                    <a:pt x="1173669" y="427868"/>
                  </a:lnTo>
                  <a:cubicBezTo>
                    <a:pt x="1145227" y="392760"/>
                    <a:pt x="1117196" y="358017"/>
                    <a:pt x="1087612" y="320353"/>
                  </a:cubicBezTo>
                  <a:cubicBezTo>
                    <a:pt x="1161571" y="328936"/>
                    <a:pt x="1194579" y="374955"/>
                    <a:pt x="1225121" y="427868"/>
                  </a:cubicBezTo>
                  <a:lnTo>
                    <a:pt x="1271506" y="427868"/>
                  </a:lnTo>
                  <a:cubicBezTo>
                    <a:pt x="1275615" y="422298"/>
                    <a:pt x="1280088" y="417048"/>
                    <a:pt x="1285293" y="412528"/>
                  </a:cubicBezTo>
                  <a:cubicBezTo>
                    <a:pt x="1322684" y="382944"/>
                    <a:pt x="1338708" y="343225"/>
                    <a:pt x="1344050" y="298393"/>
                  </a:cubicBezTo>
                  <a:cubicBezTo>
                    <a:pt x="1349391" y="255296"/>
                    <a:pt x="1365415" y="213021"/>
                    <a:pt x="1352085" y="169056"/>
                  </a:cubicBezTo>
                  <a:cubicBezTo>
                    <a:pt x="1351217" y="164810"/>
                    <a:pt x="1352085" y="160610"/>
                    <a:pt x="1352998" y="156364"/>
                  </a:cubicBezTo>
                  <a:cubicBezTo>
                    <a:pt x="1366374" y="112400"/>
                    <a:pt x="1377057" y="66746"/>
                    <a:pt x="1386827" y="21960"/>
                  </a:cubicBezTo>
                  <a:cubicBezTo>
                    <a:pt x="1386827" y="14655"/>
                    <a:pt x="1387101" y="7305"/>
                    <a:pt x="1387558" y="0"/>
                  </a:cubicBezTo>
                  <a:lnTo>
                    <a:pt x="16802" y="0"/>
                  </a:lnTo>
                  <a:cubicBezTo>
                    <a:pt x="16665" y="1415"/>
                    <a:pt x="16482" y="2785"/>
                    <a:pt x="16391" y="4200"/>
                  </a:cubicBezTo>
                  <a:cubicBezTo>
                    <a:pt x="12830" y="109843"/>
                    <a:pt x="9269" y="215532"/>
                    <a:pt x="5708" y="320353"/>
                  </a:cubicBezTo>
                  <a:cubicBezTo>
                    <a:pt x="4795" y="337245"/>
                    <a:pt x="366" y="354182"/>
                    <a:pt x="366" y="370207"/>
                  </a:cubicBezTo>
                  <a:cubicBezTo>
                    <a:pt x="366" y="389062"/>
                    <a:pt x="-1003" y="409195"/>
                    <a:pt x="1553" y="427822"/>
                  </a:cubicBezTo>
                  <a:lnTo>
                    <a:pt x="26754" y="427822"/>
                  </a:lnTo>
                  <a:cubicBezTo>
                    <a:pt x="26572" y="413761"/>
                    <a:pt x="36342" y="408921"/>
                    <a:pt x="59990" y="4023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5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Group 47">
            <a:extLst>
              <a:ext uri="{FF2B5EF4-FFF2-40B4-BE49-F238E27FC236}">
                <a16:creationId xmlns:a16="http://schemas.microsoft.com/office/drawing/2014/main" id="{A6B17D6B-9A5A-D493-E400-52ED3132865D}"/>
              </a:ext>
            </a:extLst>
          </p:cNvPr>
          <p:cNvGrpSpPr/>
          <p:nvPr/>
        </p:nvGrpSpPr>
        <p:grpSpPr>
          <a:xfrm>
            <a:off x="7952788" y="1584200"/>
            <a:ext cx="3363809" cy="1033210"/>
            <a:chOff x="8323365" y="1803275"/>
            <a:chExt cx="3363809" cy="1033210"/>
          </a:xfrm>
        </p:grpSpPr>
        <p:sp>
          <p:nvSpPr>
            <p:cNvPr id="48" name="직사각형 1">
              <a:extLst>
                <a:ext uri="{FF2B5EF4-FFF2-40B4-BE49-F238E27FC236}">
                  <a16:creationId xmlns:a16="http://schemas.microsoft.com/office/drawing/2014/main" id="{0E36EA60-9BFF-C5A2-35D6-F262E6B8FA75}"/>
                </a:ext>
              </a:extLst>
            </p:cNvPr>
            <p:cNvSpPr/>
            <p:nvPr/>
          </p:nvSpPr>
          <p:spPr>
            <a:xfrm>
              <a:off x="8423866" y="1803275"/>
              <a:ext cx="787987" cy="360040"/>
            </a:xfrm>
            <a:prstGeom prst="rect">
              <a:avLst/>
            </a:prstGeom>
            <a:solidFill>
              <a:srgbClr val="057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60%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49" name="그룹 2">
              <a:extLst>
                <a:ext uri="{FF2B5EF4-FFF2-40B4-BE49-F238E27FC236}">
                  <a16:creationId xmlns:a16="http://schemas.microsoft.com/office/drawing/2014/main" id="{2A3FF31F-EF54-3891-7C43-6A140A39D975}"/>
                </a:ext>
              </a:extLst>
            </p:cNvPr>
            <p:cNvGrpSpPr/>
            <p:nvPr/>
          </p:nvGrpSpPr>
          <p:grpSpPr>
            <a:xfrm>
              <a:off x="8323365" y="2163315"/>
              <a:ext cx="3363809" cy="673170"/>
              <a:chOff x="8323365" y="2163315"/>
              <a:chExt cx="3025450" cy="673170"/>
            </a:xfrm>
          </p:grpSpPr>
          <p:sp>
            <p:nvSpPr>
              <p:cNvPr id="50" name="TextBox 50">
                <a:extLst>
                  <a:ext uri="{FF2B5EF4-FFF2-40B4-BE49-F238E27FC236}">
                    <a16:creationId xmlns:a16="http://schemas.microsoft.com/office/drawing/2014/main" id="{88AC2E24-BB4D-DCC4-3C81-311F6C0EE900}"/>
                  </a:ext>
                </a:extLst>
              </p:cNvPr>
              <p:cNvSpPr txBox="1"/>
              <p:nvPr/>
            </p:nvSpPr>
            <p:spPr>
              <a:xfrm>
                <a:off x="8323365" y="2374820"/>
                <a:ext cx="3025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</p:txBody>
          </p:sp>
          <p:sp>
            <p:nvSpPr>
              <p:cNvPr id="51" name="TextBox 51">
                <a:extLst>
                  <a:ext uri="{FF2B5EF4-FFF2-40B4-BE49-F238E27FC236}">
                    <a16:creationId xmlns:a16="http://schemas.microsoft.com/office/drawing/2014/main" id="{260193CB-8A95-9E00-8E5C-4596CBE0B8AB}"/>
                  </a:ext>
                </a:extLst>
              </p:cNvPr>
              <p:cNvSpPr txBox="1"/>
              <p:nvPr/>
            </p:nvSpPr>
            <p:spPr>
              <a:xfrm>
                <a:off x="8323365" y="2163315"/>
                <a:ext cx="30254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2" name="Group 52">
            <a:extLst>
              <a:ext uri="{FF2B5EF4-FFF2-40B4-BE49-F238E27FC236}">
                <a16:creationId xmlns:a16="http://schemas.microsoft.com/office/drawing/2014/main" id="{869AFFF7-3B0F-0539-8369-C89F8D1B5775}"/>
              </a:ext>
            </a:extLst>
          </p:cNvPr>
          <p:cNvGrpSpPr/>
          <p:nvPr/>
        </p:nvGrpSpPr>
        <p:grpSpPr>
          <a:xfrm>
            <a:off x="7952788" y="2811751"/>
            <a:ext cx="3363809" cy="1039113"/>
            <a:chOff x="8323365" y="3246364"/>
            <a:chExt cx="3363809" cy="1039113"/>
          </a:xfrm>
        </p:grpSpPr>
        <p:sp>
          <p:nvSpPr>
            <p:cNvPr id="53" name="직사각형 1">
              <a:extLst>
                <a:ext uri="{FF2B5EF4-FFF2-40B4-BE49-F238E27FC236}">
                  <a16:creationId xmlns:a16="http://schemas.microsoft.com/office/drawing/2014/main" id="{59CD655B-721B-FB62-9DB8-7CEC14FF0F0F}"/>
                </a:ext>
              </a:extLst>
            </p:cNvPr>
            <p:cNvSpPr/>
            <p:nvPr/>
          </p:nvSpPr>
          <p:spPr>
            <a:xfrm>
              <a:off x="8423866" y="3246364"/>
              <a:ext cx="787987" cy="360040"/>
            </a:xfrm>
            <a:prstGeom prst="rect">
              <a:avLst/>
            </a:prstGeom>
            <a:solidFill>
              <a:srgbClr val="0465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40%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54" name="그룹 1">
              <a:extLst>
                <a:ext uri="{FF2B5EF4-FFF2-40B4-BE49-F238E27FC236}">
                  <a16:creationId xmlns:a16="http://schemas.microsoft.com/office/drawing/2014/main" id="{2FC47B33-C2DD-36B3-A6FC-755DF3E4E770}"/>
                </a:ext>
              </a:extLst>
            </p:cNvPr>
            <p:cNvGrpSpPr/>
            <p:nvPr/>
          </p:nvGrpSpPr>
          <p:grpSpPr>
            <a:xfrm>
              <a:off x="8323365" y="3612307"/>
              <a:ext cx="3363809" cy="673170"/>
              <a:chOff x="8323365" y="3612307"/>
              <a:chExt cx="3025450" cy="673170"/>
            </a:xfrm>
          </p:grpSpPr>
          <p:sp>
            <p:nvSpPr>
              <p:cNvPr id="55" name="TextBox 55">
                <a:extLst>
                  <a:ext uri="{FF2B5EF4-FFF2-40B4-BE49-F238E27FC236}">
                    <a16:creationId xmlns:a16="http://schemas.microsoft.com/office/drawing/2014/main" id="{C3631CA5-0CCB-806B-7B8A-22B2F46EAE33}"/>
                  </a:ext>
                </a:extLst>
              </p:cNvPr>
              <p:cNvSpPr txBox="1"/>
              <p:nvPr/>
            </p:nvSpPr>
            <p:spPr>
              <a:xfrm>
                <a:off x="8323365" y="3823812"/>
                <a:ext cx="3025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</p:txBody>
          </p:sp>
          <p:sp>
            <p:nvSpPr>
              <p:cNvPr id="56" name="TextBox 56">
                <a:extLst>
                  <a:ext uri="{FF2B5EF4-FFF2-40B4-BE49-F238E27FC236}">
                    <a16:creationId xmlns:a16="http://schemas.microsoft.com/office/drawing/2014/main" id="{8EDC77B6-EB0E-FDE1-F85B-AC8A1E9C94D8}"/>
                  </a:ext>
                </a:extLst>
              </p:cNvPr>
              <p:cNvSpPr txBox="1"/>
              <p:nvPr/>
            </p:nvSpPr>
            <p:spPr>
              <a:xfrm>
                <a:off x="8323365" y="3612307"/>
                <a:ext cx="30254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7">
            <a:extLst>
              <a:ext uri="{FF2B5EF4-FFF2-40B4-BE49-F238E27FC236}">
                <a16:creationId xmlns:a16="http://schemas.microsoft.com/office/drawing/2014/main" id="{689CCB00-5B83-B4E8-7932-EC0DFCA25CEB}"/>
              </a:ext>
            </a:extLst>
          </p:cNvPr>
          <p:cNvGrpSpPr/>
          <p:nvPr/>
        </p:nvGrpSpPr>
        <p:grpSpPr>
          <a:xfrm>
            <a:off x="7952788" y="4045205"/>
            <a:ext cx="3363809" cy="1045017"/>
            <a:chOff x="8323365" y="4689453"/>
            <a:chExt cx="3363809" cy="1045017"/>
          </a:xfrm>
        </p:grpSpPr>
        <p:sp>
          <p:nvSpPr>
            <p:cNvPr id="58" name="직사각형 1">
              <a:extLst>
                <a:ext uri="{FF2B5EF4-FFF2-40B4-BE49-F238E27FC236}">
                  <a16:creationId xmlns:a16="http://schemas.microsoft.com/office/drawing/2014/main" id="{591FACE9-FBB1-EC49-7509-32A826ABC4FB}"/>
                </a:ext>
              </a:extLst>
            </p:cNvPr>
            <p:cNvSpPr/>
            <p:nvPr/>
          </p:nvSpPr>
          <p:spPr>
            <a:xfrm>
              <a:off x="8423866" y="4689453"/>
              <a:ext cx="787987" cy="360040"/>
            </a:xfrm>
            <a:prstGeom prst="rect">
              <a:avLst/>
            </a:prstGeom>
            <a:solidFill>
              <a:srgbClr val="057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80%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59" name="그룹 41">
              <a:extLst>
                <a:ext uri="{FF2B5EF4-FFF2-40B4-BE49-F238E27FC236}">
                  <a16:creationId xmlns:a16="http://schemas.microsoft.com/office/drawing/2014/main" id="{EFD2EE99-B04F-FBA3-FFFA-FD9E0076C0C2}"/>
                </a:ext>
              </a:extLst>
            </p:cNvPr>
            <p:cNvGrpSpPr/>
            <p:nvPr/>
          </p:nvGrpSpPr>
          <p:grpSpPr>
            <a:xfrm>
              <a:off x="8323365" y="5061300"/>
              <a:ext cx="3363809" cy="673170"/>
              <a:chOff x="8323365" y="5061300"/>
              <a:chExt cx="3025450" cy="673170"/>
            </a:xfrm>
          </p:grpSpPr>
          <p:sp>
            <p:nvSpPr>
              <p:cNvPr id="60" name="TextBox 60">
                <a:extLst>
                  <a:ext uri="{FF2B5EF4-FFF2-40B4-BE49-F238E27FC236}">
                    <a16:creationId xmlns:a16="http://schemas.microsoft.com/office/drawing/2014/main" id="{161DEB8D-B0E3-4FD6-0E5D-91202CE05FCA}"/>
                  </a:ext>
                </a:extLst>
              </p:cNvPr>
              <p:cNvSpPr txBox="1"/>
              <p:nvPr/>
            </p:nvSpPr>
            <p:spPr>
              <a:xfrm>
                <a:off x="8323365" y="5272805"/>
                <a:ext cx="3025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</p:txBody>
          </p:sp>
          <p:sp>
            <p:nvSpPr>
              <p:cNvPr id="61" name="TextBox 61">
                <a:extLst>
                  <a:ext uri="{FF2B5EF4-FFF2-40B4-BE49-F238E27FC236}">
                    <a16:creationId xmlns:a16="http://schemas.microsoft.com/office/drawing/2014/main" id="{F8F746BE-452F-2CD1-044E-DC82BB950882}"/>
                  </a:ext>
                </a:extLst>
              </p:cNvPr>
              <p:cNvSpPr txBox="1"/>
              <p:nvPr/>
            </p:nvSpPr>
            <p:spPr>
              <a:xfrm>
                <a:off x="8323365" y="5061300"/>
                <a:ext cx="30254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62">
            <a:extLst>
              <a:ext uri="{FF2B5EF4-FFF2-40B4-BE49-F238E27FC236}">
                <a16:creationId xmlns:a16="http://schemas.microsoft.com/office/drawing/2014/main" id="{7C46F36E-03D9-0EC2-5E44-CE254565D3FF}"/>
              </a:ext>
            </a:extLst>
          </p:cNvPr>
          <p:cNvGrpSpPr/>
          <p:nvPr/>
        </p:nvGrpSpPr>
        <p:grpSpPr>
          <a:xfrm>
            <a:off x="7952788" y="5284562"/>
            <a:ext cx="3363809" cy="1045017"/>
            <a:chOff x="8323365" y="4689453"/>
            <a:chExt cx="3363809" cy="1045017"/>
          </a:xfrm>
        </p:grpSpPr>
        <p:sp>
          <p:nvSpPr>
            <p:cNvPr id="63" name="직사각형 1">
              <a:extLst>
                <a:ext uri="{FF2B5EF4-FFF2-40B4-BE49-F238E27FC236}">
                  <a16:creationId xmlns:a16="http://schemas.microsoft.com/office/drawing/2014/main" id="{B23736F6-5441-A105-AC7C-AAA96503C369}"/>
                </a:ext>
              </a:extLst>
            </p:cNvPr>
            <p:cNvSpPr/>
            <p:nvPr/>
          </p:nvSpPr>
          <p:spPr>
            <a:xfrm>
              <a:off x="8423866" y="4689453"/>
              <a:ext cx="787987" cy="360040"/>
            </a:xfrm>
            <a:prstGeom prst="rect">
              <a:avLst/>
            </a:prstGeom>
            <a:solidFill>
              <a:srgbClr val="0465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80%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64" name="그룹 41">
              <a:extLst>
                <a:ext uri="{FF2B5EF4-FFF2-40B4-BE49-F238E27FC236}">
                  <a16:creationId xmlns:a16="http://schemas.microsoft.com/office/drawing/2014/main" id="{58EBBC78-D62F-D59D-D273-72D5ED448DBB}"/>
                </a:ext>
              </a:extLst>
            </p:cNvPr>
            <p:cNvGrpSpPr/>
            <p:nvPr/>
          </p:nvGrpSpPr>
          <p:grpSpPr>
            <a:xfrm>
              <a:off x="8323365" y="5061300"/>
              <a:ext cx="3363809" cy="673170"/>
              <a:chOff x="8323365" y="5061300"/>
              <a:chExt cx="3025450" cy="673170"/>
            </a:xfrm>
          </p:grpSpPr>
          <p:sp>
            <p:nvSpPr>
              <p:cNvPr id="65" name="TextBox 65">
                <a:extLst>
                  <a:ext uri="{FF2B5EF4-FFF2-40B4-BE49-F238E27FC236}">
                    <a16:creationId xmlns:a16="http://schemas.microsoft.com/office/drawing/2014/main" id="{1F477952-8487-7BD9-0E6C-E75BFDB13F98}"/>
                  </a:ext>
                </a:extLst>
              </p:cNvPr>
              <p:cNvSpPr txBox="1"/>
              <p:nvPr/>
            </p:nvSpPr>
            <p:spPr>
              <a:xfrm>
                <a:off x="8323365" y="5272805"/>
                <a:ext cx="3025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 </a:t>
                </a:r>
              </a:p>
            </p:txBody>
          </p:sp>
          <p:sp>
            <p:nvSpPr>
              <p:cNvPr id="66" name="TextBox 66">
                <a:extLst>
                  <a:ext uri="{FF2B5EF4-FFF2-40B4-BE49-F238E27FC236}">
                    <a16:creationId xmlns:a16="http://schemas.microsoft.com/office/drawing/2014/main" id="{34363648-8A0D-7E1B-A9C0-1A1C97AF18CF}"/>
                  </a:ext>
                </a:extLst>
              </p:cNvPr>
              <p:cNvSpPr txBox="1"/>
              <p:nvPr/>
            </p:nvSpPr>
            <p:spPr>
              <a:xfrm>
                <a:off x="8323365" y="5061300"/>
                <a:ext cx="30254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  Here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67" name="Flecha: cheurón 66">
            <a:extLst>
              <a:ext uri="{FF2B5EF4-FFF2-40B4-BE49-F238E27FC236}">
                <a16:creationId xmlns:a16="http://schemas.microsoft.com/office/drawing/2014/main" id="{239A6CDA-35A8-E1CD-9C90-DACBE9EB8FF2}"/>
              </a:ext>
            </a:extLst>
          </p:cNvPr>
          <p:cNvSpPr/>
          <p:nvPr/>
        </p:nvSpPr>
        <p:spPr>
          <a:xfrm>
            <a:off x="695770" y="464274"/>
            <a:ext cx="473681" cy="648591"/>
          </a:xfrm>
          <a:prstGeom prst="chevron">
            <a:avLst/>
          </a:prstGeom>
          <a:solidFill>
            <a:srgbClr val="FFC2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68" name="Flecha: cheurón 67">
            <a:extLst>
              <a:ext uri="{FF2B5EF4-FFF2-40B4-BE49-F238E27FC236}">
                <a16:creationId xmlns:a16="http://schemas.microsoft.com/office/drawing/2014/main" id="{78ACEC38-C5E5-662B-C11A-A6EBD2DEAB54}"/>
              </a:ext>
            </a:extLst>
          </p:cNvPr>
          <p:cNvSpPr/>
          <p:nvPr/>
        </p:nvSpPr>
        <p:spPr>
          <a:xfrm>
            <a:off x="1093250" y="463269"/>
            <a:ext cx="473681" cy="648591"/>
          </a:xfrm>
          <a:prstGeom prst="chevron">
            <a:avLst/>
          </a:prstGeom>
          <a:solidFill>
            <a:srgbClr val="FFC221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709BC370-FC14-8FF9-50CB-BB51FE8716FB}"/>
              </a:ext>
            </a:extLst>
          </p:cNvPr>
          <p:cNvSpPr txBox="1"/>
          <p:nvPr/>
        </p:nvSpPr>
        <p:spPr>
          <a:xfrm>
            <a:off x="1623435" y="396007"/>
            <a:ext cx="82156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b="1" spc="600" dirty="0">
                <a:solidFill>
                  <a:schemeClr val="bg1">
                    <a:lumMod val="50000"/>
                  </a:schemeClr>
                </a:solidFill>
              </a:rPr>
              <a:t>SUCCESS </a:t>
            </a:r>
            <a:r>
              <a:rPr lang="es-MX" sz="4800" b="1" spc="600" dirty="0">
                <a:solidFill>
                  <a:srgbClr val="057EC7"/>
                </a:solidFill>
              </a:rPr>
              <a:t>STATISTICS</a:t>
            </a:r>
            <a:endParaRPr lang="es-PE" sz="4800" b="1" spc="600" dirty="0">
              <a:solidFill>
                <a:srgbClr val="057EC7"/>
              </a:solidFill>
            </a:endParaRPr>
          </a:p>
        </p:txBody>
      </p:sp>
      <p:grpSp>
        <p:nvGrpSpPr>
          <p:cNvPr id="70" name="Group 4">
            <a:extLst>
              <a:ext uri="{FF2B5EF4-FFF2-40B4-BE49-F238E27FC236}">
                <a16:creationId xmlns:a16="http://schemas.microsoft.com/office/drawing/2014/main" id="{513162A8-A61E-F0D9-50F8-EEE6954246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029198" y="320396"/>
            <a:ext cx="890211" cy="936346"/>
            <a:chOff x="2469" y="712"/>
            <a:chExt cx="2740" cy="2882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64286FFD-74B5-DC24-29B9-EE4899298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620"/>
              <a:ext cx="397" cy="974"/>
            </a:xfrm>
            <a:custGeom>
              <a:avLst/>
              <a:gdLst>
                <a:gd name="T0" fmla="*/ 61 w 167"/>
                <a:gd name="T1" fmla="*/ 410 h 410"/>
                <a:gd name="T2" fmla="*/ 35 w 167"/>
                <a:gd name="T3" fmla="*/ 400 h 410"/>
                <a:gd name="T4" fmla="*/ 11 w 167"/>
                <a:gd name="T5" fmla="*/ 381 h 410"/>
                <a:gd name="T6" fmla="*/ 1 w 167"/>
                <a:gd name="T7" fmla="*/ 346 h 410"/>
                <a:gd name="T8" fmla="*/ 18 w 167"/>
                <a:gd name="T9" fmla="*/ 158 h 410"/>
                <a:gd name="T10" fmla="*/ 28 w 167"/>
                <a:gd name="T11" fmla="*/ 42 h 410"/>
                <a:gd name="T12" fmla="*/ 55 w 167"/>
                <a:gd name="T13" fmla="*/ 8 h 410"/>
                <a:gd name="T14" fmla="*/ 119 w 167"/>
                <a:gd name="T15" fmla="*/ 13 h 410"/>
                <a:gd name="T16" fmla="*/ 138 w 167"/>
                <a:gd name="T17" fmla="*/ 41 h 410"/>
                <a:gd name="T18" fmla="*/ 151 w 167"/>
                <a:gd name="T19" fmla="*/ 187 h 410"/>
                <a:gd name="T20" fmla="*/ 165 w 167"/>
                <a:gd name="T21" fmla="*/ 351 h 410"/>
                <a:gd name="T22" fmla="*/ 141 w 167"/>
                <a:gd name="T23" fmla="*/ 393 h 410"/>
                <a:gd name="T24" fmla="*/ 106 w 167"/>
                <a:gd name="T25" fmla="*/ 408 h 410"/>
                <a:gd name="T26" fmla="*/ 98 w 167"/>
                <a:gd name="T27" fmla="*/ 410 h 410"/>
                <a:gd name="T28" fmla="*/ 61 w 167"/>
                <a:gd name="T29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7" h="410">
                  <a:moveTo>
                    <a:pt x="61" y="410"/>
                  </a:moveTo>
                  <a:cubicBezTo>
                    <a:pt x="54" y="404"/>
                    <a:pt x="43" y="404"/>
                    <a:pt x="35" y="400"/>
                  </a:cubicBezTo>
                  <a:cubicBezTo>
                    <a:pt x="26" y="394"/>
                    <a:pt x="18" y="389"/>
                    <a:pt x="11" y="381"/>
                  </a:cubicBezTo>
                  <a:cubicBezTo>
                    <a:pt x="3" y="371"/>
                    <a:pt x="0" y="360"/>
                    <a:pt x="1" y="346"/>
                  </a:cubicBezTo>
                  <a:cubicBezTo>
                    <a:pt x="7" y="284"/>
                    <a:pt x="12" y="221"/>
                    <a:pt x="18" y="158"/>
                  </a:cubicBezTo>
                  <a:cubicBezTo>
                    <a:pt x="21" y="119"/>
                    <a:pt x="25" y="80"/>
                    <a:pt x="28" y="42"/>
                  </a:cubicBezTo>
                  <a:cubicBezTo>
                    <a:pt x="30" y="24"/>
                    <a:pt x="41" y="14"/>
                    <a:pt x="55" y="8"/>
                  </a:cubicBezTo>
                  <a:cubicBezTo>
                    <a:pt x="77" y="0"/>
                    <a:pt x="99" y="1"/>
                    <a:pt x="119" y="13"/>
                  </a:cubicBezTo>
                  <a:cubicBezTo>
                    <a:pt x="130" y="19"/>
                    <a:pt x="137" y="28"/>
                    <a:pt x="138" y="41"/>
                  </a:cubicBezTo>
                  <a:cubicBezTo>
                    <a:pt x="142" y="90"/>
                    <a:pt x="147" y="139"/>
                    <a:pt x="151" y="187"/>
                  </a:cubicBezTo>
                  <a:cubicBezTo>
                    <a:pt x="156" y="242"/>
                    <a:pt x="161" y="297"/>
                    <a:pt x="165" y="351"/>
                  </a:cubicBezTo>
                  <a:cubicBezTo>
                    <a:pt x="167" y="370"/>
                    <a:pt x="155" y="383"/>
                    <a:pt x="141" y="393"/>
                  </a:cubicBezTo>
                  <a:cubicBezTo>
                    <a:pt x="131" y="401"/>
                    <a:pt x="118" y="405"/>
                    <a:pt x="106" y="408"/>
                  </a:cubicBezTo>
                  <a:cubicBezTo>
                    <a:pt x="103" y="408"/>
                    <a:pt x="100" y="408"/>
                    <a:pt x="98" y="410"/>
                  </a:cubicBezTo>
                  <a:cubicBezTo>
                    <a:pt x="85" y="410"/>
                    <a:pt x="73" y="410"/>
                    <a:pt x="61" y="41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2" name="Freeform 7">
              <a:extLst>
                <a:ext uri="{FF2B5EF4-FFF2-40B4-BE49-F238E27FC236}">
                  <a16:creationId xmlns:a16="http://schemas.microsoft.com/office/drawing/2014/main" id="{A8AC17CF-2070-7D14-FF96-2839FD0C0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2311"/>
              <a:ext cx="900" cy="686"/>
            </a:xfrm>
            <a:custGeom>
              <a:avLst/>
              <a:gdLst>
                <a:gd name="T0" fmla="*/ 378 w 379"/>
                <a:gd name="T1" fmla="*/ 182 h 289"/>
                <a:gd name="T2" fmla="*/ 304 w 379"/>
                <a:gd name="T3" fmla="*/ 285 h 289"/>
                <a:gd name="T4" fmla="*/ 262 w 379"/>
                <a:gd name="T5" fmla="*/ 274 h 289"/>
                <a:gd name="T6" fmla="*/ 55 w 379"/>
                <a:gd name="T7" fmla="*/ 128 h 289"/>
                <a:gd name="T8" fmla="*/ 19 w 379"/>
                <a:gd name="T9" fmla="*/ 102 h 289"/>
                <a:gd name="T10" fmla="*/ 2 w 379"/>
                <a:gd name="T11" fmla="*/ 67 h 289"/>
                <a:gd name="T12" fmla="*/ 40 w 379"/>
                <a:gd name="T13" fmla="*/ 7 h 289"/>
                <a:gd name="T14" fmla="*/ 72 w 379"/>
                <a:gd name="T15" fmla="*/ 5 h 289"/>
                <a:gd name="T16" fmla="*/ 346 w 379"/>
                <a:gd name="T17" fmla="*/ 133 h 289"/>
                <a:gd name="T18" fmla="*/ 378 w 379"/>
                <a:gd name="T19" fmla="*/ 18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9" h="289">
                  <a:moveTo>
                    <a:pt x="378" y="182"/>
                  </a:moveTo>
                  <a:cubicBezTo>
                    <a:pt x="379" y="230"/>
                    <a:pt x="344" y="276"/>
                    <a:pt x="304" y="285"/>
                  </a:cubicBezTo>
                  <a:cubicBezTo>
                    <a:pt x="287" y="289"/>
                    <a:pt x="274" y="282"/>
                    <a:pt x="262" y="274"/>
                  </a:cubicBezTo>
                  <a:cubicBezTo>
                    <a:pt x="193" y="225"/>
                    <a:pt x="124" y="177"/>
                    <a:pt x="55" y="128"/>
                  </a:cubicBezTo>
                  <a:cubicBezTo>
                    <a:pt x="43" y="120"/>
                    <a:pt x="31" y="110"/>
                    <a:pt x="19" y="102"/>
                  </a:cubicBezTo>
                  <a:cubicBezTo>
                    <a:pt x="6" y="94"/>
                    <a:pt x="0" y="82"/>
                    <a:pt x="2" y="67"/>
                  </a:cubicBezTo>
                  <a:cubicBezTo>
                    <a:pt x="4" y="41"/>
                    <a:pt x="16" y="20"/>
                    <a:pt x="40" y="7"/>
                  </a:cubicBezTo>
                  <a:cubicBezTo>
                    <a:pt x="50" y="1"/>
                    <a:pt x="61" y="0"/>
                    <a:pt x="72" y="5"/>
                  </a:cubicBezTo>
                  <a:cubicBezTo>
                    <a:pt x="163" y="48"/>
                    <a:pt x="255" y="91"/>
                    <a:pt x="346" y="133"/>
                  </a:cubicBezTo>
                  <a:cubicBezTo>
                    <a:pt x="369" y="144"/>
                    <a:pt x="377" y="162"/>
                    <a:pt x="378" y="182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3" name="Freeform 8">
              <a:extLst>
                <a:ext uri="{FF2B5EF4-FFF2-40B4-BE49-F238E27FC236}">
                  <a16:creationId xmlns:a16="http://schemas.microsoft.com/office/drawing/2014/main" id="{DCCCC92B-7CD7-E6F3-7434-498C0B5F7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3" y="1306"/>
              <a:ext cx="905" cy="703"/>
            </a:xfrm>
            <a:custGeom>
              <a:avLst/>
              <a:gdLst>
                <a:gd name="T0" fmla="*/ 381 w 381"/>
                <a:gd name="T1" fmla="*/ 108 h 296"/>
                <a:gd name="T2" fmla="*/ 348 w 381"/>
                <a:gd name="T3" fmla="*/ 161 h 296"/>
                <a:gd name="T4" fmla="*/ 75 w 381"/>
                <a:gd name="T5" fmla="*/ 288 h 296"/>
                <a:gd name="T6" fmla="*/ 30 w 381"/>
                <a:gd name="T7" fmla="*/ 279 h 296"/>
                <a:gd name="T8" fmla="*/ 5 w 381"/>
                <a:gd name="T9" fmla="*/ 213 h 296"/>
                <a:gd name="T10" fmla="*/ 19 w 381"/>
                <a:gd name="T11" fmla="*/ 193 h 296"/>
                <a:gd name="T12" fmla="*/ 259 w 381"/>
                <a:gd name="T13" fmla="*/ 24 h 296"/>
                <a:gd name="T14" fmla="*/ 348 w 381"/>
                <a:gd name="T15" fmla="*/ 33 h 296"/>
                <a:gd name="T16" fmla="*/ 381 w 381"/>
                <a:gd name="T17" fmla="*/ 10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96">
                  <a:moveTo>
                    <a:pt x="381" y="108"/>
                  </a:moveTo>
                  <a:cubicBezTo>
                    <a:pt x="379" y="133"/>
                    <a:pt x="371" y="150"/>
                    <a:pt x="348" y="161"/>
                  </a:cubicBezTo>
                  <a:cubicBezTo>
                    <a:pt x="257" y="203"/>
                    <a:pt x="166" y="245"/>
                    <a:pt x="75" y="288"/>
                  </a:cubicBezTo>
                  <a:cubicBezTo>
                    <a:pt x="58" y="296"/>
                    <a:pt x="43" y="291"/>
                    <a:pt x="30" y="279"/>
                  </a:cubicBezTo>
                  <a:cubicBezTo>
                    <a:pt x="10" y="261"/>
                    <a:pt x="0" y="240"/>
                    <a:pt x="5" y="213"/>
                  </a:cubicBezTo>
                  <a:cubicBezTo>
                    <a:pt x="7" y="204"/>
                    <a:pt x="11" y="198"/>
                    <a:pt x="19" y="193"/>
                  </a:cubicBezTo>
                  <a:cubicBezTo>
                    <a:pt x="99" y="137"/>
                    <a:pt x="179" y="80"/>
                    <a:pt x="259" y="24"/>
                  </a:cubicBezTo>
                  <a:cubicBezTo>
                    <a:pt x="293" y="0"/>
                    <a:pt x="319" y="3"/>
                    <a:pt x="348" y="33"/>
                  </a:cubicBezTo>
                  <a:cubicBezTo>
                    <a:pt x="368" y="54"/>
                    <a:pt x="379" y="80"/>
                    <a:pt x="381" y="108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4" name="Freeform 9">
              <a:extLst>
                <a:ext uri="{FF2B5EF4-FFF2-40B4-BE49-F238E27FC236}">
                  <a16:creationId xmlns:a16="http://schemas.microsoft.com/office/drawing/2014/main" id="{0B2232C1-DE04-4A39-F353-931AB1E1B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" y="2316"/>
              <a:ext cx="905" cy="686"/>
            </a:xfrm>
            <a:custGeom>
              <a:avLst/>
              <a:gdLst>
                <a:gd name="T0" fmla="*/ 320 w 381"/>
                <a:gd name="T1" fmla="*/ 0 h 289"/>
                <a:gd name="T2" fmla="*/ 363 w 381"/>
                <a:gd name="T3" fmla="*/ 24 h 289"/>
                <a:gd name="T4" fmla="*/ 378 w 381"/>
                <a:gd name="T5" fmla="*/ 58 h 289"/>
                <a:gd name="T6" fmla="*/ 357 w 381"/>
                <a:gd name="T7" fmla="*/ 104 h 289"/>
                <a:gd name="T8" fmla="*/ 160 w 381"/>
                <a:gd name="T9" fmla="*/ 242 h 289"/>
                <a:gd name="T10" fmla="*/ 116 w 381"/>
                <a:gd name="T11" fmla="*/ 273 h 289"/>
                <a:gd name="T12" fmla="*/ 48 w 381"/>
                <a:gd name="T13" fmla="*/ 271 h 289"/>
                <a:gd name="T14" fmla="*/ 2 w 381"/>
                <a:gd name="T15" fmla="*/ 191 h 289"/>
                <a:gd name="T16" fmla="*/ 35 w 381"/>
                <a:gd name="T17" fmla="*/ 130 h 289"/>
                <a:gd name="T18" fmla="*/ 308 w 381"/>
                <a:gd name="T19" fmla="*/ 3 h 289"/>
                <a:gd name="T20" fmla="*/ 320 w 381"/>
                <a:gd name="T2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289">
                  <a:moveTo>
                    <a:pt x="320" y="0"/>
                  </a:moveTo>
                  <a:cubicBezTo>
                    <a:pt x="340" y="0"/>
                    <a:pt x="353" y="11"/>
                    <a:pt x="363" y="24"/>
                  </a:cubicBezTo>
                  <a:cubicBezTo>
                    <a:pt x="371" y="34"/>
                    <a:pt x="376" y="46"/>
                    <a:pt x="378" y="58"/>
                  </a:cubicBezTo>
                  <a:cubicBezTo>
                    <a:pt x="381" y="78"/>
                    <a:pt x="374" y="92"/>
                    <a:pt x="357" y="104"/>
                  </a:cubicBezTo>
                  <a:cubicBezTo>
                    <a:pt x="291" y="149"/>
                    <a:pt x="226" y="196"/>
                    <a:pt x="160" y="242"/>
                  </a:cubicBezTo>
                  <a:cubicBezTo>
                    <a:pt x="145" y="252"/>
                    <a:pt x="131" y="263"/>
                    <a:pt x="116" y="273"/>
                  </a:cubicBezTo>
                  <a:cubicBezTo>
                    <a:pt x="93" y="289"/>
                    <a:pt x="71" y="288"/>
                    <a:pt x="48" y="271"/>
                  </a:cubicBezTo>
                  <a:cubicBezTo>
                    <a:pt x="21" y="250"/>
                    <a:pt x="5" y="224"/>
                    <a:pt x="2" y="191"/>
                  </a:cubicBezTo>
                  <a:cubicBezTo>
                    <a:pt x="0" y="166"/>
                    <a:pt x="9" y="142"/>
                    <a:pt x="35" y="130"/>
                  </a:cubicBezTo>
                  <a:cubicBezTo>
                    <a:pt x="126" y="89"/>
                    <a:pt x="217" y="46"/>
                    <a:pt x="308" y="3"/>
                  </a:cubicBezTo>
                  <a:cubicBezTo>
                    <a:pt x="312" y="1"/>
                    <a:pt x="317" y="0"/>
                    <a:pt x="320" y="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8020778C-AB94-3E2D-6136-2E7902A35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1323"/>
              <a:ext cx="904" cy="679"/>
            </a:xfrm>
            <a:custGeom>
              <a:avLst/>
              <a:gdLst>
                <a:gd name="T0" fmla="*/ 83 w 380"/>
                <a:gd name="T1" fmla="*/ 0 h 286"/>
                <a:gd name="T2" fmla="*/ 109 w 380"/>
                <a:gd name="T3" fmla="*/ 8 h 286"/>
                <a:gd name="T4" fmla="*/ 297 w 380"/>
                <a:gd name="T5" fmla="*/ 141 h 286"/>
                <a:gd name="T6" fmla="*/ 355 w 380"/>
                <a:gd name="T7" fmla="*/ 181 h 286"/>
                <a:gd name="T8" fmla="*/ 375 w 380"/>
                <a:gd name="T9" fmla="*/ 229 h 286"/>
                <a:gd name="T10" fmla="*/ 329 w 380"/>
                <a:gd name="T11" fmla="*/ 283 h 286"/>
                <a:gd name="T12" fmla="*/ 306 w 380"/>
                <a:gd name="T13" fmla="*/ 281 h 286"/>
                <a:gd name="T14" fmla="*/ 33 w 380"/>
                <a:gd name="T15" fmla="*/ 154 h 286"/>
                <a:gd name="T16" fmla="*/ 0 w 380"/>
                <a:gd name="T17" fmla="*/ 101 h 286"/>
                <a:gd name="T18" fmla="*/ 64 w 380"/>
                <a:gd name="T19" fmla="*/ 4 h 286"/>
                <a:gd name="T20" fmla="*/ 83 w 380"/>
                <a:gd name="T2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286">
                  <a:moveTo>
                    <a:pt x="83" y="0"/>
                  </a:moveTo>
                  <a:cubicBezTo>
                    <a:pt x="93" y="1"/>
                    <a:pt x="101" y="3"/>
                    <a:pt x="109" y="8"/>
                  </a:cubicBezTo>
                  <a:cubicBezTo>
                    <a:pt x="171" y="52"/>
                    <a:pt x="234" y="97"/>
                    <a:pt x="297" y="141"/>
                  </a:cubicBezTo>
                  <a:cubicBezTo>
                    <a:pt x="316" y="154"/>
                    <a:pt x="335" y="168"/>
                    <a:pt x="355" y="181"/>
                  </a:cubicBezTo>
                  <a:cubicBezTo>
                    <a:pt x="373" y="193"/>
                    <a:pt x="380" y="209"/>
                    <a:pt x="375" y="229"/>
                  </a:cubicBezTo>
                  <a:cubicBezTo>
                    <a:pt x="369" y="255"/>
                    <a:pt x="356" y="275"/>
                    <a:pt x="329" y="283"/>
                  </a:cubicBezTo>
                  <a:cubicBezTo>
                    <a:pt x="321" y="286"/>
                    <a:pt x="313" y="285"/>
                    <a:pt x="306" y="281"/>
                  </a:cubicBezTo>
                  <a:cubicBezTo>
                    <a:pt x="215" y="239"/>
                    <a:pt x="124" y="196"/>
                    <a:pt x="33" y="154"/>
                  </a:cubicBezTo>
                  <a:cubicBezTo>
                    <a:pt x="9" y="143"/>
                    <a:pt x="0" y="125"/>
                    <a:pt x="0" y="101"/>
                  </a:cubicBezTo>
                  <a:cubicBezTo>
                    <a:pt x="0" y="61"/>
                    <a:pt x="28" y="18"/>
                    <a:pt x="64" y="4"/>
                  </a:cubicBezTo>
                  <a:cubicBezTo>
                    <a:pt x="70" y="2"/>
                    <a:pt x="77" y="1"/>
                    <a:pt x="83" y="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6BE5988F-EA80-66B9-9D28-1A472C91D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712"/>
              <a:ext cx="395" cy="986"/>
            </a:xfrm>
            <a:custGeom>
              <a:avLst/>
              <a:gdLst>
                <a:gd name="T0" fmla="*/ 11 w 166"/>
                <a:gd name="T1" fmla="*/ 32 h 415"/>
                <a:gd name="T2" fmla="*/ 108 w 166"/>
                <a:gd name="T3" fmla="*/ 6 h 415"/>
                <a:gd name="T4" fmla="*/ 124 w 166"/>
                <a:gd name="T5" fmla="*/ 11 h 415"/>
                <a:gd name="T6" fmla="*/ 165 w 166"/>
                <a:gd name="T7" fmla="*/ 53 h 415"/>
                <a:gd name="T8" fmla="*/ 164 w 166"/>
                <a:gd name="T9" fmla="*/ 73 h 415"/>
                <a:gd name="T10" fmla="*/ 148 w 166"/>
                <a:gd name="T11" fmla="*/ 254 h 415"/>
                <a:gd name="T12" fmla="*/ 138 w 166"/>
                <a:gd name="T13" fmla="*/ 375 h 415"/>
                <a:gd name="T14" fmla="*/ 122 w 166"/>
                <a:gd name="T15" fmla="*/ 400 h 415"/>
                <a:gd name="T16" fmla="*/ 45 w 166"/>
                <a:gd name="T17" fmla="*/ 400 h 415"/>
                <a:gd name="T18" fmla="*/ 29 w 166"/>
                <a:gd name="T19" fmla="*/ 375 h 415"/>
                <a:gd name="T20" fmla="*/ 17 w 166"/>
                <a:gd name="T21" fmla="*/ 246 h 415"/>
                <a:gd name="T22" fmla="*/ 11 w 166"/>
                <a:gd name="T23" fmla="*/ 180 h 415"/>
                <a:gd name="T24" fmla="*/ 1 w 166"/>
                <a:gd name="T25" fmla="*/ 63 h 415"/>
                <a:gd name="T26" fmla="*/ 11 w 166"/>
                <a:gd name="T27" fmla="*/ 32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415">
                  <a:moveTo>
                    <a:pt x="11" y="32"/>
                  </a:moveTo>
                  <a:cubicBezTo>
                    <a:pt x="38" y="4"/>
                    <a:pt x="72" y="0"/>
                    <a:pt x="108" y="6"/>
                  </a:cubicBezTo>
                  <a:cubicBezTo>
                    <a:pt x="114" y="7"/>
                    <a:pt x="119" y="10"/>
                    <a:pt x="124" y="11"/>
                  </a:cubicBezTo>
                  <a:cubicBezTo>
                    <a:pt x="143" y="20"/>
                    <a:pt x="159" y="32"/>
                    <a:pt x="165" y="53"/>
                  </a:cubicBezTo>
                  <a:cubicBezTo>
                    <a:pt x="166" y="60"/>
                    <a:pt x="165" y="67"/>
                    <a:pt x="164" y="73"/>
                  </a:cubicBezTo>
                  <a:cubicBezTo>
                    <a:pt x="159" y="133"/>
                    <a:pt x="154" y="194"/>
                    <a:pt x="148" y="254"/>
                  </a:cubicBezTo>
                  <a:cubicBezTo>
                    <a:pt x="145" y="294"/>
                    <a:pt x="141" y="335"/>
                    <a:pt x="138" y="375"/>
                  </a:cubicBezTo>
                  <a:cubicBezTo>
                    <a:pt x="137" y="386"/>
                    <a:pt x="131" y="394"/>
                    <a:pt x="122" y="400"/>
                  </a:cubicBezTo>
                  <a:cubicBezTo>
                    <a:pt x="96" y="414"/>
                    <a:pt x="71" y="415"/>
                    <a:pt x="45" y="400"/>
                  </a:cubicBezTo>
                  <a:cubicBezTo>
                    <a:pt x="36" y="395"/>
                    <a:pt x="30" y="386"/>
                    <a:pt x="29" y="375"/>
                  </a:cubicBezTo>
                  <a:cubicBezTo>
                    <a:pt x="24" y="332"/>
                    <a:pt x="21" y="289"/>
                    <a:pt x="17" y="246"/>
                  </a:cubicBezTo>
                  <a:cubicBezTo>
                    <a:pt x="15" y="224"/>
                    <a:pt x="13" y="202"/>
                    <a:pt x="11" y="180"/>
                  </a:cubicBezTo>
                  <a:cubicBezTo>
                    <a:pt x="8" y="141"/>
                    <a:pt x="4" y="102"/>
                    <a:pt x="1" y="63"/>
                  </a:cubicBezTo>
                  <a:cubicBezTo>
                    <a:pt x="0" y="51"/>
                    <a:pt x="4" y="41"/>
                    <a:pt x="11" y="32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9290DFBB-970C-942B-BF93-005434DBD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" y="2905"/>
              <a:ext cx="152" cy="147"/>
            </a:xfrm>
            <a:custGeom>
              <a:avLst/>
              <a:gdLst>
                <a:gd name="T0" fmla="*/ 33 w 64"/>
                <a:gd name="T1" fmla="*/ 62 h 62"/>
                <a:gd name="T2" fmla="*/ 0 w 64"/>
                <a:gd name="T3" fmla="*/ 31 h 62"/>
                <a:gd name="T4" fmla="*/ 32 w 64"/>
                <a:gd name="T5" fmla="*/ 0 h 62"/>
                <a:gd name="T6" fmla="*/ 64 w 64"/>
                <a:gd name="T7" fmla="*/ 31 h 62"/>
                <a:gd name="T8" fmla="*/ 33 w 64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2">
                  <a:moveTo>
                    <a:pt x="33" y="62"/>
                  </a:moveTo>
                  <a:cubicBezTo>
                    <a:pt x="15" y="62"/>
                    <a:pt x="0" y="48"/>
                    <a:pt x="0" y="31"/>
                  </a:cubicBezTo>
                  <a:cubicBezTo>
                    <a:pt x="0" y="13"/>
                    <a:pt x="14" y="0"/>
                    <a:pt x="32" y="0"/>
                  </a:cubicBezTo>
                  <a:cubicBezTo>
                    <a:pt x="50" y="0"/>
                    <a:pt x="64" y="13"/>
                    <a:pt x="64" y="31"/>
                  </a:cubicBezTo>
                  <a:cubicBezTo>
                    <a:pt x="64" y="47"/>
                    <a:pt x="50" y="61"/>
                    <a:pt x="33" y="62"/>
                  </a:cubicBezTo>
                  <a:close/>
                </a:path>
              </a:pathLst>
            </a:custGeom>
            <a:solidFill>
              <a:srgbClr val="FCC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422EDE83-D4FA-15CC-B9F1-3CED594F6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" y="2921"/>
              <a:ext cx="110" cy="112"/>
            </a:xfrm>
            <a:custGeom>
              <a:avLst/>
              <a:gdLst>
                <a:gd name="T0" fmla="*/ 46 w 46"/>
                <a:gd name="T1" fmla="*/ 24 h 47"/>
                <a:gd name="T2" fmla="*/ 22 w 46"/>
                <a:gd name="T3" fmla="*/ 47 h 47"/>
                <a:gd name="T4" fmla="*/ 0 w 46"/>
                <a:gd name="T5" fmla="*/ 24 h 47"/>
                <a:gd name="T6" fmla="*/ 23 w 46"/>
                <a:gd name="T7" fmla="*/ 0 h 47"/>
                <a:gd name="T8" fmla="*/ 46 w 46"/>
                <a:gd name="T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7">
                  <a:moveTo>
                    <a:pt x="46" y="24"/>
                  </a:moveTo>
                  <a:cubicBezTo>
                    <a:pt x="45" y="37"/>
                    <a:pt x="35" y="47"/>
                    <a:pt x="22" y="47"/>
                  </a:cubicBezTo>
                  <a:cubicBezTo>
                    <a:pt x="10" y="47"/>
                    <a:pt x="0" y="36"/>
                    <a:pt x="0" y="24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390427E1-0458-5DCF-29E8-D12556F07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936"/>
              <a:ext cx="65" cy="76"/>
            </a:xfrm>
            <a:custGeom>
              <a:avLst/>
              <a:gdLst>
                <a:gd name="T0" fmla="*/ 6 w 27"/>
                <a:gd name="T1" fmla="*/ 2 h 32"/>
                <a:gd name="T2" fmla="*/ 20 w 27"/>
                <a:gd name="T3" fmla="*/ 3 h 32"/>
                <a:gd name="T4" fmla="*/ 25 w 27"/>
                <a:gd name="T5" fmla="*/ 12 h 32"/>
                <a:gd name="T6" fmla="*/ 24 w 27"/>
                <a:gd name="T7" fmla="*/ 26 h 32"/>
                <a:gd name="T8" fmla="*/ 22 w 27"/>
                <a:gd name="T9" fmla="*/ 31 h 32"/>
                <a:gd name="T10" fmla="*/ 17 w 27"/>
                <a:gd name="T11" fmla="*/ 29 h 32"/>
                <a:gd name="T12" fmla="*/ 10 w 27"/>
                <a:gd name="T13" fmla="*/ 22 h 32"/>
                <a:gd name="T14" fmla="*/ 6 w 27"/>
                <a:gd name="T15" fmla="*/ 30 h 32"/>
                <a:gd name="T16" fmla="*/ 2 w 27"/>
                <a:gd name="T17" fmla="*/ 31 h 32"/>
                <a:gd name="T18" fmla="*/ 1 w 27"/>
                <a:gd name="T19" fmla="*/ 8 h 32"/>
                <a:gd name="T20" fmla="*/ 6 w 27"/>
                <a:gd name="T21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2">
                  <a:moveTo>
                    <a:pt x="6" y="2"/>
                  </a:moveTo>
                  <a:cubicBezTo>
                    <a:pt x="11" y="0"/>
                    <a:pt x="16" y="1"/>
                    <a:pt x="20" y="3"/>
                  </a:cubicBezTo>
                  <a:cubicBezTo>
                    <a:pt x="24" y="5"/>
                    <a:pt x="27" y="8"/>
                    <a:pt x="25" y="12"/>
                  </a:cubicBezTo>
                  <a:cubicBezTo>
                    <a:pt x="22" y="17"/>
                    <a:pt x="23" y="22"/>
                    <a:pt x="24" y="26"/>
                  </a:cubicBezTo>
                  <a:cubicBezTo>
                    <a:pt x="24" y="28"/>
                    <a:pt x="24" y="30"/>
                    <a:pt x="22" y="31"/>
                  </a:cubicBezTo>
                  <a:cubicBezTo>
                    <a:pt x="20" y="32"/>
                    <a:pt x="18" y="32"/>
                    <a:pt x="17" y="29"/>
                  </a:cubicBezTo>
                  <a:cubicBezTo>
                    <a:pt x="16" y="25"/>
                    <a:pt x="14" y="22"/>
                    <a:pt x="10" y="22"/>
                  </a:cubicBezTo>
                  <a:cubicBezTo>
                    <a:pt x="4" y="22"/>
                    <a:pt x="8" y="28"/>
                    <a:pt x="6" y="30"/>
                  </a:cubicBezTo>
                  <a:cubicBezTo>
                    <a:pt x="5" y="31"/>
                    <a:pt x="3" y="31"/>
                    <a:pt x="2" y="31"/>
                  </a:cubicBezTo>
                  <a:cubicBezTo>
                    <a:pt x="0" y="24"/>
                    <a:pt x="2" y="16"/>
                    <a:pt x="1" y="8"/>
                  </a:cubicBezTo>
                  <a:cubicBezTo>
                    <a:pt x="1" y="4"/>
                    <a:pt x="4" y="4"/>
                    <a:pt x="6" y="2"/>
                  </a:cubicBezTo>
                  <a:close/>
                </a:path>
              </a:pathLst>
            </a:custGeom>
            <a:solidFill>
              <a:srgbClr val="FDC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A6B8929E-CAA6-B27A-A166-BFBE942DC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" y="2940"/>
              <a:ext cx="19" cy="69"/>
            </a:xfrm>
            <a:custGeom>
              <a:avLst/>
              <a:gdLst>
                <a:gd name="T0" fmla="*/ 8 w 8"/>
                <a:gd name="T1" fmla="*/ 0 h 29"/>
                <a:gd name="T2" fmla="*/ 4 w 8"/>
                <a:gd name="T3" fmla="*/ 18 h 29"/>
                <a:gd name="T4" fmla="*/ 4 w 8"/>
                <a:gd name="T5" fmla="*/ 29 h 29"/>
                <a:gd name="T6" fmla="*/ 3 w 8"/>
                <a:gd name="T7" fmla="*/ 3 h 29"/>
                <a:gd name="T8" fmla="*/ 8 w 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9">
                  <a:moveTo>
                    <a:pt x="8" y="0"/>
                  </a:moveTo>
                  <a:cubicBezTo>
                    <a:pt x="2" y="5"/>
                    <a:pt x="5" y="12"/>
                    <a:pt x="4" y="18"/>
                  </a:cubicBezTo>
                  <a:cubicBezTo>
                    <a:pt x="4" y="22"/>
                    <a:pt x="4" y="25"/>
                    <a:pt x="4" y="29"/>
                  </a:cubicBezTo>
                  <a:cubicBezTo>
                    <a:pt x="0" y="21"/>
                    <a:pt x="2" y="12"/>
                    <a:pt x="3" y="3"/>
                  </a:cubicBezTo>
                  <a:cubicBezTo>
                    <a:pt x="3" y="1"/>
                    <a:pt x="6" y="0"/>
                    <a:pt x="8" y="0"/>
                  </a:cubicBezTo>
                  <a:close/>
                </a:path>
              </a:pathLst>
            </a:custGeom>
            <a:solidFill>
              <a:srgbClr val="FCC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89EB8A1-95AE-02F7-31DE-0C544E208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" y="2955"/>
              <a:ext cx="24" cy="19"/>
            </a:xfrm>
            <a:custGeom>
              <a:avLst/>
              <a:gdLst>
                <a:gd name="T0" fmla="*/ 10 w 10"/>
                <a:gd name="T1" fmla="*/ 3 h 8"/>
                <a:gd name="T2" fmla="*/ 6 w 10"/>
                <a:gd name="T3" fmla="*/ 8 h 8"/>
                <a:gd name="T4" fmla="*/ 0 w 10"/>
                <a:gd name="T5" fmla="*/ 4 h 8"/>
                <a:gd name="T6" fmla="*/ 4 w 10"/>
                <a:gd name="T7" fmla="*/ 0 h 8"/>
                <a:gd name="T8" fmla="*/ 10 w 10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0" y="3"/>
                  </a:moveTo>
                  <a:cubicBezTo>
                    <a:pt x="10" y="6"/>
                    <a:pt x="8" y="8"/>
                    <a:pt x="6" y="8"/>
                  </a:cubicBezTo>
                  <a:cubicBezTo>
                    <a:pt x="3" y="8"/>
                    <a:pt x="0" y="8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1"/>
                    <a:pt x="10" y="3"/>
                  </a:cubicBezTo>
                  <a:close/>
                </a:path>
              </a:pathLst>
            </a:custGeom>
            <a:solidFill>
              <a:srgbClr val="FEEA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150261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Marcador de posición de imagen 22">
            <a:extLst>
              <a:ext uri="{FF2B5EF4-FFF2-40B4-BE49-F238E27FC236}">
                <a16:creationId xmlns:a16="http://schemas.microsoft.com/office/drawing/2014/main" id="{2D08EC1D-D375-8809-D5B8-6448A279D68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1" r="19891"/>
          <a:stretch>
            <a:fillRect/>
          </a:stretch>
        </p:blipFill>
        <p:spPr/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0E561C0A-6FB0-488B-A884-E116D1EDB8D5}"/>
              </a:ext>
            </a:extLst>
          </p:cNvPr>
          <p:cNvSpPr txBox="1"/>
          <p:nvPr/>
        </p:nvSpPr>
        <p:spPr>
          <a:xfrm>
            <a:off x="509367" y="1217531"/>
            <a:ext cx="673015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5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841B88-EDAD-4ED5-B35D-29329F61A9BF}"/>
              </a:ext>
            </a:extLst>
          </p:cNvPr>
          <p:cNvSpPr txBox="1"/>
          <p:nvPr/>
        </p:nvSpPr>
        <p:spPr>
          <a:xfrm>
            <a:off x="602899" y="3040381"/>
            <a:ext cx="5984482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Professional PPT Presentation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2FB789-D14E-4A22-877C-979093C50069}"/>
              </a:ext>
            </a:extLst>
          </p:cNvPr>
          <p:cNvSpPr txBox="1"/>
          <p:nvPr/>
        </p:nvSpPr>
        <p:spPr>
          <a:xfrm>
            <a:off x="602899" y="4991073"/>
            <a:ext cx="3340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5EF7A5D-7214-4BAE-99ED-C7B6932E942F}"/>
              </a:ext>
            </a:extLst>
          </p:cNvPr>
          <p:cNvSpPr txBox="1"/>
          <p:nvPr/>
        </p:nvSpPr>
        <p:spPr>
          <a:xfrm>
            <a:off x="665704" y="742272"/>
            <a:ext cx="3100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Modern Portfolio Designed</a:t>
            </a:r>
          </a:p>
        </p:txBody>
      </p:sp>
      <p:pic>
        <p:nvPicPr>
          <p:cNvPr id="15" name="Marcador de posición de imagen 14">
            <a:extLst>
              <a:ext uri="{FF2B5EF4-FFF2-40B4-BE49-F238E27FC236}">
                <a16:creationId xmlns:a16="http://schemas.microsoft.com/office/drawing/2014/main" id="{6AD4DF9E-AB0B-6949-6177-F6D44FB5466A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85" t="-1965" r="7319" b="1965"/>
          <a:stretch/>
        </p:blipFill>
        <p:spPr>
          <a:xfrm>
            <a:off x="6587381" y="204021"/>
            <a:ext cx="3100540" cy="3100540"/>
          </a:xfrm>
        </p:spPr>
      </p:pic>
      <p:pic>
        <p:nvPicPr>
          <p:cNvPr id="19" name="Marcador de posición de imagen 18">
            <a:extLst>
              <a:ext uri="{FF2B5EF4-FFF2-40B4-BE49-F238E27FC236}">
                <a16:creationId xmlns:a16="http://schemas.microsoft.com/office/drawing/2014/main" id="{494CA730-81D1-444F-0B42-1E7FE6E96A64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2" t="-2502" r="2820" b="2502"/>
          <a:stretch/>
        </p:blipFill>
        <p:spPr>
          <a:xfrm>
            <a:off x="8420748" y="1890533"/>
            <a:ext cx="3100541" cy="3100540"/>
          </a:xfrm>
        </p:spPr>
      </p:pic>
      <p:pic>
        <p:nvPicPr>
          <p:cNvPr id="17" name="Marcador de posición de imagen 16">
            <a:extLst>
              <a:ext uri="{FF2B5EF4-FFF2-40B4-BE49-F238E27FC236}">
                <a16:creationId xmlns:a16="http://schemas.microsoft.com/office/drawing/2014/main" id="{6DE62445-40B8-8AE6-DC2B-03AA0A43225D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9" t="1813" r="27667" b="-1813"/>
          <a:stretch/>
        </p:blipFill>
        <p:spPr>
          <a:xfrm>
            <a:off x="6587381" y="3577044"/>
            <a:ext cx="3100540" cy="3100540"/>
          </a:xfr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15CA2A81-3CBB-EB29-BC29-7A3B454624D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77"/>
          <a:stretch/>
        </p:blipFill>
        <p:spPr>
          <a:xfrm>
            <a:off x="8649652" y="5872849"/>
            <a:ext cx="3542348" cy="1077218"/>
          </a:xfrm>
          <a:prstGeom prst="rect">
            <a:avLst/>
          </a:prstGeom>
        </p:spPr>
      </p:pic>
      <p:sp>
        <p:nvSpPr>
          <p:cNvPr id="25" name="Flecha: cheurón 24">
            <a:extLst>
              <a:ext uri="{FF2B5EF4-FFF2-40B4-BE49-F238E27FC236}">
                <a16:creationId xmlns:a16="http://schemas.microsoft.com/office/drawing/2014/main" id="{E8A8909C-C16F-0CEF-A548-C2A19B4E484E}"/>
              </a:ext>
            </a:extLst>
          </p:cNvPr>
          <p:cNvSpPr/>
          <p:nvPr/>
        </p:nvSpPr>
        <p:spPr>
          <a:xfrm>
            <a:off x="6156596" y="3041386"/>
            <a:ext cx="473681" cy="648591"/>
          </a:xfrm>
          <a:prstGeom prst="chevron">
            <a:avLst/>
          </a:prstGeom>
          <a:solidFill>
            <a:srgbClr val="FFC2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26" name="Flecha: cheurón 25">
            <a:extLst>
              <a:ext uri="{FF2B5EF4-FFF2-40B4-BE49-F238E27FC236}">
                <a16:creationId xmlns:a16="http://schemas.microsoft.com/office/drawing/2014/main" id="{0F20EB0C-32F2-D7BB-16F3-A400A7D5C63C}"/>
              </a:ext>
            </a:extLst>
          </p:cNvPr>
          <p:cNvSpPr/>
          <p:nvPr/>
        </p:nvSpPr>
        <p:spPr>
          <a:xfrm>
            <a:off x="6554076" y="3040381"/>
            <a:ext cx="473681" cy="648591"/>
          </a:xfrm>
          <a:prstGeom prst="chevron">
            <a:avLst/>
          </a:prstGeom>
          <a:solidFill>
            <a:srgbClr val="FFC221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4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ción de imagen 3">
            <a:extLst>
              <a:ext uri="{FF2B5EF4-FFF2-40B4-BE49-F238E27FC236}">
                <a16:creationId xmlns:a16="http://schemas.microsoft.com/office/drawing/2014/main" id="{FC38F9A9-E20A-D0F1-DABA-6F841226663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06" t="19411" r="-172" b="44773"/>
          <a:stretch/>
        </p:blipFill>
        <p:spPr>
          <a:xfrm>
            <a:off x="522" y="1453682"/>
            <a:ext cx="12191478" cy="2905420"/>
          </a:xfrm>
          <a:solidFill>
            <a:schemeClr val="bg1">
              <a:lumMod val="95000"/>
            </a:schemeClr>
          </a:solidFill>
        </p:spPr>
      </p:pic>
      <p:graphicFrame>
        <p:nvGraphicFramePr>
          <p:cNvPr id="5" name="Chart 3">
            <a:extLst>
              <a:ext uri="{FF2B5EF4-FFF2-40B4-BE49-F238E27FC236}">
                <a16:creationId xmlns:a16="http://schemas.microsoft.com/office/drawing/2014/main" id="{A5B6822B-9B44-4E99-14DF-453314076A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54463"/>
              </p:ext>
            </p:extLst>
          </p:nvPr>
        </p:nvGraphicFramePr>
        <p:xfrm>
          <a:off x="1363338" y="1902953"/>
          <a:ext cx="1776017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2">
            <a:extLst>
              <a:ext uri="{FF2B5EF4-FFF2-40B4-BE49-F238E27FC236}">
                <a16:creationId xmlns:a16="http://schemas.microsoft.com/office/drawing/2014/main" id="{27A74D47-A77B-F908-5839-CB7DA71E11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684076"/>
              </p:ext>
            </p:extLst>
          </p:nvPr>
        </p:nvGraphicFramePr>
        <p:xfrm>
          <a:off x="3950532" y="1902953"/>
          <a:ext cx="1776017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2">
            <a:extLst>
              <a:ext uri="{FF2B5EF4-FFF2-40B4-BE49-F238E27FC236}">
                <a16:creationId xmlns:a16="http://schemas.microsoft.com/office/drawing/2014/main" id="{4672C14F-EEA8-1E56-4B6E-A781EE1266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0760955"/>
              </p:ext>
            </p:extLst>
          </p:nvPr>
        </p:nvGraphicFramePr>
        <p:xfrm>
          <a:off x="6537726" y="1902953"/>
          <a:ext cx="1776017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8" name="Chart 2">
            <a:extLst>
              <a:ext uri="{FF2B5EF4-FFF2-40B4-BE49-F238E27FC236}">
                <a16:creationId xmlns:a16="http://schemas.microsoft.com/office/drawing/2014/main" id="{48A33518-FA3B-4BCA-AF9A-DBF0D2531C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9158965"/>
              </p:ext>
            </p:extLst>
          </p:nvPr>
        </p:nvGraphicFramePr>
        <p:xfrm>
          <a:off x="9124919" y="1902953"/>
          <a:ext cx="1776017" cy="1728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9" name="Group 7">
            <a:extLst>
              <a:ext uri="{FF2B5EF4-FFF2-40B4-BE49-F238E27FC236}">
                <a16:creationId xmlns:a16="http://schemas.microsoft.com/office/drawing/2014/main" id="{AC84A33B-054F-FFD9-F6BA-F3E3D981814E}"/>
              </a:ext>
            </a:extLst>
          </p:cNvPr>
          <p:cNvGrpSpPr/>
          <p:nvPr/>
        </p:nvGrpSpPr>
        <p:grpSpPr>
          <a:xfrm>
            <a:off x="920929" y="4360727"/>
            <a:ext cx="10359751" cy="216024"/>
            <a:chOff x="-429947" y="3284984"/>
            <a:chExt cx="10359751" cy="216024"/>
          </a:xfrm>
          <a:solidFill>
            <a:srgbClr val="FFC221"/>
          </a:solidFill>
        </p:grpSpPr>
        <p:sp>
          <p:nvSpPr>
            <p:cNvPr id="10" name="Right Arrow 12">
              <a:extLst>
                <a:ext uri="{FF2B5EF4-FFF2-40B4-BE49-F238E27FC236}">
                  <a16:creationId xmlns:a16="http://schemas.microsoft.com/office/drawing/2014/main" id="{91FF4E17-3E56-6070-F92F-3C4A018E73B7}"/>
                </a:ext>
              </a:extLst>
            </p:cNvPr>
            <p:cNvSpPr/>
            <p:nvPr/>
          </p:nvSpPr>
          <p:spPr>
            <a:xfrm>
              <a:off x="-260984" y="3284984"/>
              <a:ext cx="10190788" cy="216024"/>
            </a:xfrm>
            <a:prstGeom prst="rightArrow">
              <a:avLst>
                <a:gd name="adj1" fmla="val 45068"/>
                <a:gd name="adj2" fmla="val 92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6259F864-127B-EDCA-CFDA-D58B1B62A7F0}"/>
                </a:ext>
              </a:extLst>
            </p:cNvPr>
            <p:cNvSpPr/>
            <p:nvPr/>
          </p:nvSpPr>
          <p:spPr>
            <a:xfrm>
              <a:off x="-429947" y="32849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2" name="Rectangle 29">
            <a:extLst>
              <a:ext uri="{FF2B5EF4-FFF2-40B4-BE49-F238E27FC236}">
                <a16:creationId xmlns:a16="http://schemas.microsoft.com/office/drawing/2014/main" id="{E4969E33-B574-FD1B-FD01-E18F8A61310F}"/>
              </a:ext>
            </a:extLst>
          </p:cNvPr>
          <p:cNvSpPr/>
          <p:nvPr/>
        </p:nvSpPr>
        <p:spPr>
          <a:xfrm rot="10800000">
            <a:off x="1390877" y="3650196"/>
            <a:ext cx="1720936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5F9AB16B-4DB9-4995-4DB5-54AA48A9269C}"/>
              </a:ext>
            </a:extLst>
          </p:cNvPr>
          <p:cNvSpPr txBox="1"/>
          <p:nvPr/>
        </p:nvSpPr>
        <p:spPr>
          <a:xfrm>
            <a:off x="1624520" y="3842407"/>
            <a:ext cx="125365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Rectangle 29">
            <a:extLst>
              <a:ext uri="{FF2B5EF4-FFF2-40B4-BE49-F238E27FC236}">
                <a16:creationId xmlns:a16="http://schemas.microsoft.com/office/drawing/2014/main" id="{EE271C13-DDDE-C442-69B9-E6A9AD477B04}"/>
              </a:ext>
            </a:extLst>
          </p:cNvPr>
          <p:cNvSpPr/>
          <p:nvPr/>
        </p:nvSpPr>
        <p:spPr>
          <a:xfrm rot="10800000">
            <a:off x="3978071" y="3650196"/>
            <a:ext cx="1720936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rgbClr val="057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3E76661A-C7AC-30C3-CED9-1B34E18C00FD}"/>
              </a:ext>
            </a:extLst>
          </p:cNvPr>
          <p:cNvSpPr txBox="1"/>
          <p:nvPr/>
        </p:nvSpPr>
        <p:spPr>
          <a:xfrm>
            <a:off x="4211714" y="3842407"/>
            <a:ext cx="125365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Rectangle 29">
            <a:extLst>
              <a:ext uri="{FF2B5EF4-FFF2-40B4-BE49-F238E27FC236}">
                <a16:creationId xmlns:a16="http://schemas.microsoft.com/office/drawing/2014/main" id="{CE747135-4CBB-7308-1658-D191ACD7A2FD}"/>
              </a:ext>
            </a:extLst>
          </p:cNvPr>
          <p:cNvSpPr/>
          <p:nvPr/>
        </p:nvSpPr>
        <p:spPr>
          <a:xfrm rot="10800000">
            <a:off x="6565265" y="3650196"/>
            <a:ext cx="1720936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29599831-72B5-C8B6-F8F9-1974158D28BD}"/>
              </a:ext>
            </a:extLst>
          </p:cNvPr>
          <p:cNvSpPr txBox="1"/>
          <p:nvPr/>
        </p:nvSpPr>
        <p:spPr>
          <a:xfrm>
            <a:off x="6798908" y="3842407"/>
            <a:ext cx="125365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Rectangle 29">
            <a:extLst>
              <a:ext uri="{FF2B5EF4-FFF2-40B4-BE49-F238E27FC236}">
                <a16:creationId xmlns:a16="http://schemas.microsoft.com/office/drawing/2014/main" id="{9D406756-3542-EF15-BD4E-E69FCBACD09A}"/>
              </a:ext>
            </a:extLst>
          </p:cNvPr>
          <p:cNvSpPr/>
          <p:nvPr/>
        </p:nvSpPr>
        <p:spPr>
          <a:xfrm rot="10800000">
            <a:off x="9152458" y="3650196"/>
            <a:ext cx="1720936" cy="561182"/>
          </a:xfrm>
          <a:custGeom>
            <a:avLst/>
            <a:gdLst/>
            <a:ahLst/>
            <a:cxnLst/>
            <a:rect l="l" t="t" r="r" b="b"/>
            <a:pathLst>
              <a:path w="1574677" h="561182">
                <a:moveTo>
                  <a:pt x="0" y="0"/>
                </a:moveTo>
                <a:lnTo>
                  <a:pt x="1574677" y="0"/>
                </a:lnTo>
                <a:lnTo>
                  <a:pt x="1574677" y="360040"/>
                </a:lnTo>
                <a:lnTo>
                  <a:pt x="887910" y="360040"/>
                </a:lnTo>
                <a:lnTo>
                  <a:pt x="787339" y="561182"/>
                </a:lnTo>
                <a:lnTo>
                  <a:pt x="686768" y="360040"/>
                </a:lnTo>
                <a:lnTo>
                  <a:pt x="0" y="360040"/>
                </a:lnTo>
                <a:close/>
              </a:path>
            </a:pathLst>
          </a:custGeom>
          <a:solidFill>
            <a:srgbClr val="057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EC44841B-8FC2-173E-35B1-FA56E12046D5}"/>
              </a:ext>
            </a:extLst>
          </p:cNvPr>
          <p:cNvSpPr txBox="1"/>
          <p:nvPr/>
        </p:nvSpPr>
        <p:spPr>
          <a:xfrm>
            <a:off x="9386100" y="3842407"/>
            <a:ext cx="125365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20" name="그룹 4">
            <a:extLst>
              <a:ext uri="{FF2B5EF4-FFF2-40B4-BE49-F238E27FC236}">
                <a16:creationId xmlns:a16="http://schemas.microsoft.com/office/drawing/2014/main" id="{934BC4F4-90E6-4FEA-9A40-7A8FE4411C9A}"/>
              </a:ext>
            </a:extLst>
          </p:cNvPr>
          <p:cNvGrpSpPr/>
          <p:nvPr/>
        </p:nvGrpSpPr>
        <p:grpSpPr>
          <a:xfrm>
            <a:off x="1390877" y="4970124"/>
            <a:ext cx="1720936" cy="1288837"/>
            <a:chOff x="818058" y="4693898"/>
            <a:chExt cx="1720936" cy="1288837"/>
          </a:xfrm>
        </p:grpSpPr>
        <p:sp>
          <p:nvSpPr>
            <p:cNvPr id="21" name="TextBox 19">
              <a:extLst>
                <a:ext uri="{FF2B5EF4-FFF2-40B4-BE49-F238E27FC236}">
                  <a16:creationId xmlns:a16="http://schemas.microsoft.com/office/drawing/2014/main" id="{B6BF7C1C-D07B-76E2-A968-7C5FAE4B67A6}"/>
                </a:ext>
              </a:extLst>
            </p:cNvPr>
            <p:cNvSpPr txBox="1"/>
            <p:nvPr/>
          </p:nvSpPr>
          <p:spPr>
            <a:xfrm>
              <a:off x="818190" y="4693898"/>
              <a:ext cx="172080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0">
              <a:extLst>
                <a:ext uri="{FF2B5EF4-FFF2-40B4-BE49-F238E27FC236}">
                  <a16:creationId xmlns:a16="http://schemas.microsoft.com/office/drawing/2014/main" id="{D422CFE5-1852-6126-AB3B-21AB0E4A7E32}"/>
                </a:ext>
              </a:extLst>
            </p:cNvPr>
            <p:cNvSpPr txBox="1"/>
            <p:nvPr/>
          </p:nvSpPr>
          <p:spPr>
            <a:xfrm>
              <a:off x="818058" y="4967072"/>
              <a:ext cx="17112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TextBox 21">
            <a:extLst>
              <a:ext uri="{FF2B5EF4-FFF2-40B4-BE49-F238E27FC236}">
                <a16:creationId xmlns:a16="http://schemas.microsoft.com/office/drawing/2014/main" id="{42640791-A2A8-3ACE-EC58-1A519BB2A545}"/>
              </a:ext>
            </a:extLst>
          </p:cNvPr>
          <p:cNvSpPr txBox="1"/>
          <p:nvPr/>
        </p:nvSpPr>
        <p:spPr>
          <a:xfrm>
            <a:off x="1390943" y="4609374"/>
            <a:ext cx="17208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rgbClr val="0465A0"/>
                </a:solidFill>
              </a:rPr>
              <a:t>30%</a:t>
            </a:r>
          </a:p>
        </p:txBody>
      </p:sp>
      <p:grpSp>
        <p:nvGrpSpPr>
          <p:cNvPr id="24" name="그룹 5">
            <a:extLst>
              <a:ext uri="{FF2B5EF4-FFF2-40B4-BE49-F238E27FC236}">
                <a16:creationId xmlns:a16="http://schemas.microsoft.com/office/drawing/2014/main" id="{A2C0D80D-03A3-DD2B-9C0B-5FE99F99AC20}"/>
              </a:ext>
            </a:extLst>
          </p:cNvPr>
          <p:cNvGrpSpPr/>
          <p:nvPr/>
        </p:nvGrpSpPr>
        <p:grpSpPr>
          <a:xfrm>
            <a:off x="3978071" y="4970124"/>
            <a:ext cx="1720936" cy="1288837"/>
            <a:chOff x="2743225" y="4693897"/>
            <a:chExt cx="1720936" cy="1288837"/>
          </a:xfrm>
        </p:grpSpPr>
        <p:sp>
          <p:nvSpPr>
            <p:cNvPr id="25" name="TextBox 23">
              <a:extLst>
                <a:ext uri="{FF2B5EF4-FFF2-40B4-BE49-F238E27FC236}">
                  <a16:creationId xmlns:a16="http://schemas.microsoft.com/office/drawing/2014/main" id="{9A21C818-E345-ABC0-6EE7-31A3B1FD1094}"/>
                </a:ext>
              </a:extLst>
            </p:cNvPr>
            <p:cNvSpPr txBox="1"/>
            <p:nvPr/>
          </p:nvSpPr>
          <p:spPr>
            <a:xfrm>
              <a:off x="2743357" y="4693897"/>
              <a:ext cx="172080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TextBox 24">
              <a:extLst>
                <a:ext uri="{FF2B5EF4-FFF2-40B4-BE49-F238E27FC236}">
                  <a16:creationId xmlns:a16="http://schemas.microsoft.com/office/drawing/2014/main" id="{F5816B9C-8A8C-2AB6-E465-A034607ABFAE}"/>
                </a:ext>
              </a:extLst>
            </p:cNvPr>
            <p:cNvSpPr txBox="1"/>
            <p:nvPr/>
          </p:nvSpPr>
          <p:spPr>
            <a:xfrm>
              <a:off x="2743225" y="4967071"/>
              <a:ext cx="17112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TextBox 25">
            <a:extLst>
              <a:ext uri="{FF2B5EF4-FFF2-40B4-BE49-F238E27FC236}">
                <a16:creationId xmlns:a16="http://schemas.microsoft.com/office/drawing/2014/main" id="{C06493D7-4511-DBF1-1099-B4759967C074}"/>
              </a:ext>
            </a:extLst>
          </p:cNvPr>
          <p:cNvSpPr txBox="1"/>
          <p:nvPr/>
        </p:nvSpPr>
        <p:spPr>
          <a:xfrm>
            <a:off x="3978137" y="4609374"/>
            <a:ext cx="17208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rgbClr val="057EC7"/>
                </a:solidFill>
              </a:rPr>
              <a:t>60%</a:t>
            </a:r>
          </a:p>
        </p:txBody>
      </p:sp>
      <p:grpSp>
        <p:nvGrpSpPr>
          <p:cNvPr id="28" name="그룹 6">
            <a:extLst>
              <a:ext uri="{FF2B5EF4-FFF2-40B4-BE49-F238E27FC236}">
                <a16:creationId xmlns:a16="http://schemas.microsoft.com/office/drawing/2014/main" id="{CB0C9CED-C227-ED82-3F7E-36E874521D1B}"/>
              </a:ext>
            </a:extLst>
          </p:cNvPr>
          <p:cNvGrpSpPr/>
          <p:nvPr/>
        </p:nvGrpSpPr>
        <p:grpSpPr>
          <a:xfrm>
            <a:off x="6565265" y="4970124"/>
            <a:ext cx="1720936" cy="1288837"/>
            <a:chOff x="4773167" y="4693896"/>
            <a:chExt cx="1720936" cy="1288837"/>
          </a:xfrm>
        </p:grpSpPr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4025BC15-F4C8-3677-B893-E37944BE1490}"/>
                </a:ext>
              </a:extLst>
            </p:cNvPr>
            <p:cNvSpPr txBox="1"/>
            <p:nvPr/>
          </p:nvSpPr>
          <p:spPr>
            <a:xfrm>
              <a:off x="4773299" y="4693896"/>
              <a:ext cx="172080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8">
              <a:extLst>
                <a:ext uri="{FF2B5EF4-FFF2-40B4-BE49-F238E27FC236}">
                  <a16:creationId xmlns:a16="http://schemas.microsoft.com/office/drawing/2014/main" id="{E9C373BB-DD7D-5EC2-A547-496B70848BFF}"/>
                </a:ext>
              </a:extLst>
            </p:cNvPr>
            <p:cNvSpPr txBox="1"/>
            <p:nvPr/>
          </p:nvSpPr>
          <p:spPr>
            <a:xfrm>
              <a:off x="4773167" y="4967070"/>
              <a:ext cx="17112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1" name="TextBox 29">
            <a:extLst>
              <a:ext uri="{FF2B5EF4-FFF2-40B4-BE49-F238E27FC236}">
                <a16:creationId xmlns:a16="http://schemas.microsoft.com/office/drawing/2014/main" id="{DE504BE9-1DC7-E0F6-C82C-85CD167BE6EB}"/>
              </a:ext>
            </a:extLst>
          </p:cNvPr>
          <p:cNvSpPr txBox="1"/>
          <p:nvPr/>
        </p:nvSpPr>
        <p:spPr>
          <a:xfrm>
            <a:off x="6565331" y="4609374"/>
            <a:ext cx="17208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rgbClr val="0465A0"/>
                </a:solidFill>
              </a:rPr>
              <a:t>60%</a:t>
            </a:r>
          </a:p>
        </p:txBody>
      </p:sp>
      <p:grpSp>
        <p:nvGrpSpPr>
          <p:cNvPr id="32" name="그룹 7">
            <a:extLst>
              <a:ext uri="{FF2B5EF4-FFF2-40B4-BE49-F238E27FC236}">
                <a16:creationId xmlns:a16="http://schemas.microsoft.com/office/drawing/2014/main" id="{3C776ACF-F251-7CF3-CBC1-18C4D871080A}"/>
              </a:ext>
            </a:extLst>
          </p:cNvPr>
          <p:cNvGrpSpPr/>
          <p:nvPr/>
        </p:nvGrpSpPr>
        <p:grpSpPr>
          <a:xfrm>
            <a:off x="9152458" y="4970124"/>
            <a:ext cx="1720936" cy="1288837"/>
            <a:chOff x="6803109" y="4693895"/>
            <a:chExt cx="1720936" cy="1288837"/>
          </a:xfrm>
        </p:grpSpPr>
        <p:sp>
          <p:nvSpPr>
            <p:cNvPr id="33" name="TextBox 31">
              <a:extLst>
                <a:ext uri="{FF2B5EF4-FFF2-40B4-BE49-F238E27FC236}">
                  <a16:creationId xmlns:a16="http://schemas.microsoft.com/office/drawing/2014/main" id="{D19D3BB1-6B0A-0AED-F2D2-634C2F916517}"/>
                </a:ext>
              </a:extLst>
            </p:cNvPr>
            <p:cNvSpPr txBox="1"/>
            <p:nvPr/>
          </p:nvSpPr>
          <p:spPr>
            <a:xfrm>
              <a:off x="6803241" y="4693895"/>
              <a:ext cx="172080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TextBox 32">
              <a:extLst>
                <a:ext uri="{FF2B5EF4-FFF2-40B4-BE49-F238E27FC236}">
                  <a16:creationId xmlns:a16="http://schemas.microsoft.com/office/drawing/2014/main" id="{6F0570FE-C93A-4B53-002C-9B75D25109A6}"/>
                </a:ext>
              </a:extLst>
            </p:cNvPr>
            <p:cNvSpPr txBox="1"/>
            <p:nvPr/>
          </p:nvSpPr>
          <p:spPr>
            <a:xfrm>
              <a:off x="6803109" y="4967069"/>
              <a:ext cx="17112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TextBox 33">
            <a:extLst>
              <a:ext uri="{FF2B5EF4-FFF2-40B4-BE49-F238E27FC236}">
                <a16:creationId xmlns:a16="http://schemas.microsoft.com/office/drawing/2014/main" id="{D222E800-31F2-B5DC-BF61-E70D71AB3C77}"/>
              </a:ext>
            </a:extLst>
          </p:cNvPr>
          <p:cNvSpPr txBox="1"/>
          <p:nvPr/>
        </p:nvSpPr>
        <p:spPr>
          <a:xfrm>
            <a:off x="9152524" y="4609374"/>
            <a:ext cx="17208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rgbClr val="057EC7"/>
                </a:solidFill>
              </a:rPr>
              <a:t>80%</a:t>
            </a: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DF4738E5-6E7C-BF56-2CD9-576406422EF3}"/>
              </a:ext>
            </a:extLst>
          </p:cNvPr>
          <p:cNvSpPr/>
          <p:nvPr/>
        </p:nvSpPr>
        <p:spPr>
          <a:xfrm>
            <a:off x="9822206" y="2558610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6E742703-5FA4-E63D-357D-8B33A3E2F312}"/>
              </a:ext>
            </a:extLst>
          </p:cNvPr>
          <p:cNvSpPr/>
          <p:nvPr/>
        </p:nvSpPr>
        <p:spPr>
          <a:xfrm>
            <a:off x="2097147" y="2559439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Block Arc 10">
            <a:extLst>
              <a:ext uri="{FF2B5EF4-FFF2-40B4-BE49-F238E27FC236}">
                <a16:creationId xmlns:a16="http://schemas.microsoft.com/office/drawing/2014/main" id="{857126E3-41B8-25D0-419B-7D11E31C5A20}"/>
              </a:ext>
            </a:extLst>
          </p:cNvPr>
          <p:cNvSpPr/>
          <p:nvPr/>
        </p:nvSpPr>
        <p:spPr>
          <a:xfrm>
            <a:off x="4640673" y="2646272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Round Same Side Corner Rectangle 36">
            <a:extLst>
              <a:ext uri="{FF2B5EF4-FFF2-40B4-BE49-F238E27FC236}">
                <a16:creationId xmlns:a16="http://schemas.microsoft.com/office/drawing/2014/main" id="{EA060A69-A581-D4D6-CEC5-83C5EAEFAB3D}"/>
              </a:ext>
            </a:extLst>
          </p:cNvPr>
          <p:cNvSpPr>
            <a:spLocks noChangeAspect="1"/>
          </p:cNvSpPr>
          <p:nvPr/>
        </p:nvSpPr>
        <p:spPr>
          <a:xfrm>
            <a:off x="7248634" y="2587657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CD9A73E3-C254-47BB-F909-7AA63BF2E5F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77"/>
          <a:stretch/>
        </p:blipFill>
        <p:spPr>
          <a:xfrm>
            <a:off x="9579417" y="6192821"/>
            <a:ext cx="2643037" cy="803740"/>
          </a:xfrm>
          <a:prstGeom prst="rect">
            <a:avLst/>
          </a:prstGeom>
        </p:spPr>
      </p:pic>
      <p:sp>
        <p:nvSpPr>
          <p:cNvPr id="41" name="Flecha: cheurón 40">
            <a:extLst>
              <a:ext uri="{FF2B5EF4-FFF2-40B4-BE49-F238E27FC236}">
                <a16:creationId xmlns:a16="http://schemas.microsoft.com/office/drawing/2014/main" id="{EFF51E2F-D1AF-3C1A-BCBC-DE49CEAAA87D}"/>
              </a:ext>
            </a:extLst>
          </p:cNvPr>
          <p:cNvSpPr/>
          <p:nvPr/>
        </p:nvSpPr>
        <p:spPr>
          <a:xfrm>
            <a:off x="695770" y="464274"/>
            <a:ext cx="473681" cy="648591"/>
          </a:xfrm>
          <a:prstGeom prst="chevron">
            <a:avLst/>
          </a:prstGeom>
          <a:solidFill>
            <a:srgbClr val="FFC2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42" name="Flecha: cheurón 41">
            <a:extLst>
              <a:ext uri="{FF2B5EF4-FFF2-40B4-BE49-F238E27FC236}">
                <a16:creationId xmlns:a16="http://schemas.microsoft.com/office/drawing/2014/main" id="{F8FE53B5-7E5F-6202-F79A-7F7D52CFF2FF}"/>
              </a:ext>
            </a:extLst>
          </p:cNvPr>
          <p:cNvSpPr/>
          <p:nvPr/>
        </p:nvSpPr>
        <p:spPr>
          <a:xfrm>
            <a:off x="1093250" y="463269"/>
            <a:ext cx="473681" cy="648591"/>
          </a:xfrm>
          <a:prstGeom prst="chevron">
            <a:avLst/>
          </a:prstGeom>
          <a:solidFill>
            <a:srgbClr val="FFC221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B908118-D403-FD33-83CE-04D6908F669E}"/>
              </a:ext>
            </a:extLst>
          </p:cNvPr>
          <p:cNvSpPr txBox="1"/>
          <p:nvPr/>
        </p:nvSpPr>
        <p:spPr>
          <a:xfrm>
            <a:off x="1623435" y="396007"/>
            <a:ext cx="718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b="1" spc="600" dirty="0">
                <a:solidFill>
                  <a:schemeClr val="bg1">
                    <a:lumMod val="50000"/>
                  </a:schemeClr>
                </a:solidFill>
              </a:rPr>
              <a:t>STADISTICS </a:t>
            </a:r>
            <a:r>
              <a:rPr lang="es-MX" sz="4800" b="1" spc="600" dirty="0">
                <a:solidFill>
                  <a:srgbClr val="057EC7"/>
                </a:solidFill>
              </a:rPr>
              <a:t>STYLE</a:t>
            </a:r>
            <a:endParaRPr lang="es-PE" sz="4800" b="1" spc="600" dirty="0">
              <a:solidFill>
                <a:srgbClr val="057EC7"/>
              </a:solidFill>
            </a:endParaRPr>
          </a:p>
        </p:txBody>
      </p:sp>
      <p:grpSp>
        <p:nvGrpSpPr>
          <p:cNvPr id="44" name="Group 4">
            <a:extLst>
              <a:ext uri="{FF2B5EF4-FFF2-40B4-BE49-F238E27FC236}">
                <a16:creationId xmlns:a16="http://schemas.microsoft.com/office/drawing/2014/main" id="{8DA1A78D-50C8-8AFD-4E5C-074568258B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029198" y="320396"/>
            <a:ext cx="890211" cy="936346"/>
            <a:chOff x="2469" y="712"/>
            <a:chExt cx="2740" cy="2882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9CC331B9-F8CF-B117-7F71-95A1A197C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620"/>
              <a:ext cx="397" cy="974"/>
            </a:xfrm>
            <a:custGeom>
              <a:avLst/>
              <a:gdLst>
                <a:gd name="T0" fmla="*/ 61 w 167"/>
                <a:gd name="T1" fmla="*/ 410 h 410"/>
                <a:gd name="T2" fmla="*/ 35 w 167"/>
                <a:gd name="T3" fmla="*/ 400 h 410"/>
                <a:gd name="T4" fmla="*/ 11 w 167"/>
                <a:gd name="T5" fmla="*/ 381 h 410"/>
                <a:gd name="T6" fmla="*/ 1 w 167"/>
                <a:gd name="T7" fmla="*/ 346 h 410"/>
                <a:gd name="T8" fmla="*/ 18 w 167"/>
                <a:gd name="T9" fmla="*/ 158 h 410"/>
                <a:gd name="T10" fmla="*/ 28 w 167"/>
                <a:gd name="T11" fmla="*/ 42 h 410"/>
                <a:gd name="T12" fmla="*/ 55 w 167"/>
                <a:gd name="T13" fmla="*/ 8 h 410"/>
                <a:gd name="T14" fmla="*/ 119 w 167"/>
                <a:gd name="T15" fmla="*/ 13 h 410"/>
                <a:gd name="T16" fmla="*/ 138 w 167"/>
                <a:gd name="T17" fmla="*/ 41 h 410"/>
                <a:gd name="T18" fmla="*/ 151 w 167"/>
                <a:gd name="T19" fmla="*/ 187 h 410"/>
                <a:gd name="T20" fmla="*/ 165 w 167"/>
                <a:gd name="T21" fmla="*/ 351 h 410"/>
                <a:gd name="T22" fmla="*/ 141 w 167"/>
                <a:gd name="T23" fmla="*/ 393 h 410"/>
                <a:gd name="T24" fmla="*/ 106 w 167"/>
                <a:gd name="T25" fmla="*/ 408 h 410"/>
                <a:gd name="T26" fmla="*/ 98 w 167"/>
                <a:gd name="T27" fmla="*/ 410 h 410"/>
                <a:gd name="T28" fmla="*/ 61 w 167"/>
                <a:gd name="T29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7" h="410">
                  <a:moveTo>
                    <a:pt x="61" y="410"/>
                  </a:moveTo>
                  <a:cubicBezTo>
                    <a:pt x="54" y="404"/>
                    <a:pt x="43" y="404"/>
                    <a:pt x="35" y="400"/>
                  </a:cubicBezTo>
                  <a:cubicBezTo>
                    <a:pt x="26" y="394"/>
                    <a:pt x="18" y="389"/>
                    <a:pt x="11" y="381"/>
                  </a:cubicBezTo>
                  <a:cubicBezTo>
                    <a:pt x="3" y="371"/>
                    <a:pt x="0" y="360"/>
                    <a:pt x="1" y="346"/>
                  </a:cubicBezTo>
                  <a:cubicBezTo>
                    <a:pt x="7" y="284"/>
                    <a:pt x="12" y="221"/>
                    <a:pt x="18" y="158"/>
                  </a:cubicBezTo>
                  <a:cubicBezTo>
                    <a:pt x="21" y="119"/>
                    <a:pt x="25" y="80"/>
                    <a:pt x="28" y="42"/>
                  </a:cubicBezTo>
                  <a:cubicBezTo>
                    <a:pt x="30" y="24"/>
                    <a:pt x="41" y="14"/>
                    <a:pt x="55" y="8"/>
                  </a:cubicBezTo>
                  <a:cubicBezTo>
                    <a:pt x="77" y="0"/>
                    <a:pt x="99" y="1"/>
                    <a:pt x="119" y="13"/>
                  </a:cubicBezTo>
                  <a:cubicBezTo>
                    <a:pt x="130" y="19"/>
                    <a:pt x="137" y="28"/>
                    <a:pt x="138" y="41"/>
                  </a:cubicBezTo>
                  <a:cubicBezTo>
                    <a:pt x="142" y="90"/>
                    <a:pt x="147" y="139"/>
                    <a:pt x="151" y="187"/>
                  </a:cubicBezTo>
                  <a:cubicBezTo>
                    <a:pt x="156" y="242"/>
                    <a:pt x="161" y="297"/>
                    <a:pt x="165" y="351"/>
                  </a:cubicBezTo>
                  <a:cubicBezTo>
                    <a:pt x="167" y="370"/>
                    <a:pt x="155" y="383"/>
                    <a:pt x="141" y="393"/>
                  </a:cubicBezTo>
                  <a:cubicBezTo>
                    <a:pt x="131" y="401"/>
                    <a:pt x="118" y="405"/>
                    <a:pt x="106" y="408"/>
                  </a:cubicBezTo>
                  <a:cubicBezTo>
                    <a:pt x="103" y="408"/>
                    <a:pt x="100" y="408"/>
                    <a:pt x="98" y="410"/>
                  </a:cubicBezTo>
                  <a:cubicBezTo>
                    <a:pt x="85" y="410"/>
                    <a:pt x="73" y="410"/>
                    <a:pt x="61" y="41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0BEED9F1-AAAA-024C-7AF4-1A9FD79F4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2311"/>
              <a:ext cx="900" cy="686"/>
            </a:xfrm>
            <a:custGeom>
              <a:avLst/>
              <a:gdLst>
                <a:gd name="T0" fmla="*/ 378 w 379"/>
                <a:gd name="T1" fmla="*/ 182 h 289"/>
                <a:gd name="T2" fmla="*/ 304 w 379"/>
                <a:gd name="T3" fmla="*/ 285 h 289"/>
                <a:gd name="T4" fmla="*/ 262 w 379"/>
                <a:gd name="T5" fmla="*/ 274 h 289"/>
                <a:gd name="T6" fmla="*/ 55 w 379"/>
                <a:gd name="T7" fmla="*/ 128 h 289"/>
                <a:gd name="T8" fmla="*/ 19 w 379"/>
                <a:gd name="T9" fmla="*/ 102 h 289"/>
                <a:gd name="T10" fmla="*/ 2 w 379"/>
                <a:gd name="T11" fmla="*/ 67 h 289"/>
                <a:gd name="T12" fmla="*/ 40 w 379"/>
                <a:gd name="T13" fmla="*/ 7 h 289"/>
                <a:gd name="T14" fmla="*/ 72 w 379"/>
                <a:gd name="T15" fmla="*/ 5 h 289"/>
                <a:gd name="T16" fmla="*/ 346 w 379"/>
                <a:gd name="T17" fmla="*/ 133 h 289"/>
                <a:gd name="T18" fmla="*/ 378 w 379"/>
                <a:gd name="T19" fmla="*/ 18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9" h="289">
                  <a:moveTo>
                    <a:pt x="378" y="182"/>
                  </a:moveTo>
                  <a:cubicBezTo>
                    <a:pt x="379" y="230"/>
                    <a:pt x="344" y="276"/>
                    <a:pt x="304" y="285"/>
                  </a:cubicBezTo>
                  <a:cubicBezTo>
                    <a:pt x="287" y="289"/>
                    <a:pt x="274" y="282"/>
                    <a:pt x="262" y="274"/>
                  </a:cubicBezTo>
                  <a:cubicBezTo>
                    <a:pt x="193" y="225"/>
                    <a:pt x="124" y="177"/>
                    <a:pt x="55" y="128"/>
                  </a:cubicBezTo>
                  <a:cubicBezTo>
                    <a:pt x="43" y="120"/>
                    <a:pt x="31" y="110"/>
                    <a:pt x="19" y="102"/>
                  </a:cubicBezTo>
                  <a:cubicBezTo>
                    <a:pt x="6" y="94"/>
                    <a:pt x="0" y="82"/>
                    <a:pt x="2" y="67"/>
                  </a:cubicBezTo>
                  <a:cubicBezTo>
                    <a:pt x="4" y="41"/>
                    <a:pt x="16" y="20"/>
                    <a:pt x="40" y="7"/>
                  </a:cubicBezTo>
                  <a:cubicBezTo>
                    <a:pt x="50" y="1"/>
                    <a:pt x="61" y="0"/>
                    <a:pt x="72" y="5"/>
                  </a:cubicBezTo>
                  <a:cubicBezTo>
                    <a:pt x="163" y="48"/>
                    <a:pt x="255" y="91"/>
                    <a:pt x="346" y="133"/>
                  </a:cubicBezTo>
                  <a:cubicBezTo>
                    <a:pt x="369" y="144"/>
                    <a:pt x="377" y="162"/>
                    <a:pt x="378" y="182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A5B4BDCE-2CAA-A979-97FB-444BAA04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3" y="1306"/>
              <a:ext cx="905" cy="703"/>
            </a:xfrm>
            <a:custGeom>
              <a:avLst/>
              <a:gdLst>
                <a:gd name="T0" fmla="*/ 381 w 381"/>
                <a:gd name="T1" fmla="*/ 108 h 296"/>
                <a:gd name="T2" fmla="*/ 348 w 381"/>
                <a:gd name="T3" fmla="*/ 161 h 296"/>
                <a:gd name="T4" fmla="*/ 75 w 381"/>
                <a:gd name="T5" fmla="*/ 288 h 296"/>
                <a:gd name="T6" fmla="*/ 30 w 381"/>
                <a:gd name="T7" fmla="*/ 279 h 296"/>
                <a:gd name="T8" fmla="*/ 5 w 381"/>
                <a:gd name="T9" fmla="*/ 213 h 296"/>
                <a:gd name="T10" fmla="*/ 19 w 381"/>
                <a:gd name="T11" fmla="*/ 193 h 296"/>
                <a:gd name="T12" fmla="*/ 259 w 381"/>
                <a:gd name="T13" fmla="*/ 24 h 296"/>
                <a:gd name="T14" fmla="*/ 348 w 381"/>
                <a:gd name="T15" fmla="*/ 33 h 296"/>
                <a:gd name="T16" fmla="*/ 381 w 381"/>
                <a:gd name="T17" fmla="*/ 10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96">
                  <a:moveTo>
                    <a:pt x="381" y="108"/>
                  </a:moveTo>
                  <a:cubicBezTo>
                    <a:pt x="379" y="133"/>
                    <a:pt x="371" y="150"/>
                    <a:pt x="348" y="161"/>
                  </a:cubicBezTo>
                  <a:cubicBezTo>
                    <a:pt x="257" y="203"/>
                    <a:pt x="166" y="245"/>
                    <a:pt x="75" y="288"/>
                  </a:cubicBezTo>
                  <a:cubicBezTo>
                    <a:pt x="58" y="296"/>
                    <a:pt x="43" y="291"/>
                    <a:pt x="30" y="279"/>
                  </a:cubicBezTo>
                  <a:cubicBezTo>
                    <a:pt x="10" y="261"/>
                    <a:pt x="0" y="240"/>
                    <a:pt x="5" y="213"/>
                  </a:cubicBezTo>
                  <a:cubicBezTo>
                    <a:pt x="7" y="204"/>
                    <a:pt x="11" y="198"/>
                    <a:pt x="19" y="193"/>
                  </a:cubicBezTo>
                  <a:cubicBezTo>
                    <a:pt x="99" y="137"/>
                    <a:pt x="179" y="80"/>
                    <a:pt x="259" y="24"/>
                  </a:cubicBezTo>
                  <a:cubicBezTo>
                    <a:pt x="293" y="0"/>
                    <a:pt x="319" y="3"/>
                    <a:pt x="348" y="33"/>
                  </a:cubicBezTo>
                  <a:cubicBezTo>
                    <a:pt x="368" y="54"/>
                    <a:pt x="379" y="80"/>
                    <a:pt x="381" y="108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8ABEC593-4928-2560-D100-57639DA67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" y="2316"/>
              <a:ext cx="905" cy="686"/>
            </a:xfrm>
            <a:custGeom>
              <a:avLst/>
              <a:gdLst>
                <a:gd name="T0" fmla="*/ 320 w 381"/>
                <a:gd name="T1" fmla="*/ 0 h 289"/>
                <a:gd name="T2" fmla="*/ 363 w 381"/>
                <a:gd name="T3" fmla="*/ 24 h 289"/>
                <a:gd name="T4" fmla="*/ 378 w 381"/>
                <a:gd name="T5" fmla="*/ 58 h 289"/>
                <a:gd name="T6" fmla="*/ 357 w 381"/>
                <a:gd name="T7" fmla="*/ 104 h 289"/>
                <a:gd name="T8" fmla="*/ 160 w 381"/>
                <a:gd name="T9" fmla="*/ 242 h 289"/>
                <a:gd name="T10" fmla="*/ 116 w 381"/>
                <a:gd name="T11" fmla="*/ 273 h 289"/>
                <a:gd name="T12" fmla="*/ 48 w 381"/>
                <a:gd name="T13" fmla="*/ 271 h 289"/>
                <a:gd name="T14" fmla="*/ 2 w 381"/>
                <a:gd name="T15" fmla="*/ 191 h 289"/>
                <a:gd name="T16" fmla="*/ 35 w 381"/>
                <a:gd name="T17" fmla="*/ 130 h 289"/>
                <a:gd name="T18" fmla="*/ 308 w 381"/>
                <a:gd name="T19" fmla="*/ 3 h 289"/>
                <a:gd name="T20" fmla="*/ 320 w 381"/>
                <a:gd name="T2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289">
                  <a:moveTo>
                    <a:pt x="320" y="0"/>
                  </a:moveTo>
                  <a:cubicBezTo>
                    <a:pt x="340" y="0"/>
                    <a:pt x="353" y="11"/>
                    <a:pt x="363" y="24"/>
                  </a:cubicBezTo>
                  <a:cubicBezTo>
                    <a:pt x="371" y="34"/>
                    <a:pt x="376" y="46"/>
                    <a:pt x="378" y="58"/>
                  </a:cubicBezTo>
                  <a:cubicBezTo>
                    <a:pt x="381" y="78"/>
                    <a:pt x="374" y="92"/>
                    <a:pt x="357" y="104"/>
                  </a:cubicBezTo>
                  <a:cubicBezTo>
                    <a:pt x="291" y="149"/>
                    <a:pt x="226" y="196"/>
                    <a:pt x="160" y="242"/>
                  </a:cubicBezTo>
                  <a:cubicBezTo>
                    <a:pt x="145" y="252"/>
                    <a:pt x="131" y="263"/>
                    <a:pt x="116" y="273"/>
                  </a:cubicBezTo>
                  <a:cubicBezTo>
                    <a:pt x="93" y="289"/>
                    <a:pt x="71" y="288"/>
                    <a:pt x="48" y="271"/>
                  </a:cubicBezTo>
                  <a:cubicBezTo>
                    <a:pt x="21" y="250"/>
                    <a:pt x="5" y="224"/>
                    <a:pt x="2" y="191"/>
                  </a:cubicBezTo>
                  <a:cubicBezTo>
                    <a:pt x="0" y="166"/>
                    <a:pt x="9" y="142"/>
                    <a:pt x="35" y="130"/>
                  </a:cubicBezTo>
                  <a:cubicBezTo>
                    <a:pt x="126" y="89"/>
                    <a:pt x="217" y="46"/>
                    <a:pt x="308" y="3"/>
                  </a:cubicBezTo>
                  <a:cubicBezTo>
                    <a:pt x="312" y="1"/>
                    <a:pt x="317" y="0"/>
                    <a:pt x="320" y="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BF9894C6-AA16-6343-ABCD-30A111852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1323"/>
              <a:ext cx="904" cy="679"/>
            </a:xfrm>
            <a:custGeom>
              <a:avLst/>
              <a:gdLst>
                <a:gd name="T0" fmla="*/ 83 w 380"/>
                <a:gd name="T1" fmla="*/ 0 h 286"/>
                <a:gd name="T2" fmla="*/ 109 w 380"/>
                <a:gd name="T3" fmla="*/ 8 h 286"/>
                <a:gd name="T4" fmla="*/ 297 w 380"/>
                <a:gd name="T5" fmla="*/ 141 h 286"/>
                <a:gd name="T6" fmla="*/ 355 w 380"/>
                <a:gd name="T7" fmla="*/ 181 h 286"/>
                <a:gd name="T8" fmla="*/ 375 w 380"/>
                <a:gd name="T9" fmla="*/ 229 h 286"/>
                <a:gd name="T10" fmla="*/ 329 w 380"/>
                <a:gd name="T11" fmla="*/ 283 h 286"/>
                <a:gd name="T12" fmla="*/ 306 w 380"/>
                <a:gd name="T13" fmla="*/ 281 h 286"/>
                <a:gd name="T14" fmla="*/ 33 w 380"/>
                <a:gd name="T15" fmla="*/ 154 h 286"/>
                <a:gd name="T16" fmla="*/ 0 w 380"/>
                <a:gd name="T17" fmla="*/ 101 h 286"/>
                <a:gd name="T18" fmla="*/ 64 w 380"/>
                <a:gd name="T19" fmla="*/ 4 h 286"/>
                <a:gd name="T20" fmla="*/ 83 w 380"/>
                <a:gd name="T2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286">
                  <a:moveTo>
                    <a:pt x="83" y="0"/>
                  </a:moveTo>
                  <a:cubicBezTo>
                    <a:pt x="93" y="1"/>
                    <a:pt x="101" y="3"/>
                    <a:pt x="109" y="8"/>
                  </a:cubicBezTo>
                  <a:cubicBezTo>
                    <a:pt x="171" y="52"/>
                    <a:pt x="234" y="97"/>
                    <a:pt x="297" y="141"/>
                  </a:cubicBezTo>
                  <a:cubicBezTo>
                    <a:pt x="316" y="154"/>
                    <a:pt x="335" y="168"/>
                    <a:pt x="355" y="181"/>
                  </a:cubicBezTo>
                  <a:cubicBezTo>
                    <a:pt x="373" y="193"/>
                    <a:pt x="380" y="209"/>
                    <a:pt x="375" y="229"/>
                  </a:cubicBezTo>
                  <a:cubicBezTo>
                    <a:pt x="369" y="255"/>
                    <a:pt x="356" y="275"/>
                    <a:pt x="329" y="283"/>
                  </a:cubicBezTo>
                  <a:cubicBezTo>
                    <a:pt x="321" y="286"/>
                    <a:pt x="313" y="285"/>
                    <a:pt x="306" y="281"/>
                  </a:cubicBezTo>
                  <a:cubicBezTo>
                    <a:pt x="215" y="239"/>
                    <a:pt x="124" y="196"/>
                    <a:pt x="33" y="154"/>
                  </a:cubicBezTo>
                  <a:cubicBezTo>
                    <a:pt x="9" y="143"/>
                    <a:pt x="0" y="125"/>
                    <a:pt x="0" y="101"/>
                  </a:cubicBezTo>
                  <a:cubicBezTo>
                    <a:pt x="0" y="61"/>
                    <a:pt x="28" y="18"/>
                    <a:pt x="64" y="4"/>
                  </a:cubicBezTo>
                  <a:cubicBezTo>
                    <a:pt x="70" y="2"/>
                    <a:pt x="77" y="1"/>
                    <a:pt x="83" y="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7417BE32-B1BE-B194-21EA-4851208EA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712"/>
              <a:ext cx="395" cy="986"/>
            </a:xfrm>
            <a:custGeom>
              <a:avLst/>
              <a:gdLst>
                <a:gd name="T0" fmla="*/ 11 w 166"/>
                <a:gd name="T1" fmla="*/ 32 h 415"/>
                <a:gd name="T2" fmla="*/ 108 w 166"/>
                <a:gd name="T3" fmla="*/ 6 h 415"/>
                <a:gd name="T4" fmla="*/ 124 w 166"/>
                <a:gd name="T5" fmla="*/ 11 h 415"/>
                <a:gd name="T6" fmla="*/ 165 w 166"/>
                <a:gd name="T7" fmla="*/ 53 h 415"/>
                <a:gd name="T8" fmla="*/ 164 w 166"/>
                <a:gd name="T9" fmla="*/ 73 h 415"/>
                <a:gd name="T10" fmla="*/ 148 w 166"/>
                <a:gd name="T11" fmla="*/ 254 h 415"/>
                <a:gd name="T12" fmla="*/ 138 w 166"/>
                <a:gd name="T13" fmla="*/ 375 h 415"/>
                <a:gd name="T14" fmla="*/ 122 w 166"/>
                <a:gd name="T15" fmla="*/ 400 h 415"/>
                <a:gd name="T16" fmla="*/ 45 w 166"/>
                <a:gd name="T17" fmla="*/ 400 h 415"/>
                <a:gd name="T18" fmla="*/ 29 w 166"/>
                <a:gd name="T19" fmla="*/ 375 h 415"/>
                <a:gd name="T20" fmla="*/ 17 w 166"/>
                <a:gd name="T21" fmla="*/ 246 h 415"/>
                <a:gd name="T22" fmla="*/ 11 w 166"/>
                <a:gd name="T23" fmla="*/ 180 h 415"/>
                <a:gd name="T24" fmla="*/ 1 w 166"/>
                <a:gd name="T25" fmla="*/ 63 h 415"/>
                <a:gd name="T26" fmla="*/ 11 w 166"/>
                <a:gd name="T27" fmla="*/ 32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415">
                  <a:moveTo>
                    <a:pt x="11" y="32"/>
                  </a:moveTo>
                  <a:cubicBezTo>
                    <a:pt x="38" y="4"/>
                    <a:pt x="72" y="0"/>
                    <a:pt x="108" y="6"/>
                  </a:cubicBezTo>
                  <a:cubicBezTo>
                    <a:pt x="114" y="7"/>
                    <a:pt x="119" y="10"/>
                    <a:pt x="124" y="11"/>
                  </a:cubicBezTo>
                  <a:cubicBezTo>
                    <a:pt x="143" y="20"/>
                    <a:pt x="159" y="32"/>
                    <a:pt x="165" y="53"/>
                  </a:cubicBezTo>
                  <a:cubicBezTo>
                    <a:pt x="166" y="60"/>
                    <a:pt x="165" y="67"/>
                    <a:pt x="164" y="73"/>
                  </a:cubicBezTo>
                  <a:cubicBezTo>
                    <a:pt x="159" y="133"/>
                    <a:pt x="154" y="194"/>
                    <a:pt x="148" y="254"/>
                  </a:cubicBezTo>
                  <a:cubicBezTo>
                    <a:pt x="145" y="294"/>
                    <a:pt x="141" y="335"/>
                    <a:pt x="138" y="375"/>
                  </a:cubicBezTo>
                  <a:cubicBezTo>
                    <a:pt x="137" y="386"/>
                    <a:pt x="131" y="394"/>
                    <a:pt x="122" y="400"/>
                  </a:cubicBezTo>
                  <a:cubicBezTo>
                    <a:pt x="96" y="414"/>
                    <a:pt x="71" y="415"/>
                    <a:pt x="45" y="400"/>
                  </a:cubicBezTo>
                  <a:cubicBezTo>
                    <a:pt x="36" y="395"/>
                    <a:pt x="30" y="386"/>
                    <a:pt x="29" y="375"/>
                  </a:cubicBezTo>
                  <a:cubicBezTo>
                    <a:pt x="24" y="332"/>
                    <a:pt x="21" y="289"/>
                    <a:pt x="17" y="246"/>
                  </a:cubicBezTo>
                  <a:cubicBezTo>
                    <a:pt x="15" y="224"/>
                    <a:pt x="13" y="202"/>
                    <a:pt x="11" y="180"/>
                  </a:cubicBezTo>
                  <a:cubicBezTo>
                    <a:pt x="8" y="141"/>
                    <a:pt x="4" y="102"/>
                    <a:pt x="1" y="63"/>
                  </a:cubicBezTo>
                  <a:cubicBezTo>
                    <a:pt x="0" y="51"/>
                    <a:pt x="4" y="41"/>
                    <a:pt x="11" y="32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A579C5F1-D04A-F536-9879-D98E2B872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" y="2905"/>
              <a:ext cx="152" cy="147"/>
            </a:xfrm>
            <a:custGeom>
              <a:avLst/>
              <a:gdLst>
                <a:gd name="T0" fmla="*/ 33 w 64"/>
                <a:gd name="T1" fmla="*/ 62 h 62"/>
                <a:gd name="T2" fmla="*/ 0 w 64"/>
                <a:gd name="T3" fmla="*/ 31 h 62"/>
                <a:gd name="T4" fmla="*/ 32 w 64"/>
                <a:gd name="T5" fmla="*/ 0 h 62"/>
                <a:gd name="T6" fmla="*/ 64 w 64"/>
                <a:gd name="T7" fmla="*/ 31 h 62"/>
                <a:gd name="T8" fmla="*/ 33 w 64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2">
                  <a:moveTo>
                    <a:pt x="33" y="62"/>
                  </a:moveTo>
                  <a:cubicBezTo>
                    <a:pt x="15" y="62"/>
                    <a:pt x="0" y="48"/>
                    <a:pt x="0" y="31"/>
                  </a:cubicBezTo>
                  <a:cubicBezTo>
                    <a:pt x="0" y="13"/>
                    <a:pt x="14" y="0"/>
                    <a:pt x="32" y="0"/>
                  </a:cubicBezTo>
                  <a:cubicBezTo>
                    <a:pt x="50" y="0"/>
                    <a:pt x="64" y="13"/>
                    <a:pt x="64" y="31"/>
                  </a:cubicBezTo>
                  <a:cubicBezTo>
                    <a:pt x="64" y="47"/>
                    <a:pt x="50" y="61"/>
                    <a:pt x="33" y="62"/>
                  </a:cubicBezTo>
                  <a:close/>
                </a:path>
              </a:pathLst>
            </a:custGeom>
            <a:solidFill>
              <a:srgbClr val="FCC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EBD77AF2-F6A9-EF32-F041-0C5BA7FB1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" y="2921"/>
              <a:ext cx="110" cy="112"/>
            </a:xfrm>
            <a:custGeom>
              <a:avLst/>
              <a:gdLst>
                <a:gd name="T0" fmla="*/ 46 w 46"/>
                <a:gd name="T1" fmla="*/ 24 h 47"/>
                <a:gd name="T2" fmla="*/ 22 w 46"/>
                <a:gd name="T3" fmla="*/ 47 h 47"/>
                <a:gd name="T4" fmla="*/ 0 w 46"/>
                <a:gd name="T5" fmla="*/ 24 h 47"/>
                <a:gd name="T6" fmla="*/ 23 w 46"/>
                <a:gd name="T7" fmla="*/ 0 h 47"/>
                <a:gd name="T8" fmla="*/ 46 w 46"/>
                <a:gd name="T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7">
                  <a:moveTo>
                    <a:pt x="46" y="24"/>
                  </a:moveTo>
                  <a:cubicBezTo>
                    <a:pt x="45" y="37"/>
                    <a:pt x="35" y="47"/>
                    <a:pt x="22" y="47"/>
                  </a:cubicBezTo>
                  <a:cubicBezTo>
                    <a:pt x="10" y="47"/>
                    <a:pt x="0" y="36"/>
                    <a:pt x="0" y="24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B94424DC-7F34-9008-3F76-82A695969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936"/>
              <a:ext cx="65" cy="76"/>
            </a:xfrm>
            <a:custGeom>
              <a:avLst/>
              <a:gdLst>
                <a:gd name="T0" fmla="*/ 6 w 27"/>
                <a:gd name="T1" fmla="*/ 2 h 32"/>
                <a:gd name="T2" fmla="*/ 20 w 27"/>
                <a:gd name="T3" fmla="*/ 3 h 32"/>
                <a:gd name="T4" fmla="*/ 25 w 27"/>
                <a:gd name="T5" fmla="*/ 12 h 32"/>
                <a:gd name="T6" fmla="*/ 24 w 27"/>
                <a:gd name="T7" fmla="*/ 26 h 32"/>
                <a:gd name="T8" fmla="*/ 22 w 27"/>
                <a:gd name="T9" fmla="*/ 31 h 32"/>
                <a:gd name="T10" fmla="*/ 17 w 27"/>
                <a:gd name="T11" fmla="*/ 29 h 32"/>
                <a:gd name="T12" fmla="*/ 10 w 27"/>
                <a:gd name="T13" fmla="*/ 22 h 32"/>
                <a:gd name="T14" fmla="*/ 6 w 27"/>
                <a:gd name="T15" fmla="*/ 30 h 32"/>
                <a:gd name="T16" fmla="*/ 2 w 27"/>
                <a:gd name="T17" fmla="*/ 31 h 32"/>
                <a:gd name="T18" fmla="*/ 1 w 27"/>
                <a:gd name="T19" fmla="*/ 8 h 32"/>
                <a:gd name="T20" fmla="*/ 6 w 27"/>
                <a:gd name="T21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2">
                  <a:moveTo>
                    <a:pt x="6" y="2"/>
                  </a:moveTo>
                  <a:cubicBezTo>
                    <a:pt x="11" y="0"/>
                    <a:pt x="16" y="1"/>
                    <a:pt x="20" y="3"/>
                  </a:cubicBezTo>
                  <a:cubicBezTo>
                    <a:pt x="24" y="5"/>
                    <a:pt x="27" y="8"/>
                    <a:pt x="25" y="12"/>
                  </a:cubicBezTo>
                  <a:cubicBezTo>
                    <a:pt x="22" y="17"/>
                    <a:pt x="23" y="22"/>
                    <a:pt x="24" y="26"/>
                  </a:cubicBezTo>
                  <a:cubicBezTo>
                    <a:pt x="24" y="28"/>
                    <a:pt x="24" y="30"/>
                    <a:pt x="22" y="31"/>
                  </a:cubicBezTo>
                  <a:cubicBezTo>
                    <a:pt x="20" y="32"/>
                    <a:pt x="18" y="32"/>
                    <a:pt x="17" y="29"/>
                  </a:cubicBezTo>
                  <a:cubicBezTo>
                    <a:pt x="16" y="25"/>
                    <a:pt x="14" y="22"/>
                    <a:pt x="10" y="22"/>
                  </a:cubicBezTo>
                  <a:cubicBezTo>
                    <a:pt x="4" y="22"/>
                    <a:pt x="8" y="28"/>
                    <a:pt x="6" y="30"/>
                  </a:cubicBezTo>
                  <a:cubicBezTo>
                    <a:pt x="5" y="31"/>
                    <a:pt x="3" y="31"/>
                    <a:pt x="2" y="31"/>
                  </a:cubicBezTo>
                  <a:cubicBezTo>
                    <a:pt x="0" y="24"/>
                    <a:pt x="2" y="16"/>
                    <a:pt x="1" y="8"/>
                  </a:cubicBezTo>
                  <a:cubicBezTo>
                    <a:pt x="1" y="4"/>
                    <a:pt x="4" y="4"/>
                    <a:pt x="6" y="2"/>
                  </a:cubicBezTo>
                  <a:close/>
                </a:path>
              </a:pathLst>
            </a:custGeom>
            <a:solidFill>
              <a:srgbClr val="FDC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624C48E6-DB13-55A8-EBB5-530989704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" y="2940"/>
              <a:ext cx="19" cy="69"/>
            </a:xfrm>
            <a:custGeom>
              <a:avLst/>
              <a:gdLst>
                <a:gd name="T0" fmla="*/ 8 w 8"/>
                <a:gd name="T1" fmla="*/ 0 h 29"/>
                <a:gd name="T2" fmla="*/ 4 w 8"/>
                <a:gd name="T3" fmla="*/ 18 h 29"/>
                <a:gd name="T4" fmla="*/ 4 w 8"/>
                <a:gd name="T5" fmla="*/ 29 h 29"/>
                <a:gd name="T6" fmla="*/ 3 w 8"/>
                <a:gd name="T7" fmla="*/ 3 h 29"/>
                <a:gd name="T8" fmla="*/ 8 w 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9">
                  <a:moveTo>
                    <a:pt x="8" y="0"/>
                  </a:moveTo>
                  <a:cubicBezTo>
                    <a:pt x="2" y="5"/>
                    <a:pt x="5" y="12"/>
                    <a:pt x="4" y="18"/>
                  </a:cubicBezTo>
                  <a:cubicBezTo>
                    <a:pt x="4" y="22"/>
                    <a:pt x="4" y="25"/>
                    <a:pt x="4" y="29"/>
                  </a:cubicBezTo>
                  <a:cubicBezTo>
                    <a:pt x="0" y="21"/>
                    <a:pt x="2" y="12"/>
                    <a:pt x="3" y="3"/>
                  </a:cubicBezTo>
                  <a:cubicBezTo>
                    <a:pt x="3" y="1"/>
                    <a:pt x="6" y="0"/>
                    <a:pt x="8" y="0"/>
                  </a:cubicBezTo>
                  <a:close/>
                </a:path>
              </a:pathLst>
            </a:custGeom>
            <a:solidFill>
              <a:srgbClr val="FCC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18B7FC24-3C88-FCFE-B62D-42DA7133A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" y="2955"/>
              <a:ext cx="24" cy="19"/>
            </a:xfrm>
            <a:custGeom>
              <a:avLst/>
              <a:gdLst>
                <a:gd name="T0" fmla="*/ 10 w 10"/>
                <a:gd name="T1" fmla="*/ 3 h 8"/>
                <a:gd name="T2" fmla="*/ 6 w 10"/>
                <a:gd name="T3" fmla="*/ 8 h 8"/>
                <a:gd name="T4" fmla="*/ 0 w 10"/>
                <a:gd name="T5" fmla="*/ 4 h 8"/>
                <a:gd name="T6" fmla="*/ 4 w 10"/>
                <a:gd name="T7" fmla="*/ 0 h 8"/>
                <a:gd name="T8" fmla="*/ 10 w 10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0" y="3"/>
                  </a:moveTo>
                  <a:cubicBezTo>
                    <a:pt x="10" y="6"/>
                    <a:pt x="8" y="8"/>
                    <a:pt x="6" y="8"/>
                  </a:cubicBezTo>
                  <a:cubicBezTo>
                    <a:pt x="3" y="8"/>
                    <a:pt x="0" y="8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1"/>
                    <a:pt x="10" y="3"/>
                  </a:cubicBezTo>
                  <a:close/>
                </a:path>
              </a:pathLst>
            </a:custGeom>
            <a:solidFill>
              <a:srgbClr val="FEEA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797810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88340B-6127-4319-AB4C-92823FC9408E}"/>
              </a:ext>
            </a:extLst>
          </p:cNvPr>
          <p:cNvSpPr txBox="1"/>
          <p:nvPr/>
        </p:nvSpPr>
        <p:spPr>
          <a:xfrm>
            <a:off x="1419107" y="5830462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BUSINESS</a:t>
            </a:r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5970F8E2-B875-4D3F-9F44-B4BE6F90B38C}"/>
              </a:ext>
            </a:extLst>
          </p:cNvPr>
          <p:cNvGrpSpPr/>
          <p:nvPr/>
        </p:nvGrpSpPr>
        <p:grpSpPr>
          <a:xfrm>
            <a:off x="4432248" y="363099"/>
            <a:ext cx="7301128" cy="1375703"/>
            <a:chOff x="4822352" y="1916832"/>
            <a:chExt cx="3422056" cy="1375703"/>
          </a:xfrm>
        </p:grpSpPr>
        <p:sp>
          <p:nvSpPr>
            <p:cNvPr id="6" name="Text Placeholder 10">
              <a:extLst>
                <a:ext uri="{FF2B5EF4-FFF2-40B4-BE49-F238E27FC236}">
                  <a16:creationId xmlns:a16="http://schemas.microsoft.com/office/drawing/2014/main" id="{E24AEAE7-AFF4-463C-B459-833BC1723A0A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rgbClr val="057EC7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D6E539-2D6C-45A8-89D5-254344A591EA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</a:t>
              </a:r>
            </a:p>
            <a:p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       </a:t>
              </a:r>
            </a:p>
          </p:txBody>
        </p:sp>
      </p:grpSp>
      <p:pic>
        <p:nvPicPr>
          <p:cNvPr id="11" name="Marcador de posición de imagen 10">
            <a:extLst>
              <a:ext uri="{FF2B5EF4-FFF2-40B4-BE49-F238E27FC236}">
                <a16:creationId xmlns:a16="http://schemas.microsoft.com/office/drawing/2014/main" id="{19C0C081-6460-A2FE-22D3-D4EA26DB8691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3" r="18073"/>
          <a:stretch>
            <a:fillRect/>
          </a:stretch>
        </p:blipFill>
        <p:spPr/>
      </p:pic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59D88AC7-993F-2943-010F-0C8908295521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0" b="13720"/>
          <a:stretch>
            <a:fillRect/>
          </a:stretch>
        </p:blipFill>
        <p:spPr/>
      </p:pic>
      <p:sp>
        <p:nvSpPr>
          <p:cNvPr id="12" name="Flecha: cheurón 11">
            <a:extLst>
              <a:ext uri="{FF2B5EF4-FFF2-40B4-BE49-F238E27FC236}">
                <a16:creationId xmlns:a16="http://schemas.microsoft.com/office/drawing/2014/main" id="{D7A62B51-E60A-8909-8B0D-5BD5FA9C313E}"/>
              </a:ext>
            </a:extLst>
          </p:cNvPr>
          <p:cNvSpPr/>
          <p:nvPr/>
        </p:nvSpPr>
        <p:spPr>
          <a:xfrm>
            <a:off x="430348" y="5906506"/>
            <a:ext cx="473681" cy="648591"/>
          </a:xfrm>
          <a:prstGeom prst="chevron">
            <a:avLst/>
          </a:prstGeom>
          <a:solidFill>
            <a:srgbClr val="FFC2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3" name="Flecha: cheurón 12">
            <a:extLst>
              <a:ext uri="{FF2B5EF4-FFF2-40B4-BE49-F238E27FC236}">
                <a16:creationId xmlns:a16="http://schemas.microsoft.com/office/drawing/2014/main" id="{010874AF-908C-9AA4-A0CE-4AC84D4840A9}"/>
              </a:ext>
            </a:extLst>
          </p:cNvPr>
          <p:cNvSpPr/>
          <p:nvPr/>
        </p:nvSpPr>
        <p:spPr>
          <a:xfrm>
            <a:off x="827828" y="5905501"/>
            <a:ext cx="473681" cy="648591"/>
          </a:xfrm>
          <a:prstGeom prst="chevron">
            <a:avLst/>
          </a:prstGeom>
          <a:solidFill>
            <a:srgbClr val="FFC221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696FB314-434E-53E1-23F5-9A7E31B57A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34550" y="341173"/>
            <a:ext cx="890211" cy="936346"/>
            <a:chOff x="2469" y="712"/>
            <a:chExt cx="2740" cy="2882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29FC3AAD-8047-7ECD-5DAE-0C82D1852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620"/>
              <a:ext cx="397" cy="974"/>
            </a:xfrm>
            <a:custGeom>
              <a:avLst/>
              <a:gdLst>
                <a:gd name="T0" fmla="*/ 61 w 167"/>
                <a:gd name="T1" fmla="*/ 410 h 410"/>
                <a:gd name="T2" fmla="*/ 35 w 167"/>
                <a:gd name="T3" fmla="*/ 400 h 410"/>
                <a:gd name="T4" fmla="*/ 11 w 167"/>
                <a:gd name="T5" fmla="*/ 381 h 410"/>
                <a:gd name="T6" fmla="*/ 1 w 167"/>
                <a:gd name="T7" fmla="*/ 346 h 410"/>
                <a:gd name="T8" fmla="*/ 18 w 167"/>
                <a:gd name="T9" fmla="*/ 158 h 410"/>
                <a:gd name="T10" fmla="*/ 28 w 167"/>
                <a:gd name="T11" fmla="*/ 42 h 410"/>
                <a:gd name="T12" fmla="*/ 55 w 167"/>
                <a:gd name="T13" fmla="*/ 8 h 410"/>
                <a:gd name="T14" fmla="*/ 119 w 167"/>
                <a:gd name="T15" fmla="*/ 13 h 410"/>
                <a:gd name="T16" fmla="*/ 138 w 167"/>
                <a:gd name="T17" fmla="*/ 41 h 410"/>
                <a:gd name="T18" fmla="*/ 151 w 167"/>
                <a:gd name="T19" fmla="*/ 187 h 410"/>
                <a:gd name="T20" fmla="*/ 165 w 167"/>
                <a:gd name="T21" fmla="*/ 351 h 410"/>
                <a:gd name="T22" fmla="*/ 141 w 167"/>
                <a:gd name="T23" fmla="*/ 393 h 410"/>
                <a:gd name="T24" fmla="*/ 106 w 167"/>
                <a:gd name="T25" fmla="*/ 408 h 410"/>
                <a:gd name="T26" fmla="*/ 98 w 167"/>
                <a:gd name="T27" fmla="*/ 410 h 410"/>
                <a:gd name="T28" fmla="*/ 61 w 167"/>
                <a:gd name="T29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7" h="410">
                  <a:moveTo>
                    <a:pt x="61" y="410"/>
                  </a:moveTo>
                  <a:cubicBezTo>
                    <a:pt x="54" y="404"/>
                    <a:pt x="43" y="404"/>
                    <a:pt x="35" y="400"/>
                  </a:cubicBezTo>
                  <a:cubicBezTo>
                    <a:pt x="26" y="394"/>
                    <a:pt x="18" y="389"/>
                    <a:pt x="11" y="381"/>
                  </a:cubicBezTo>
                  <a:cubicBezTo>
                    <a:pt x="3" y="371"/>
                    <a:pt x="0" y="360"/>
                    <a:pt x="1" y="346"/>
                  </a:cubicBezTo>
                  <a:cubicBezTo>
                    <a:pt x="7" y="284"/>
                    <a:pt x="12" y="221"/>
                    <a:pt x="18" y="158"/>
                  </a:cubicBezTo>
                  <a:cubicBezTo>
                    <a:pt x="21" y="119"/>
                    <a:pt x="25" y="80"/>
                    <a:pt x="28" y="42"/>
                  </a:cubicBezTo>
                  <a:cubicBezTo>
                    <a:pt x="30" y="24"/>
                    <a:pt x="41" y="14"/>
                    <a:pt x="55" y="8"/>
                  </a:cubicBezTo>
                  <a:cubicBezTo>
                    <a:pt x="77" y="0"/>
                    <a:pt x="99" y="1"/>
                    <a:pt x="119" y="13"/>
                  </a:cubicBezTo>
                  <a:cubicBezTo>
                    <a:pt x="130" y="19"/>
                    <a:pt x="137" y="28"/>
                    <a:pt x="138" y="41"/>
                  </a:cubicBezTo>
                  <a:cubicBezTo>
                    <a:pt x="142" y="90"/>
                    <a:pt x="147" y="139"/>
                    <a:pt x="151" y="187"/>
                  </a:cubicBezTo>
                  <a:cubicBezTo>
                    <a:pt x="156" y="242"/>
                    <a:pt x="161" y="297"/>
                    <a:pt x="165" y="351"/>
                  </a:cubicBezTo>
                  <a:cubicBezTo>
                    <a:pt x="167" y="370"/>
                    <a:pt x="155" y="383"/>
                    <a:pt x="141" y="393"/>
                  </a:cubicBezTo>
                  <a:cubicBezTo>
                    <a:pt x="131" y="401"/>
                    <a:pt x="118" y="405"/>
                    <a:pt x="106" y="408"/>
                  </a:cubicBezTo>
                  <a:cubicBezTo>
                    <a:pt x="103" y="408"/>
                    <a:pt x="100" y="408"/>
                    <a:pt x="98" y="410"/>
                  </a:cubicBezTo>
                  <a:cubicBezTo>
                    <a:pt x="85" y="410"/>
                    <a:pt x="73" y="410"/>
                    <a:pt x="61" y="41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A906F99-45A6-CA6D-F939-D7E033532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2311"/>
              <a:ext cx="900" cy="686"/>
            </a:xfrm>
            <a:custGeom>
              <a:avLst/>
              <a:gdLst>
                <a:gd name="T0" fmla="*/ 378 w 379"/>
                <a:gd name="T1" fmla="*/ 182 h 289"/>
                <a:gd name="T2" fmla="*/ 304 w 379"/>
                <a:gd name="T3" fmla="*/ 285 h 289"/>
                <a:gd name="T4" fmla="*/ 262 w 379"/>
                <a:gd name="T5" fmla="*/ 274 h 289"/>
                <a:gd name="T6" fmla="*/ 55 w 379"/>
                <a:gd name="T7" fmla="*/ 128 h 289"/>
                <a:gd name="T8" fmla="*/ 19 w 379"/>
                <a:gd name="T9" fmla="*/ 102 h 289"/>
                <a:gd name="T10" fmla="*/ 2 w 379"/>
                <a:gd name="T11" fmla="*/ 67 h 289"/>
                <a:gd name="T12" fmla="*/ 40 w 379"/>
                <a:gd name="T13" fmla="*/ 7 h 289"/>
                <a:gd name="T14" fmla="*/ 72 w 379"/>
                <a:gd name="T15" fmla="*/ 5 h 289"/>
                <a:gd name="T16" fmla="*/ 346 w 379"/>
                <a:gd name="T17" fmla="*/ 133 h 289"/>
                <a:gd name="T18" fmla="*/ 378 w 379"/>
                <a:gd name="T19" fmla="*/ 18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9" h="289">
                  <a:moveTo>
                    <a:pt x="378" y="182"/>
                  </a:moveTo>
                  <a:cubicBezTo>
                    <a:pt x="379" y="230"/>
                    <a:pt x="344" y="276"/>
                    <a:pt x="304" y="285"/>
                  </a:cubicBezTo>
                  <a:cubicBezTo>
                    <a:pt x="287" y="289"/>
                    <a:pt x="274" y="282"/>
                    <a:pt x="262" y="274"/>
                  </a:cubicBezTo>
                  <a:cubicBezTo>
                    <a:pt x="193" y="225"/>
                    <a:pt x="124" y="177"/>
                    <a:pt x="55" y="128"/>
                  </a:cubicBezTo>
                  <a:cubicBezTo>
                    <a:pt x="43" y="120"/>
                    <a:pt x="31" y="110"/>
                    <a:pt x="19" y="102"/>
                  </a:cubicBezTo>
                  <a:cubicBezTo>
                    <a:pt x="6" y="94"/>
                    <a:pt x="0" y="82"/>
                    <a:pt x="2" y="67"/>
                  </a:cubicBezTo>
                  <a:cubicBezTo>
                    <a:pt x="4" y="41"/>
                    <a:pt x="16" y="20"/>
                    <a:pt x="40" y="7"/>
                  </a:cubicBezTo>
                  <a:cubicBezTo>
                    <a:pt x="50" y="1"/>
                    <a:pt x="61" y="0"/>
                    <a:pt x="72" y="5"/>
                  </a:cubicBezTo>
                  <a:cubicBezTo>
                    <a:pt x="163" y="48"/>
                    <a:pt x="255" y="91"/>
                    <a:pt x="346" y="133"/>
                  </a:cubicBezTo>
                  <a:cubicBezTo>
                    <a:pt x="369" y="144"/>
                    <a:pt x="377" y="162"/>
                    <a:pt x="378" y="182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D90C657-767F-00D7-8634-0E537F1AA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3" y="1306"/>
              <a:ext cx="905" cy="703"/>
            </a:xfrm>
            <a:custGeom>
              <a:avLst/>
              <a:gdLst>
                <a:gd name="T0" fmla="*/ 381 w 381"/>
                <a:gd name="T1" fmla="*/ 108 h 296"/>
                <a:gd name="T2" fmla="*/ 348 w 381"/>
                <a:gd name="T3" fmla="*/ 161 h 296"/>
                <a:gd name="T4" fmla="*/ 75 w 381"/>
                <a:gd name="T5" fmla="*/ 288 h 296"/>
                <a:gd name="T6" fmla="*/ 30 w 381"/>
                <a:gd name="T7" fmla="*/ 279 h 296"/>
                <a:gd name="T8" fmla="*/ 5 w 381"/>
                <a:gd name="T9" fmla="*/ 213 h 296"/>
                <a:gd name="T10" fmla="*/ 19 w 381"/>
                <a:gd name="T11" fmla="*/ 193 h 296"/>
                <a:gd name="T12" fmla="*/ 259 w 381"/>
                <a:gd name="T13" fmla="*/ 24 h 296"/>
                <a:gd name="T14" fmla="*/ 348 w 381"/>
                <a:gd name="T15" fmla="*/ 33 h 296"/>
                <a:gd name="T16" fmla="*/ 381 w 381"/>
                <a:gd name="T17" fmla="*/ 10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96">
                  <a:moveTo>
                    <a:pt x="381" y="108"/>
                  </a:moveTo>
                  <a:cubicBezTo>
                    <a:pt x="379" y="133"/>
                    <a:pt x="371" y="150"/>
                    <a:pt x="348" y="161"/>
                  </a:cubicBezTo>
                  <a:cubicBezTo>
                    <a:pt x="257" y="203"/>
                    <a:pt x="166" y="245"/>
                    <a:pt x="75" y="288"/>
                  </a:cubicBezTo>
                  <a:cubicBezTo>
                    <a:pt x="58" y="296"/>
                    <a:pt x="43" y="291"/>
                    <a:pt x="30" y="279"/>
                  </a:cubicBezTo>
                  <a:cubicBezTo>
                    <a:pt x="10" y="261"/>
                    <a:pt x="0" y="240"/>
                    <a:pt x="5" y="213"/>
                  </a:cubicBezTo>
                  <a:cubicBezTo>
                    <a:pt x="7" y="204"/>
                    <a:pt x="11" y="198"/>
                    <a:pt x="19" y="193"/>
                  </a:cubicBezTo>
                  <a:cubicBezTo>
                    <a:pt x="99" y="137"/>
                    <a:pt x="179" y="80"/>
                    <a:pt x="259" y="24"/>
                  </a:cubicBezTo>
                  <a:cubicBezTo>
                    <a:pt x="293" y="0"/>
                    <a:pt x="319" y="3"/>
                    <a:pt x="348" y="33"/>
                  </a:cubicBezTo>
                  <a:cubicBezTo>
                    <a:pt x="368" y="54"/>
                    <a:pt x="379" y="80"/>
                    <a:pt x="381" y="108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81BACB5-C7B5-D070-8980-57F0FBE14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" y="2316"/>
              <a:ext cx="905" cy="686"/>
            </a:xfrm>
            <a:custGeom>
              <a:avLst/>
              <a:gdLst>
                <a:gd name="T0" fmla="*/ 320 w 381"/>
                <a:gd name="T1" fmla="*/ 0 h 289"/>
                <a:gd name="T2" fmla="*/ 363 w 381"/>
                <a:gd name="T3" fmla="*/ 24 h 289"/>
                <a:gd name="T4" fmla="*/ 378 w 381"/>
                <a:gd name="T5" fmla="*/ 58 h 289"/>
                <a:gd name="T6" fmla="*/ 357 w 381"/>
                <a:gd name="T7" fmla="*/ 104 h 289"/>
                <a:gd name="T8" fmla="*/ 160 w 381"/>
                <a:gd name="T9" fmla="*/ 242 h 289"/>
                <a:gd name="T10" fmla="*/ 116 w 381"/>
                <a:gd name="T11" fmla="*/ 273 h 289"/>
                <a:gd name="T12" fmla="*/ 48 w 381"/>
                <a:gd name="T13" fmla="*/ 271 h 289"/>
                <a:gd name="T14" fmla="*/ 2 w 381"/>
                <a:gd name="T15" fmla="*/ 191 h 289"/>
                <a:gd name="T16" fmla="*/ 35 w 381"/>
                <a:gd name="T17" fmla="*/ 130 h 289"/>
                <a:gd name="T18" fmla="*/ 308 w 381"/>
                <a:gd name="T19" fmla="*/ 3 h 289"/>
                <a:gd name="T20" fmla="*/ 320 w 381"/>
                <a:gd name="T2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289">
                  <a:moveTo>
                    <a:pt x="320" y="0"/>
                  </a:moveTo>
                  <a:cubicBezTo>
                    <a:pt x="340" y="0"/>
                    <a:pt x="353" y="11"/>
                    <a:pt x="363" y="24"/>
                  </a:cubicBezTo>
                  <a:cubicBezTo>
                    <a:pt x="371" y="34"/>
                    <a:pt x="376" y="46"/>
                    <a:pt x="378" y="58"/>
                  </a:cubicBezTo>
                  <a:cubicBezTo>
                    <a:pt x="381" y="78"/>
                    <a:pt x="374" y="92"/>
                    <a:pt x="357" y="104"/>
                  </a:cubicBezTo>
                  <a:cubicBezTo>
                    <a:pt x="291" y="149"/>
                    <a:pt x="226" y="196"/>
                    <a:pt x="160" y="242"/>
                  </a:cubicBezTo>
                  <a:cubicBezTo>
                    <a:pt x="145" y="252"/>
                    <a:pt x="131" y="263"/>
                    <a:pt x="116" y="273"/>
                  </a:cubicBezTo>
                  <a:cubicBezTo>
                    <a:pt x="93" y="289"/>
                    <a:pt x="71" y="288"/>
                    <a:pt x="48" y="271"/>
                  </a:cubicBezTo>
                  <a:cubicBezTo>
                    <a:pt x="21" y="250"/>
                    <a:pt x="5" y="224"/>
                    <a:pt x="2" y="191"/>
                  </a:cubicBezTo>
                  <a:cubicBezTo>
                    <a:pt x="0" y="166"/>
                    <a:pt x="9" y="142"/>
                    <a:pt x="35" y="130"/>
                  </a:cubicBezTo>
                  <a:cubicBezTo>
                    <a:pt x="126" y="89"/>
                    <a:pt x="217" y="46"/>
                    <a:pt x="308" y="3"/>
                  </a:cubicBezTo>
                  <a:cubicBezTo>
                    <a:pt x="312" y="1"/>
                    <a:pt x="317" y="0"/>
                    <a:pt x="320" y="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5E850F6C-6752-2D83-3A8C-5F17F9486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1323"/>
              <a:ext cx="904" cy="679"/>
            </a:xfrm>
            <a:custGeom>
              <a:avLst/>
              <a:gdLst>
                <a:gd name="T0" fmla="*/ 83 w 380"/>
                <a:gd name="T1" fmla="*/ 0 h 286"/>
                <a:gd name="T2" fmla="*/ 109 w 380"/>
                <a:gd name="T3" fmla="*/ 8 h 286"/>
                <a:gd name="T4" fmla="*/ 297 w 380"/>
                <a:gd name="T5" fmla="*/ 141 h 286"/>
                <a:gd name="T6" fmla="*/ 355 w 380"/>
                <a:gd name="T7" fmla="*/ 181 h 286"/>
                <a:gd name="T8" fmla="*/ 375 w 380"/>
                <a:gd name="T9" fmla="*/ 229 h 286"/>
                <a:gd name="T10" fmla="*/ 329 w 380"/>
                <a:gd name="T11" fmla="*/ 283 h 286"/>
                <a:gd name="T12" fmla="*/ 306 w 380"/>
                <a:gd name="T13" fmla="*/ 281 h 286"/>
                <a:gd name="T14" fmla="*/ 33 w 380"/>
                <a:gd name="T15" fmla="*/ 154 h 286"/>
                <a:gd name="T16" fmla="*/ 0 w 380"/>
                <a:gd name="T17" fmla="*/ 101 h 286"/>
                <a:gd name="T18" fmla="*/ 64 w 380"/>
                <a:gd name="T19" fmla="*/ 4 h 286"/>
                <a:gd name="T20" fmla="*/ 83 w 380"/>
                <a:gd name="T2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286">
                  <a:moveTo>
                    <a:pt x="83" y="0"/>
                  </a:moveTo>
                  <a:cubicBezTo>
                    <a:pt x="93" y="1"/>
                    <a:pt x="101" y="3"/>
                    <a:pt x="109" y="8"/>
                  </a:cubicBezTo>
                  <a:cubicBezTo>
                    <a:pt x="171" y="52"/>
                    <a:pt x="234" y="97"/>
                    <a:pt x="297" y="141"/>
                  </a:cubicBezTo>
                  <a:cubicBezTo>
                    <a:pt x="316" y="154"/>
                    <a:pt x="335" y="168"/>
                    <a:pt x="355" y="181"/>
                  </a:cubicBezTo>
                  <a:cubicBezTo>
                    <a:pt x="373" y="193"/>
                    <a:pt x="380" y="209"/>
                    <a:pt x="375" y="229"/>
                  </a:cubicBezTo>
                  <a:cubicBezTo>
                    <a:pt x="369" y="255"/>
                    <a:pt x="356" y="275"/>
                    <a:pt x="329" y="283"/>
                  </a:cubicBezTo>
                  <a:cubicBezTo>
                    <a:pt x="321" y="286"/>
                    <a:pt x="313" y="285"/>
                    <a:pt x="306" y="281"/>
                  </a:cubicBezTo>
                  <a:cubicBezTo>
                    <a:pt x="215" y="239"/>
                    <a:pt x="124" y="196"/>
                    <a:pt x="33" y="154"/>
                  </a:cubicBezTo>
                  <a:cubicBezTo>
                    <a:pt x="9" y="143"/>
                    <a:pt x="0" y="125"/>
                    <a:pt x="0" y="101"/>
                  </a:cubicBezTo>
                  <a:cubicBezTo>
                    <a:pt x="0" y="61"/>
                    <a:pt x="28" y="18"/>
                    <a:pt x="64" y="4"/>
                  </a:cubicBezTo>
                  <a:cubicBezTo>
                    <a:pt x="70" y="2"/>
                    <a:pt x="77" y="1"/>
                    <a:pt x="83" y="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4A453F37-E7C8-D62D-D6E0-CAD5919A4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712"/>
              <a:ext cx="395" cy="986"/>
            </a:xfrm>
            <a:custGeom>
              <a:avLst/>
              <a:gdLst>
                <a:gd name="T0" fmla="*/ 11 w 166"/>
                <a:gd name="T1" fmla="*/ 32 h 415"/>
                <a:gd name="T2" fmla="*/ 108 w 166"/>
                <a:gd name="T3" fmla="*/ 6 h 415"/>
                <a:gd name="T4" fmla="*/ 124 w 166"/>
                <a:gd name="T5" fmla="*/ 11 h 415"/>
                <a:gd name="T6" fmla="*/ 165 w 166"/>
                <a:gd name="T7" fmla="*/ 53 h 415"/>
                <a:gd name="T8" fmla="*/ 164 w 166"/>
                <a:gd name="T9" fmla="*/ 73 h 415"/>
                <a:gd name="T10" fmla="*/ 148 w 166"/>
                <a:gd name="T11" fmla="*/ 254 h 415"/>
                <a:gd name="T12" fmla="*/ 138 w 166"/>
                <a:gd name="T13" fmla="*/ 375 h 415"/>
                <a:gd name="T14" fmla="*/ 122 w 166"/>
                <a:gd name="T15" fmla="*/ 400 h 415"/>
                <a:gd name="T16" fmla="*/ 45 w 166"/>
                <a:gd name="T17" fmla="*/ 400 h 415"/>
                <a:gd name="T18" fmla="*/ 29 w 166"/>
                <a:gd name="T19" fmla="*/ 375 h 415"/>
                <a:gd name="T20" fmla="*/ 17 w 166"/>
                <a:gd name="T21" fmla="*/ 246 h 415"/>
                <a:gd name="T22" fmla="*/ 11 w 166"/>
                <a:gd name="T23" fmla="*/ 180 h 415"/>
                <a:gd name="T24" fmla="*/ 1 w 166"/>
                <a:gd name="T25" fmla="*/ 63 h 415"/>
                <a:gd name="T26" fmla="*/ 11 w 166"/>
                <a:gd name="T27" fmla="*/ 32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415">
                  <a:moveTo>
                    <a:pt x="11" y="32"/>
                  </a:moveTo>
                  <a:cubicBezTo>
                    <a:pt x="38" y="4"/>
                    <a:pt x="72" y="0"/>
                    <a:pt x="108" y="6"/>
                  </a:cubicBezTo>
                  <a:cubicBezTo>
                    <a:pt x="114" y="7"/>
                    <a:pt x="119" y="10"/>
                    <a:pt x="124" y="11"/>
                  </a:cubicBezTo>
                  <a:cubicBezTo>
                    <a:pt x="143" y="20"/>
                    <a:pt x="159" y="32"/>
                    <a:pt x="165" y="53"/>
                  </a:cubicBezTo>
                  <a:cubicBezTo>
                    <a:pt x="166" y="60"/>
                    <a:pt x="165" y="67"/>
                    <a:pt x="164" y="73"/>
                  </a:cubicBezTo>
                  <a:cubicBezTo>
                    <a:pt x="159" y="133"/>
                    <a:pt x="154" y="194"/>
                    <a:pt x="148" y="254"/>
                  </a:cubicBezTo>
                  <a:cubicBezTo>
                    <a:pt x="145" y="294"/>
                    <a:pt x="141" y="335"/>
                    <a:pt x="138" y="375"/>
                  </a:cubicBezTo>
                  <a:cubicBezTo>
                    <a:pt x="137" y="386"/>
                    <a:pt x="131" y="394"/>
                    <a:pt x="122" y="400"/>
                  </a:cubicBezTo>
                  <a:cubicBezTo>
                    <a:pt x="96" y="414"/>
                    <a:pt x="71" y="415"/>
                    <a:pt x="45" y="400"/>
                  </a:cubicBezTo>
                  <a:cubicBezTo>
                    <a:pt x="36" y="395"/>
                    <a:pt x="30" y="386"/>
                    <a:pt x="29" y="375"/>
                  </a:cubicBezTo>
                  <a:cubicBezTo>
                    <a:pt x="24" y="332"/>
                    <a:pt x="21" y="289"/>
                    <a:pt x="17" y="246"/>
                  </a:cubicBezTo>
                  <a:cubicBezTo>
                    <a:pt x="15" y="224"/>
                    <a:pt x="13" y="202"/>
                    <a:pt x="11" y="180"/>
                  </a:cubicBezTo>
                  <a:cubicBezTo>
                    <a:pt x="8" y="141"/>
                    <a:pt x="4" y="102"/>
                    <a:pt x="1" y="63"/>
                  </a:cubicBezTo>
                  <a:cubicBezTo>
                    <a:pt x="0" y="51"/>
                    <a:pt x="4" y="41"/>
                    <a:pt x="11" y="32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FB36B1F7-E293-196F-4A75-FCBDA178A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" y="2905"/>
              <a:ext cx="152" cy="147"/>
            </a:xfrm>
            <a:custGeom>
              <a:avLst/>
              <a:gdLst>
                <a:gd name="T0" fmla="*/ 33 w 64"/>
                <a:gd name="T1" fmla="*/ 62 h 62"/>
                <a:gd name="T2" fmla="*/ 0 w 64"/>
                <a:gd name="T3" fmla="*/ 31 h 62"/>
                <a:gd name="T4" fmla="*/ 32 w 64"/>
                <a:gd name="T5" fmla="*/ 0 h 62"/>
                <a:gd name="T6" fmla="*/ 64 w 64"/>
                <a:gd name="T7" fmla="*/ 31 h 62"/>
                <a:gd name="T8" fmla="*/ 33 w 64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2">
                  <a:moveTo>
                    <a:pt x="33" y="62"/>
                  </a:moveTo>
                  <a:cubicBezTo>
                    <a:pt x="15" y="62"/>
                    <a:pt x="0" y="48"/>
                    <a:pt x="0" y="31"/>
                  </a:cubicBezTo>
                  <a:cubicBezTo>
                    <a:pt x="0" y="13"/>
                    <a:pt x="14" y="0"/>
                    <a:pt x="32" y="0"/>
                  </a:cubicBezTo>
                  <a:cubicBezTo>
                    <a:pt x="50" y="0"/>
                    <a:pt x="64" y="13"/>
                    <a:pt x="64" y="31"/>
                  </a:cubicBezTo>
                  <a:cubicBezTo>
                    <a:pt x="64" y="47"/>
                    <a:pt x="50" y="61"/>
                    <a:pt x="33" y="62"/>
                  </a:cubicBezTo>
                  <a:close/>
                </a:path>
              </a:pathLst>
            </a:custGeom>
            <a:solidFill>
              <a:srgbClr val="FCC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0A6248E5-A882-5B41-A132-0A6DBA001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" y="2921"/>
              <a:ext cx="110" cy="112"/>
            </a:xfrm>
            <a:custGeom>
              <a:avLst/>
              <a:gdLst>
                <a:gd name="T0" fmla="*/ 46 w 46"/>
                <a:gd name="T1" fmla="*/ 24 h 47"/>
                <a:gd name="T2" fmla="*/ 22 w 46"/>
                <a:gd name="T3" fmla="*/ 47 h 47"/>
                <a:gd name="T4" fmla="*/ 0 w 46"/>
                <a:gd name="T5" fmla="*/ 24 h 47"/>
                <a:gd name="T6" fmla="*/ 23 w 46"/>
                <a:gd name="T7" fmla="*/ 0 h 47"/>
                <a:gd name="T8" fmla="*/ 46 w 46"/>
                <a:gd name="T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7">
                  <a:moveTo>
                    <a:pt x="46" y="24"/>
                  </a:moveTo>
                  <a:cubicBezTo>
                    <a:pt x="45" y="37"/>
                    <a:pt x="35" y="47"/>
                    <a:pt x="22" y="47"/>
                  </a:cubicBezTo>
                  <a:cubicBezTo>
                    <a:pt x="10" y="47"/>
                    <a:pt x="0" y="36"/>
                    <a:pt x="0" y="24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EED514B-228B-8C6E-0B7C-6F9B96C9A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936"/>
              <a:ext cx="65" cy="76"/>
            </a:xfrm>
            <a:custGeom>
              <a:avLst/>
              <a:gdLst>
                <a:gd name="T0" fmla="*/ 6 w 27"/>
                <a:gd name="T1" fmla="*/ 2 h 32"/>
                <a:gd name="T2" fmla="*/ 20 w 27"/>
                <a:gd name="T3" fmla="*/ 3 h 32"/>
                <a:gd name="T4" fmla="*/ 25 w 27"/>
                <a:gd name="T5" fmla="*/ 12 h 32"/>
                <a:gd name="T6" fmla="*/ 24 w 27"/>
                <a:gd name="T7" fmla="*/ 26 h 32"/>
                <a:gd name="T8" fmla="*/ 22 w 27"/>
                <a:gd name="T9" fmla="*/ 31 h 32"/>
                <a:gd name="T10" fmla="*/ 17 w 27"/>
                <a:gd name="T11" fmla="*/ 29 h 32"/>
                <a:gd name="T12" fmla="*/ 10 w 27"/>
                <a:gd name="T13" fmla="*/ 22 h 32"/>
                <a:gd name="T14" fmla="*/ 6 w 27"/>
                <a:gd name="T15" fmla="*/ 30 h 32"/>
                <a:gd name="T16" fmla="*/ 2 w 27"/>
                <a:gd name="T17" fmla="*/ 31 h 32"/>
                <a:gd name="T18" fmla="*/ 1 w 27"/>
                <a:gd name="T19" fmla="*/ 8 h 32"/>
                <a:gd name="T20" fmla="*/ 6 w 27"/>
                <a:gd name="T21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2">
                  <a:moveTo>
                    <a:pt x="6" y="2"/>
                  </a:moveTo>
                  <a:cubicBezTo>
                    <a:pt x="11" y="0"/>
                    <a:pt x="16" y="1"/>
                    <a:pt x="20" y="3"/>
                  </a:cubicBezTo>
                  <a:cubicBezTo>
                    <a:pt x="24" y="5"/>
                    <a:pt x="27" y="8"/>
                    <a:pt x="25" y="12"/>
                  </a:cubicBezTo>
                  <a:cubicBezTo>
                    <a:pt x="22" y="17"/>
                    <a:pt x="23" y="22"/>
                    <a:pt x="24" y="26"/>
                  </a:cubicBezTo>
                  <a:cubicBezTo>
                    <a:pt x="24" y="28"/>
                    <a:pt x="24" y="30"/>
                    <a:pt x="22" y="31"/>
                  </a:cubicBezTo>
                  <a:cubicBezTo>
                    <a:pt x="20" y="32"/>
                    <a:pt x="18" y="32"/>
                    <a:pt x="17" y="29"/>
                  </a:cubicBezTo>
                  <a:cubicBezTo>
                    <a:pt x="16" y="25"/>
                    <a:pt x="14" y="22"/>
                    <a:pt x="10" y="22"/>
                  </a:cubicBezTo>
                  <a:cubicBezTo>
                    <a:pt x="4" y="22"/>
                    <a:pt x="8" y="28"/>
                    <a:pt x="6" y="30"/>
                  </a:cubicBezTo>
                  <a:cubicBezTo>
                    <a:pt x="5" y="31"/>
                    <a:pt x="3" y="31"/>
                    <a:pt x="2" y="31"/>
                  </a:cubicBezTo>
                  <a:cubicBezTo>
                    <a:pt x="0" y="24"/>
                    <a:pt x="2" y="16"/>
                    <a:pt x="1" y="8"/>
                  </a:cubicBezTo>
                  <a:cubicBezTo>
                    <a:pt x="1" y="4"/>
                    <a:pt x="4" y="4"/>
                    <a:pt x="6" y="2"/>
                  </a:cubicBezTo>
                  <a:close/>
                </a:path>
              </a:pathLst>
            </a:custGeom>
            <a:solidFill>
              <a:srgbClr val="FDC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F5715E8F-44F9-4761-901D-81E37F860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" y="2940"/>
              <a:ext cx="19" cy="69"/>
            </a:xfrm>
            <a:custGeom>
              <a:avLst/>
              <a:gdLst>
                <a:gd name="T0" fmla="*/ 8 w 8"/>
                <a:gd name="T1" fmla="*/ 0 h 29"/>
                <a:gd name="T2" fmla="*/ 4 w 8"/>
                <a:gd name="T3" fmla="*/ 18 h 29"/>
                <a:gd name="T4" fmla="*/ 4 w 8"/>
                <a:gd name="T5" fmla="*/ 29 h 29"/>
                <a:gd name="T6" fmla="*/ 3 w 8"/>
                <a:gd name="T7" fmla="*/ 3 h 29"/>
                <a:gd name="T8" fmla="*/ 8 w 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9">
                  <a:moveTo>
                    <a:pt x="8" y="0"/>
                  </a:moveTo>
                  <a:cubicBezTo>
                    <a:pt x="2" y="5"/>
                    <a:pt x="5" y="12"/>
                    <a:pt x="4" y="18"/>
                  </a:cubicBezTo>
                  <a:cubicBezTo>
                    <a:pt x="4" y="22"/>
                    <a:pt x="4" y="25"/>
                    <a:pt x="4" y="29"/>
                  </a:cubicBezTo>
                  <a:cubicBezTo>
                    <a:pt x="0" y="21"/>
                    <a:pt x="2" y="12"/>
                    <a:pt x="3" y="3"/>
                  </a:cubicBezTo>
                  <a:cubicBezTo>
                    <a:pt x="3" y="1"/>
                    <a:pt x="6" y="0"/>
                    <a:pt x="8" y="0"/>
                  </a:cubicBezTo>
                  <a:close/>
                </a:path>
              </a:pathLst>
            </a:custGeom>
            <a:solidFill>
              <a:srgbClr val="FCC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E24AA1A-3D19-E8A3-660B-0E88CDAF7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" y="2955"/>
              <a:ext cx="24" cy="19"/>
            </a:xfrm>
            <a:custGeom>
              <a:avLst/>
              <a:gdLst>
                <a:gd name="T0" fmla="*/ 10 w 10"/>
                <a:gd name="T1" fmla="*/ 3 h 8"/>
                <a:gd name="T2" fmla="*/ 6 w 10"/>
                <a:gd name="T3" fmla="*/ 8 h 8"/>
                <a:gd name="T4" fmla="*/ 0 w 10"/>
                <a:gd name="T5" fmla="*/ 4 h 8"/>
                <a:gd name="T6" fmla="*/ 4 w 10"/>
                <a:gd name="T7" fmla="*/ 0 h 8"/>
                <a:gd name="T8" fmla="*/ 10 w 10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0" y="3"/>
                  </a:moveTo>
                  <a:cubicBezTo>
                    <a:pt x="10" y="6"/>
                    <a:pt x="8" y="8"/>
                    <a:pt x="6" y="8"/>
                  </a:cubicBezTo>
                  <a:cubicBezTo>
                    <a:pt x="3" y="8"/>
                    <a:pt x="0" y="8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1"/>
                    <a:pt x="10" y="3"/>
                  </a:cubicBezTo>
                  <a:close/>
                </a:path>
              </a:pathLst>
            </a:custGeom>
            <a:solidFill>
              <a:srgbClr val="FEEA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2969319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EE511F8-F0C4-8030-EAEC-8177049A76FD}"/>
              </a:ext>
            </a:extLst>
          </p:cNvPr>
          <p:cNvGrpSpPr/>
          <p:nvPr/>
        </p:nvGrpSpPr>
        <p:grpSpPr>
          <a:xfrm>
            <a:off x="4972398" y="1315436"/>
            <a:ext cx="6795402" cy="3988010"/>
            <a:chOff x="2687161" y="3731096"/>
            <a:chExt cx="5158677" cy="3027467"/>
          </a:xfrm>
        </p:grpSpPr>
        <p:sp>
          <p:nvSpPr>
            <p:cNvPr id="3" name="Freeform: Shape 3">
              <a:extLst>
                <a:ext uri="{FF2B5EF4-FFF2-40B4-BE49-F238E27FC236}">
                  <a16:creationId xmlns:a16="http://schemas.microsoft.com/office/drawing/2014/main" id="{856AD41C-F076-1A5A-2C99-A4D5C7C8157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id="{513DA0D0-ACCA-781E-93BE-B62990F46A27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39E98D64-D3BF-AF1D-855E-8875B345B7B6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id="{CC6B324D-09CE-0660-A97B-44A0BD6A55B8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E70D0317-2A55-863B-1F46-D66DF4C93BDF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id="{A1C13C7A-DB9E-112D-4C05-2D887A2F1340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id="{0844F610-A10E-DBA3-B39D-3863CFABBC6D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id="{B16E32E2-3281-1B4D-BA54-E0DEAF389E06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1F784808-8AA3-8C9C-B549-1DB49C9B8A21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F9AE8ADA-21E3-E50A-2831-F5DF9363485A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3">
              <a:extLst>
                <a:ext uri="{FF2B5EF4-FFF2-40B4-BE49-F238E27FC236}">
                  <a16:creationId xmlns:a16="http://schemas.microsoft.com/office/drawing/2014/main" id="{1FDAD6DA-B0CE-C8EA-9D02-877B21209C68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4">
              <a:extLst>
                <a:ext uri="{FF2B5EF4-FFF2-40B4-BE49-F238E27FC236}">
                  <a16:creationId xmlns:a16="http://schemas.microsoft.com/office/drawing/2014/main" id="{C9C0F3D8-731E-A48F-7FA8-A3B1DF1017FB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271F7815-3BE9-C3C2-4F32-25C2D68E1D05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6">
              <a:extLst>
                <a:ext uri="{FF2B5EF4-FFF2-40B4-BE49-F238E27FC236}">
                  <a16:creationId xmlns:a16="http://schemas.microsoft.com/office/drawing/2014/main" id="{27E51FB8-C7F5-6EC5-4D64-BBC4547359AE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7">
              <a:extLst>
                <a:ext uri="{FF2B5EF4-FFF2-40B4-BE49-F238E27FC236}">
                  <a16:creationId xmlns:a16="http://schemas.microsoft.com/office/drawing/2014/main" id="{64CBEBDF-F36C-E622-D8DD-237F7E911BED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8">
              <a:extLst>
                <a:ext uri="{FF2B5EF4-FFF2-40B4-BE49-F238E27FC236}">
                  <a16:creationId xmlns:a16="http://schemas.microsoft.com/office/drawing/2014/main" id="{C9EDEFE9-460D-A4B4-F047-F041D7332A39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9">
              <a:extLst>
                <a:ext uri="{FF2B5EF4-FFF2-40B4-BE49-F238E27FC236}">
                  <a16:creationId xmlns:a16="http://schemas.microsoft.com/office/drawing/2014/main" id="{B569BBEF-206B-3F23-1739-9D4FD251A93F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20">
              <a:extLst>
                <a:ext uri="{FF2B5EF4-FFF2-40B4-BE49-F238E27FC236}">
                  <a16:creationId xmlns:a16="http://schemas.microsoft.com/office/drawing/2014/main" id="{0F920C5F-7739-0FB1-4392-9CB69AFB6B07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1">
              <a:extLst>
                <a:ext uri="{FF2B5EF4-FFF2-40B4-BE49-F238E27FC236}">
                  <a16:creationId xmlns:a16="http://schemas.microsoft.com/office/drawing/2014/main" id="{E9FA259D-BE43-C957-5B0E-0948134C4B3B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2">
              <a:extLst>
                <a:ext uri="{FF2B5EF4-FFF2-40B4-BE49-F238E27FC236}">
                  <a16:creationId xmlns:a16="http://schemas.microsoft.com/office/drawing/2014/main" id="{98ECFAEC-D40C-381C-B26E-DE45E816807B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EC832996-8FC6-4CA4-1714-C7C5B1FA6B11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4">
              <a:extLst>
                <a:ext uri="{FF2B5EF4-FFF2-40B4-BE49-F238E27FC236}">
                  <a16:creationId xmlns:a16="http://schemas.microsoft.com/office/drawing/2014/main" id="{A38DC388-68BC-8B46-C732-0C100C56F485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5">
              <a:extLst>
                <a:ext uri="{FF2B5EF4-FFF2-40B4-BE49-F238E27FC236}">
                  <a16:creationId xmlns:a16="http://schemas.microsoft.com/office/drawing/2014/main" id="{47E7D084-1233-F783-EAB0-73F5EDA2A5F8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6">
              <a:extLst>
                <a:ext uri="{FF2B5EF4-FFF2-40B4-BE49-F238E27FC236}">
                  <a16:creationId xmlns:a16="http://schemas.microsoft.com/office/drawing/2014/main" id="{4864AD84-86F1-1C62-66D4-E433E7E76443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7">
              <a:extLst>
                <a:ext uri="{FF2B5EF4-FFF2-40B4-BE49-F238E27FC236}">
                  <a16:creationId xmlns:a16="http://schemas.microsoft.com/office/drawing/2014/main" id="{C160DA62-B0F1-2F39-2002-6B3842901E9C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8">
              <a:extLst>
                <a:ext uri="{FF2B5EF4-FFF2-40B4-BE49-F238E27FC236}">
                  <a16:creationId xmlns:a16="http://schemas.microsoft.com/office/drawing/2014/main" id="{A3F68C07-639F-C39F-E52B-1893A1EAA155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9">
              <a:extLst>
                <a:ext uri="{FF2B5EF4-FFF2-40B4-BE49-F238E27FC236}">
                  <a16:creationId xmlns:a16="http://schemas.microsoft.com/office/drawing/2014/main" id="{51B8FCF2-2CAC-640F-60CB-AD2D98D83AA6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30">
              <a:extLst>
                <a:ext uri="{FF2B5EF4-FFF2-40B4-BE49-F238E27FC236}">
                  <a16:creationId xmlns:a16="http://schemas.microsoft.com/office/drawing/2014/main" id="{E1E36D2B-C601-54DE-8B63-37F093BF2ACA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1">
              <a:extLst>
                <a:ext uri="{FF2B5EF4-FFF2-40B4-BE49-F238E27FC236}">
                  <a16:creationId xmlns:a16="http://schemas.microsoft.com/office/drawing/2014/main" id="{F809AE57-8800-4099-3335-348BADF3B80C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2">
              <a:extLst>
                <a:ext uri="{FF2B5EF4-FFF2-40B4-BE49-F238E27FC236}">
                  <a16:creationId xmlns:a16="http://schemas.microsoft.com/office/drawing/2014/main" id="{8E32694B-12EF-BDCC-E745-BC0100D0E419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3">
              <a:extLst>
                <a:ext uri="{FF2B5EF4-FFF2-40B4-BE49-F238E27FC236}">
                  <a16:creationId xmlns:a16="http://schemas.microsoft.com/office/drawing/2014/main" id="{759B2091-4C08-0B89-F0AE-BECA5FEB1043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4">
              <a:extLst>
                <a:ext uri="{FF2B5EF4-FFF2-40B4-BE49-F238E27FC236}">
                  <a16:creationId xmlns:a16="http://schemas.microsoft.com/office/drawing/2014/main" id="{F7C922DD-6FDE-CD33-D49E-BFA5B5A75851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5">
              <a:extLst>
                <a:ext uri="{FF2B5EF4-FFF2-40B4-BE49-F238E27FC236}">
                  <a16:creationId xmlns:a16="http://schemas.microsoft.com/office/drawing/2014/main" id="{305A9641-0C28-08CB-6D0E-FF957C2206C9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6">
              <a:extLst>
                <a:ext uri="{FF2B5EF4-FFF2-40B4-BE49-F238E27FC236}">
                  <a16:creationId xmlns:a16="http://schemas.microsoft.com/office/drawing/2014/main" id="{54452C74-831C-5069-E2AE-1309228CD2FC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7">
              <a:extLst>
                <a:ext uri="{FF2B5EF4-FFF2-40B4-BE49-F238E27FC236}">
                  <a16:creationId xmlns:a16="http://schemas.microsoft.com/office/drawing/2014/main" id="{9A9D7B8D-EF36-67F8-7F46-076F73964E5D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8">
              <a:extLst>
                <a:ext uri="{FF2B5EF4-FFF2-40B4-BE49-F238E27FC236}">
                  <a16:creationId xmlns:a16="http://schemas.microsoft.com/office/drawing/2014/main" id="{8B752E12-EDE8-6477-CF51-EEC72832BBD8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9">
              <a:extLst>
                <a:ext uri="{FF2B5EF4-FFF2-40B4-BE49-F238E27FC236}">
                  <a16:creationId xmlns:a16="http://schemas.microsoft.com/office/drawing/2014/main" id="{DD20A275-B6C5-2FE9-626D-AD0347C79EB8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40">
              <a:extLst>
                <a:ext uri="{FF2B5EF4-FFF2-40B4-BE49-F238E27FC236}">
                  <a16:creationId xmlns:a16="http://schemas.microsoft.com/office/drawing/2014/main" id="{C84D522A-CE6A-1D28-AF5A-88E8EA846357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1">
              <a:extLst>
                <a:ext uri="{FF2B5EF4-FFF2-40B4-BE49-F238E27FC236}">
                  <a16:creationId xmlns:a16="http://schemas.microsoft.com/office/drawing/2014/main" id="{43344698-2586-7A58-8F45-C97542DF06AD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2">
              <a:extLst>
                <a:ext uri="{FF2B5EF4-FFF2-40B4-BE49-F238E27FC236}">
                  <a16:creationId xmlns:a16="http://schemas.microsoft.com/office/drawing/2014/main" id="{7AB165EF-FB2A-FA6B-E92E-68B982DC2245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3">
              <a:extLst>
                <a:ext uri="{FF2B5EF4-FFF2-40B4-BE49-F238E27FC236}">
                  <a16:creationId xmlns:a16="http://schemas.microsoft.com/office/drawing/2014/main" id="{F0E65135-20EB-B996-56EC-F5DBC3C7F741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4">
              <a:extLst>
                <a:ext uri="{FF2B5EF4-FFF2-40B4-BE49-F238E27FC236}">
                  <a16:creationId xmlns:a16="http://schemas.microsoft.com/office/drawing/2014/main" id="{7833B7C3-F5DB-46AD-074D-AAF1E7CC1CA6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5">
              <a:extLst>
                <a:ext uri="{FF2B5EF4-FFF2-40B4-BE49-F238E27FC236}">
                  <a16:creationId xmlns:a16="http://schemas.microsoft.com/office/drawing/2014/main" id="{966EC9A5-7450-BCEA-891A-8FF9415675FD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6">
              <a:extLst>
                <a:ext uri="{FF2B5EF4-FFF2-40B4-BE49-F238E27FC236}">
                  <a16:creationId xmlns:a16="http://schemas.microsoft.com/office/drawing/2014/main" id="{161F79AD-F3D1-B7F7-BE15-3EBE36988CF5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7">
              <a:extLst>
                <a:ext uri="{FF2B5EF4-FFF2-40B4-BE49-F238E27FC236}">
                  <a16:creationId xmlns:a16="http://schemas.microsoft.com/office/drawing/2014/main" id="{5ACBCA3D-F10F-110B-E5CE-589D84424B28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8">
              <a:extLst>
                <a:ext uri="{FF2B5EF4-FFF2-40B4-BE49-F238E27FC236}">
                  <a16:creationId xmlns:a16="http://schemas.microsoft.com/office/drawing/2014/main" id="{EE678C08-37EB-24E3-75A5-05B8D2D606F0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9">
              <a:extLst>
                <a:ext uri="{FF2B5EF4-FFF2-40B4-BE49-F238E27FC236}">
                  <a16:creationId xmlns:a16="http://schemas.microsoft.com/office/drawing/2014/main" id="{EE10411B-B6F1-D9C2-BA11-E4142BD0FD89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50">
              <a:extLst>
                <a:ext uri="{FF2B5EF4-FFF2-40B4-BE49-F238E27FC236}">
                  <a16:creationId xmlns:a16="http://schemas.microsoft.com/office/drawing/2014/main" id="{F154859D-CE01-335F-960D-05178AC862DE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1">
              <a:extLst>
                <a:ext uri="{FF2B5EF4-FFF2-40B4-BE49-F238E27FC236}">
                  <a16:creationId xmlns:a16="http://schemas.microsoft.com/office/drawing/2014/main" id="{A73FAE31-17C3-60AE-AA03-CB6F86AAD710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2">
              <a:extLst>
                <a:ext uri="{FF2B5EF4-FFF2-40B4-BE49-F238E27FC236}">
                  <a16:creationId xmlns:a16="http://schemas.microsoft.com/office/drawing/2014/main" id="{C134CE75-1B25-362A-3A70-4622CA067C0D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3">
              <a:extLst>
                <a:ext uri="{FF2B5EF4-FFF2-40B4-BE49-F238E27FC236}">
                  <a16:creationId xmlns:a16="http://schemas.microsoft.com/office/drawing/2014/main" id="{25A0F8A3-2DD0-A278-39D1-CDFE4A714528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4">
              <a:extLst>
                <a:ext uri="{FF2B5EF4-FFF2-40B4-BE49-F238E27FC236}">
                  <a16:creationId xmlns:a16="http://schemas.microsoft.com/office/drawing/2014/main" id="{F63599D5-8CBF-943B-BA28-74B6F0CCC7C7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5">
              <a:extLst>
                <a:ext uri="{FF2B5EF4-FFF2-40B4-BE49-F238E27FC236}">
                  <a16:creationId xmlns:a16="http://schemas.microsoft.com/office/drawing/2014/main" id="{0A936456-C795-AE5D-CEF6-67289B6FB760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6">
              <a:extLst>
                <a:ext uri="{FF2B5EF4-FFF2-40B4-BE49-F238E27FC236}">
                  <a16:creationId xmlns:a16="http://schemas.microsoft.com/office/drawing/2014/main" id="{140405B3-FB7A-A3E9-E2E3-1CCE1144D3CB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7">
              <a:extLst>
                <a:ext uri="{FF2B5EF4-FFF2-40B4-BE49-F238E27FC236}">
                  <a16:creationId xmlns:a16="http://schemas.microsoft.com/office/drawing/2014/main" id="{B9A7AEC1-278D-52A3-D451-76A29C8099C7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8">
              <a:extLst>
                <a:ext uri="{FF2B5EF4-FFF2-40B4-BE49-F238E27FC236}">
                  <a16:creationId xmlns:a16="http://schemas.microsoft.com/office/drawing/2014/main" id="{B1CB6AB4-C4E1-8EB6-E09E-7B1E0A3852A9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9">
              <a:extLst>
                <a:ext uri="{FF2B5EF4-FFF2-40B4-BE49-F238E27FC236}">
                  <a16:creationId xmlns:a16="http://schemas.microsoft.com/office/drawing/2014/main" id="{C057F097-4D69-2126-6FD2-B027FFAC9B9F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60">
              <a:extLst>
                <a:ext uri="{FF2B5EF4-FFF2-40B4-BE49-F238E27FC236}">
                  <a16:creationId xmlns:a16="http://schemas.microsoft.com/office/drawing/2014/main" id="{A4FD1D2F-B3EC-A927-CCDC-801567464419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1">
              <a:extLst>
                <a:ext uri="{FF2B5EF4-FFF2-40B4-BE49-F238E27FC236}">
                  <a16:creationId xmlns:a16="http://schemas.microsoft.com/office/drawing/2014/main" id="{679946EB-3646-94AD-1126-4B6E2340EB3F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2">
              <a:extLst>
                <a:ext uri="{FF2B5EF4-FFF2-40B4-BE49-F238E27FC236}">
                  <a16:creationId xmlns:a16="http://schemas.microsoft.com/office/drawing/2014/main" id="{B7D125E6-F026-F945-E03A-73406ABF611D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3">
              <a:extLst>
                <a:ext uri="{FF2B5EF4-FFF2-40B4-BE49-F238E27FC236}">
                  <a16:creationId xmlns:a16="http://schemas.microsoft.com/office/drawing/2014/main" id="{71581022-305A-486E-48B9-57777172D3CF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4">
              <a:extLst>
                <a:ext uri="{FF2B5EF4-FFF2-40B4-BE49-F238E27FC236}">
                  <a16:creationId xmlns:a16="http://schemas.microsoft.com/office/drawing/2014/main" id="{25E3C2EF-FBE0-75BF-F2F3-09E95BC4171A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5">
              <a:extLst>
                <a:ext uri="{FF2B5EF4-FFF2-40B4-BE49-F238E27FC236}">
                  <a16:creationId xmlns:a16="http://schemas.microsoft.com/office/drawing/2014/main" id="{ED12191A-F5B6-5F2F-89B0-D187089FF631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6">
              <a:extLst>
                <a:ext uri="{FF2B5EF4-FFF2-40B4-BE49-F238E27FC236}">
                  <a16:creationId xmlns:a16="http://schemas.microsoft.com/office/drawing/2014/main" id="{1FAED140-DB2E-BB73-4D82-443D3C611984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7">
              <a:extLst>
                <a:ext uri="{FF2B5EF4-FFF2-40B4-BE49-F238E27FC236}">
                  <a16:creationId xmlns:a16="http://schemas.microsoft.com/office/drawing/2014/main" id="{7CCA9495-DB8C-DE78-92B4-32460849BBE9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8">
              <a:extLst>
                <a:ext uri="{FF2B5EF4-FFF2-40B4-BE49-F238E27FC236}">
                  <a16:creationId xmlns:a16="http://schemas.microsoft.com/office/drawing/2014/main" id="{26DA09E3-0C32-00FC-0D6D-DBC64598ABD0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9">
              <a:extLst>
                <a:ext uri="{FF2B5EF4-FFF2-40B4-BE49-F238E27FC236}">
                  <a16:creationId xmlns:a16="http://schemas.microsoft.com/office/drawing/2014/main" id="{2C60E211-FAB2-6C7C-C3C8-33FD0AB36618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70">
              <a:extLst>
                <a:ext uri="{FF2B5EF4-FFF2-40B4-BE49-F238E27FC236}">
                  <a16:creationId xmlns:a16="http://schemas.microsoft.com/office/drawing/2014/main" id="{FA266302-C4E4-282E-CD00-AB024059F78A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1">
              <a:extLst>
                <a:ext uri="{FF2B5EF4-FFF2-40B4-BE49-F238E27FC236}">
                  <a16:creationId xmlns:a16="http://schemas.microsoft.com/office/drawing/2014/main" id="{8AB531A2-785F-FAE8-AE1E-6C2BAE4BAD3B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2">
              <a:extLst>
                <a:ext uri="{FF2B5EF4-FFF2-40B4-BE49-F238E27FC236}">
                  <a16:creationId xmlns:a16="http://schemas.microsoft.com/office/drawing/2014/main" id="{8EB33DDE-BBE1-5F1E-952C-DE94C7637C7F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3">
              <a:extLst>
                <a:ext uri="{FF2B5EF4-FFF2-40B4-BE49-F238E27FC236}">
                  <a16:creationId xmlns:a16="http://schemas.microsoft.com/office/drawing/2014/main" id="{E0EB1E39-630C-0B81-A040-1C6E35931154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4">
              <a:extLst>
                <a:ext uri="{FF2B5EF4-FFF2-40B4-BE49-F238E27FC236}">
                  <a16:creationId xmlns:a16="http://schemas.microsoft.com/office/drawing/2014/main" id="{B8843886-3789-07D9-E96E-D6BA1123661B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5">
              <a:extLst>
                <a:ext uri="{FF2B5EF4-FFF2-40B4-BE49-F238E27FC236}">
                  <a16:creationId xmlns:a16="http://schemas.microsoft.com/office/drawing/2014/main" id="{CF6A0E7C-534F-3198-1C6D-DF4DF256D8D1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6">
              <a:extLst>
                <a:ext uri="{FF2B5EF4-FFF2-40B4-BE49-F238E27FC236}">
                  <a16:creationId xmlns:a16="http://schemas.microsoft.com/office/drawing/2014/main" id="{43B2863D-B7D6-1518-B3D5-D4DD29CAA490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7">
              <a:extLst>
                <a:ext uri="{FF2B5EF4-FFF2-40B4-BE49-F238E27FC236}">
                  <a16:creationId xmlns:a16="http://schemas.microsoft.com/office/drawing/2014/main" id="{EB361286-8D4E-8040-6123-4FD24636CED3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8">
              <a:extLst>
                <a:ext uri="{FF2B5EF4-FFF2-40B4-BE49-F238E27FC236}">
                  <a16:creationId xmlns:a16="http://schemas.microsoft.com/office/drawing/2014/main" id="{3CFF21A3-CB5C-9111-DE5A-B9D5B553EDDB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9">
              <a:extLst>
                <a:ext uri="{FF2B5EF4-FFF2-40B4-BE49-F238E27FC236}">
                  <a16:creationId xmlns:a16="http://schemas.microsoft.com/office/drawing/2014/main" id="{0F369A29-DC90-AF9E-EB9D-5ADA5DCF1AE7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80">
              <a:extLst>
                <a:ext uri="{FF2B5EF4-FFF2-40B4-BE49-F238E27FC236}">
                  <a16:creationId xmlns:a16="http://schemas.microsoft.com/office/drawing/2014/main" id="{22A7A4D2-2E05-C3D6-37D2-135B34C9F2CD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1">
              <a:extLst>
                <a:ext uri="{FF2B5EF4-FFF2-40B4-BE49-F238E27FC236}">
                  <a16:creationId xmlns:a16="http://schemas.microsoft.com/office/drawing/2014/main" id="{D54E93E2-C5E6-F514-5D88-DF6C6B912DED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2">
              <a:extLst>
                <a:ext uri="{FF2B5EF4-FFF2-40B4-BE49-F238E27FC236}">
                  <a16:creationId xmlns:a16="http://schemas.microsoft.com/office/drawing/2014/main" id="{6F0F50EE-70C0-177C-5C58-83F354952EE5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3">
              <a:extLst>
                <a:ext uri="{FF2B5EF4-FFF2-40B4-BE49-F238E27FC236}">
                  <a16:creationId xmlns:a16="http://schemas.microsoft.com/office/drawing/2014/main" id="{E6B5E8AE-5303-1936-7ADD-B58C0C4EB0A0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4">
              <a:extLst>
                <a:ext uri="{FF2B5EF4-FFF2-40B4-BE49-F238E27FC236}">
                  <a16:creationId xmlns:a16="http://schemas.microsoft.com/office/drawing/2014/main" id="{FE0734FF-5555-9371-BF56-17288F3F3FBC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5">
              <a:extLst>
                <a:ext uri="{FF2B5EF4-FFF2-40B4-BE49-F238E27FC236}">
                  <a16:creationId xmlns:a16="http://schemas.microsoft.com/office/drawing/2014/main" id="{09470271-EA45-9CB1-AF55-E7770CC48567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6">
              <a:extLst>
                <a:ext uri="{FF2B5EF4-FFF2-40B4-BE49-F238E27FC236}">
                  <a16:creationId xmlns:a16="http://schemas.microsoft.com/office/drawing/2014/main" id="{8F67181B-B2F9-F870-B728-6A0EC048105C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7">
              <a:extLst>
                <a:ext uri="{FF2B5EF4-FFF2-40B4-BE49-F238E27FC236}">
                  <a16:creationId xmlns:a16="http://schemas.microsoft.com/office/drawing/2014/main" id="{34CA4491-D734-89E8-4EB4-198ACB3A512B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8">
              <a:extLst>
                <a:ext uri="{FF2B5EF4-FFF2-40B4-BE49-F238E27FC236}">
                  <a16:creationId xmlns:a16="http://schemas.microsoft.com/office/drawing/2014/main" id="{B7ECE3B5-0D8D-6FB8-E252-1E2A4C36B5B9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9">
              <a:extLst>
                <a:ext uri="{FF2B5EF4-FFF2-40B4-BE49-F238E27FC236}">
                  <a16:creationId xmlns:a16="http://schemas.microsoft.com/office/drawing/2014/main" id="{55997CEE-2D93-D5B9-A5A1-7FE86BCA0C89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90">
              <a:extLst>
                <a:ext uri="{FF2B5EF4-FFF2-40B4-BE49-F238E27FC236}">
                  <a16:creationId xmlns:a16="http://schemas.microsoft.com/office/drawing/2014/main" id="{16521B0C-B5E4-9307-D5CE-058A6E045786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1">
              <a:extLst>
                <a:ext uri="{FF2B5EF4-FFF2-40B4-BE49-F238E27FC236}">
                  <a16:creationId xmlns:a16="http://schemas.microsoft.com/office/drawing/2014/main" id="{FA2E3740-2CB3-CB3C-CCEA-28D275D025CA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2">
              <a:extLst>
                <a:ext uri="{FF2B5EF4-FFF2-40B4-BE49-F238E27FC236}">
                  <a16:creationId xmlns:a16="http://schemas.microsoft.com/office/drawing/2014/main" id="{F3DCE26C-53C9-E581-D0A9-4F243C71821C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3">
              <a:extLst>
                <a:ext uri="{FF2B5EF4-FFF2-40B4-BE49-F238E27FC236}">
                  <a16:creationId xmlns:a16="http://schemas.microsoft.com/office/drawing/2014/main" id="{24834DF3-8E5F-9407-0AB4-12B48E4D15F0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4">
              <a:extLst>
                <a:ext uri="{FF2B5EF4-FFF2-40B4-BE49-F238E27FC236}">
                  <a16:creationId xmlns:a16="http://schemas.microsoft.com/office/drawing/2014/main" id="{3D667310-972F-7764-E09F-7F0D959DBC02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5">
              <a:extLst>
                <a:ext uri="{FF2B5EF4-FFF2-40B4-BE49-F238E27FC236}">
                  <a16:creationId xmlns:a16="http://schemas.microsoft.com/office/drawing/2014/main" id="{B8AB299A-9D9D-D4C0-CA2F-4139E8F097D3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6">
              <a:extLst>
                <a:ext uri="{FF2B5EF4-FFF2-40B4-BE49-F238E27FC236}">
                  <a16:creationId xmlns:a16="http://schemas.microsoft.com/office/drawing/2014/main" id="{4D1A1E26-8DB8-EE91-9348-3B46AC495833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7">
              <a:extLst>
                <a:ext uri="{FF2B5EF4-FFF2-40B4-BE49-F238E27FC236}">
                  <a16:creationId xmlns:a16="http://schemas.microsoft.com/office/drawing/2014/main" id="{6225CEAE-6FAE-B614-30CC-0CBE029FD6E1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8">
              <a:extLst>
                <a:ext uri="{FF2B5EF4-FFF2-40B4-BE49-F238E27FC236}">
                  <a16:creationId xmlns:a16="http://schemas.microsoft.com/office/drawing/2014/main" id="{F046F228-C671-FF16-DC62-62CD16BE98C1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9">
              <a:extLst>
                <a:ext uri="{FF2B5EF4-FFF2-40B4-BE49-F238E27FC236}">
                  <a16:creationId xmlns:a16="http://schemas.microsoft.com/office/drawing/2014/main" id="{685BCF11-7ACA-0BD7-8E6A-BAF1137D0896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100">
              <a:extLst>
                <a:ext uri="{FF2B5EF4-FFF2-40B4-BE49-F238E27FC236}">
                  <a16:creationId xmlns:a16="http://schemas.microsoft.com/office/drawing/2014/main" id="{122A0424-3CFF-891E-0DBC-66BE80C6F9E0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1">
              <a:extLst>
                <a:ext uri="{FF2B5EF4-FFF2-40B4-BE49-F238E27FC236}">
                  <a16:creationId xmlns:a16="http://schemas.microsoft.com/office/drawing/2014/main" id="{0FF82245-403D-A744-0FBF-CE7FA0FC398F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2">
              <a:extLst>
                <a:ext uri="{FF2B5EF4-FFF2-40B4-BE49-F238E27FC236}">
                  <a16:creationId xmlns:a16="http://schemas.microsoft.com/office/drawing/2014/main" id="{9A5BF81F-B962-E0C4-8432-995C85E83B01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3">
              <a:extLst>
                <a:ext uri="{FF2B5EF4-FFF2-40B4-BE49-F238E27FC236}">
                  <a16:creationId xmlns:a16="http://schemas.microsoft.com/office/drawing/2014/main" id="{55E1B5F9-C9C5-732B-E5E7-281514505070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4">
              <a:extLst>
                <a:ext uri="{FF2B5EF4-FFF2-40B4-BE49-F238E27FC236}">
                  <a16:creationId xmlns:a16="http://schemas.microsoft.com/office/drawing/2014/main" id="{5B970362-182E-9CA8-9821-35AB27F20D02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5">
              <a:extLst>
                <a:ext uri="{FF2B5EF4-FFF2-40B4-BE49-F238E27FC236}">
                  <a16:creationId xmlns:a16="http://schemas.microsoft.com/office/drawing/2014/main" id="{69680000-43EB-61D7-FB45-802F5724D3EB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6">
              <a:extLst>
                <a:ext uri="{FF2B5EF4-FFF2-40B4-BE49-F238E27FC236}">
                  <a16:creationId xmlns:a16="http://schemas.microsoft.com/office/drawing/2014/main" id="{145F845D-33C6-520B-5C83-C088A78166E2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7">
              <a:extLst>
                <a:ext uri="{FF2B5EF4-FFF2-40B4-BE49-F238E27FC236}">
                  <a16:creationId xmlns:a16="http://schemas.microsoft.com/office/drawing/2014/main" id="{ECDE9A80-8011-4F16-BC9D-37CC57238275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8">
              <a:extLst>
                <a:ext uri="{FF2B5EF4-FFF2-40B4-BE49-F238E27FC236}">
                  <a16:creationId xmlns:a16="http://schemas.microsoft.com/office/drawing/2014/main" id="{2BCABFDA-8FFA-7259-7ADB-38FC1AE6592F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9">
              <a:extLst>
                <a:ext uri="{FF2B5EF4-FFF2-40B4-BE49-F238E27FC236}">
                  <a16:creationId xmlns:a16="http://schemas.microsoft.com/office/drawing/2014/main" id="{6D10F5DE-A8B6-4B6A-4014-F5A33DD22FA7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10">
              <a:extLst>
                <a:ext uri="{FF2B5EF4-FFF2-40B4-BE49-F238E27FC236}">
                  <a16:creationId xmlns:a16="http://schemas.microsoft.com/office/drawing/2014/main" id="{A8FBD287-BC6A-B005-86B1-D38E4A3AFB08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1">
              <a:extLst>
                <a:ext uri="{FF2B5EF4-FFF2-40B4-BE49-F238E27FC236}">
                  <a16:creationId xmlns:a16="http://schemas.microsoft.com/office/drawing/2014/main" id="{D5B1BAFC-5ABC-A517-1977-8C6EDC6364EA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2">
              <a:extLst>
                <a:ext uri="{FF2B5EF4-FFF2-40B4-BE49-F238E27FC236}">
                  <a16:creationId xmlns:a16="http://schemas.microsoft.com/office/drawing/2014/main" id="{F8AADB76-D048-E409-6FAB-459D12F30F2A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3">
              <a:extLst>
                <a:ext uri="{FF2B5EF4-FFF2-40B4-BE49-F238E27FC236}">
                  <a16:creationId xmlns:a16="http://schemas.microsoft.com/office/drawing/2014/main" id="{F94BBB93-4A37-C33F-DA79-B6557169206B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4">
              <a:extLst>
                <a:ext uri="{FF2B5EF4-FFF2-40B4-BE49-F238E27FC236}">
                  <a16:creationId xmlns:a16="http://schemas.microsoft.com/office/drawing/2014/main" id="{CA68E811-C4CA-6E4B-F522-9365511EF9B5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115" name="차트 4">
            <a:extLst>
              <a:ext uri="{FF2B5EF4-FFF2-40B4-BE49-F238E27FC236}">
                <a16:creationId xmlns:a16="http://schemas.microsoft.com/office/drawing/2014/main" id="{127461C2-00B4-0950-D1E9-ED4494E97B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978653"/>
              </p:ext>
            </p:extLst>
          </p:nvPr>
        </p:nvGraphicFramePr>
        <p:xfrm>
          <a:off x="898979" y="4543318"/>
          <a:ext cx="1619855" cy="1612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6" name="차트 301">
            <a:extLst>
              <a:ext uri="{FF2B5EF4-FFF2-40B4-BE49-F238E27FC236}">
                <a16:creationId xmlns:a16="http://schemas.microsoft.com/office/drawing/2014/main" id="{3495EB02-073C-D0F7-BF09-B6B1BE9457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4842379"/>
              </p:ext>
            </p:extLst>
          </p:nvPr>
        </p:nvGraphicFramePr>
        <p:xfrm>
          <a:off x="2975935" y="4545634"/>
          <a:ext cx="1619855" cy="1612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7" name="TextBox 117">
            <a:extLst>
              <a:ext uri="{FF2B5EF4-FFF2-40B4-BE49-F238E27FC236}">
                <a16:creationId xmlns:a16="http://schemas.microsoft.com/office/drawing/2014/main" id="{46F16705-B1A7-B2A7-4331-72ABA5A70F23}"/>
              </a:ext>
            </a:extLst>
          </p:cNvPr>
          <p:cNvSpPr txBox="1"/>
          <p:nvPr/>
        </p:nvSpPr>
        <p:spPr>
          <a:xfrm>
            <a:off x="685825" y="2263782"/>
            <a:ext cx="145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057EC7"/>
                </a:solidFill>
                <a:cs typeface="Arial" pitchFamily="34" charset="0"/>
              </a:rPr>
              <a:t>70%</a:t>
            </a:r>
            <a:endParaRPr lang="ko-KR" altLang="en-US" sz="4400" b="1" dirty="0">
              <a:solidFill>
                <a:srgbClr val="057EC7"/>
              </a:solidFill>
              <a:cs typeface="Arial" pitchFamily="34" charset="0"/>
            </a:endParaRPr>
          </a:p>
        </p:txBody>
      </p:sp>
      <p:sp>
        <p:nvSpPr>
          <p:cNvPr id="118" name="TextBox 118">
            <a:extLst>
              <a:ext uri="{FF2B5EF4-FFF2-40B4-BE49-F238E27FC236}">
                <a16:creationId xmlns:a16="http://schemas.microsoft.com/office/drawing/2014/main" id="{AD0558C2-C1EF-ADDA-88A7-2D50A8B93049}"/>
              </a:ext>
            </a:extLst>
          </p:cNvPr>
          <p:cNvSpPr txBox="1"/>
          <p:nvPr/>
        </p:nvSpPr>
        <p:spPr>
          <a:xfrm>
            <a:off x="764281" y="1853552"/>
            <a:ext cx="275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9" name="TextBox 119">
            <a:extLst>
              <a:ext uri="{FF2B5EF4-FFF2-40B4-BE49-F238E27FC236}">
                <a16:creationId xmlns:a16="http://schemas.microsoft.com/office/drawing/2014/main" id="{7EE3EBF2-3011-C944-3275-4DC1AA698EF9}"/>
              </a:ext>
            </a:extLst>
          </p:cNvPr>
          <p:cNvSpPr txBox="1"/>
          <p:nvPr/>
        </p:nvSpPr>
        <p:spPr>
          <a:xfrm>
            <a:off x="2058587" y="2202226"/>
            <a:ext cx="3048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0" name="TextBox 120">
            <a:extLst>
              <a:ext uri="{FF2B5EF4-FFF2-40B4-BE49-F238E27FC236}">
                <a16:creationId xmlns:a16="http://schemas.microsoft.com/office/drawing/2014/main" id="{8A4E0B4E-07E1-FDD4-7BC1-1887600AC1C6}"/>
              </a:ext>
            </a:extLst>
          </p:cNvPr>
          <p:cNvSpPr txBox="1"/>
          <p:nvPr/>
        </p:nvSpPr>
        <p:spPr>
          <a:xfrm>
            <a:off x="721069" y="2947887"/>
            <a:ext cx="4385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121" name="TextBox 121">
            <a:extLst>
              <a:ext uri="{FF2B5EF4-FFF2-40B4-BE49-F238E27FC236}">
                <a16:creationId xmlns:a16="http://schemas.microsoft.com/office/drawing/2014/main" id="{16E264FE-6BB8-1BEC-F802-6F9034777DA6}"/>
              </a:ext>
            </a:extLst>
          </p:cNvPr>
          <p:cNvSpPr txBox="1"/>
          <p:nvPr/>
        </p:nvSpPr>
        <p:spPr>
          <a:xfrm>
            <a:off x="959878" y="4193593"/>
            <a:ext cx="1498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Option A,B,C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2" name="TextBox 122">
            <a:extLst>
              <a:ext uri="{FF2B5EF4-FFF2-40B4-BE49-F238E27FC236}">
                <a16:creationId xmlns:a16="http://schemas.microsoft.com/office/drawing/2014/main" id="{2B40C673-1C85-5E1D-7126-168C573413DD}"/>
              </a:ext>
            </a:extLst>
          </p:cNvPr>
          <p:cNvSpPr txBox="1"/>
          <p:nvPr/>
        </p:nvSpPr>
        <p:spPr>
          <a:xfrm>
            <a:off x="3036834" y="4193593"/>
            <a:ext cx="1498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3" name="TextBox 123">
            <a:extLst>
              <a:ext uri="{FF2B5EF4-FFF2-40B4-BE49-F238E27FC236}">
                <a16:creationId xmlns:a16="http://schemas.microsoft.com/office/drawing/2014/main" id="{379305B3-7BDA-B4A8-429D-3C718925C0FC}"/>
              </a:ext>
            </a:extLst>
          </p:cNvPr>
          <p:cNvSpPr txBox="1"/>
          <p:nvPr/>
        </p:nvSpPr>
        <p:spPr>
          <a:xfrm>
            <a:off x="3352543" y="5121159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4" name="TextBox 124">
            <a:extLst>
              <a:ext uri="{FF2B5EF4-FFF2-40B4-BE49-F238E27FC236}">
                <a16:creationId xmlns:a16="http://schemas.microsoft.com/office/drawing/2014/main" id="{B077C43C-58C9-9FC0-E1CE-179FB5409668}"/>
              </a:ext>
            </a:extLst>
          </p:cNvPr>
          <p:cNvSpPr txBox="1"/>
          <p:nvPr/>
        </p:nvSpPr>
        <p:spPr>
          <a:xfrm>
            <a:off x="1275587" y="5118843"/>
            <a:ext cx="8666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5" name="Group 125">
            <a:extLst>
              <a:ext uri="{FF2B5EF4-FFF2-40B4-BE49-F238E27FC236}">
                <a16:creationId xmlns:a16="http://schemas.microsoft.com/office/drawing/2014/main" id="{5EB4B8D5-8EB8-5C07-CFC8-9031257DA46B}"/>
              </a:ext>
            </a:extLst>
          </p:cNvPr>
          <p:cNvGrpSpPr/>
          <p:nvPr/>
        </p:nvGrpSpPr>
        <p:grpSpPr>
          <a:xfrm>
            <a:off x="5355857" y="5520398"/>
            <a:ext cx="1640631" cy="540524"/>
            <a:chOff x="3633543" y="1538722"/>
            <a:chExt cx="1640631" cy="540524"/>
          </a:xfrm>
        </p:grpSpPr>
        <p:grpSp>
          <p:nvGrpSpPr>
            <p:cNvPr id="126" name="Group 126">
              <a:extLst>
                <a:ext uri="{FF2B5EF4-FFF2-40B4-BE49-F238E27FC236}">
                  <a16:creationId xmlns:a16="http://schemas.microsoft.com/office/drawing/2014/main" id="{B49829C0-A489-7AB6-D238-D47952645A9B}"/>
                </a:ext>
              </a:extLst>
            </p:cNvPr>
            <p:cNvGrpSpPr/>
            <p:nvPr/>
          </p:nvGrpSpPr>
          <p:grpSpPr>
            <a:xfrm>
              <a:off x="3633543" y="1538722"/>
              <a:ext cx="1640631" cy="276999"/>
              <a:chOff x="5117136" y="2124311"/>
              <a:chExt cx="1640631" cy="276999"/>
            </a:xfrm>
          </p:grpSpPr>
          <p:sp>
            <p:nvSpPr>
              <p:cNvPr id="130" name="Rectangle 130">
                <a:extLst>
                  <a:ext uri="{FF2B5EF4-FFF2-40B4-BE49-F238E27FC236}">
                    <a16:creationId xmlns:a16="http://schemas.microsoft.com/office/drawing/2014/main" id="{59B49859-56BD-607A-44F2-D51825A10EA7}"/>
                  </a:ext>
                </a:extLst>
              </p:cNvPr>
              <p:cNvSpPr/>
              <p:nvPr/>
            </p:nvSpPr>
            <p:spPr>
              <a:xfrm>
                <a:off x="5117136" y="2202984"/>
                <a:ext cx="152039" cy="143201"/>
              </a:xfrm>
              <a:prstGeom prst="rect">
                <a:avLst/>
              </a:prstGeom>
              <a:solidFill>
                <a:srgbClr val="057E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31" name="TextBox 131">
                <a:extLst>
                  <a:ext uri="{FF2B5EF4-FFF2-40B4-BE49-F238E27FC236}">
                    <a16:creationId xmlns:a16="http://schemas.microsoft.com/office/drawing/2014/main" id="{45AE788F-8F55-4514-75CA-331883C7C99B}"/>
                  </a:ext>
                </a:extLst>
              </p:cNvPr>
              <p:cNvSpPr txBox="1"/>
              <p:nvPr/>
            </p:nvSpPr>
            <p:spPr>
              <a:xfrm>
                <a:off x="5267955" y="2124311"/>
                <a:ext cx="148981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27" name="Group 127">
              <a:extLst>
                <a:ext uri="{FF2B5EF4-FFF2-40B4-BE49-F238E27FC236}">
                  <a16:creationId xmlns:a16="http://schemas.microsoft.com/office/drawing/2014/main" id="{5E727301-B0DB-CAC4-18C2-495710D58410}"/>
                </a:ext>
              </a:extLst>
            </p:cNvPr>
            <p:cNvGrpSpPr/>
            <p:nvPr/>
          </p:nvGrpSpPr>
          <p:grpSpPr>
            <a:xfrm>
              <a:off x="3633543" y="1802247"/>
              <a:ext cx="1640631" cy="276999"/>
              <a:chOff x="3429013" y="2387836"/>
              <a:chExt cx="1640631" cy="276999"/>
            </a:xfrm>
          </p:grpSpPr>
          <p:sp>
            <p:nvSpPr>
              <p:cNvPr id="128" name="Rectangle 128">
                <a:extLst>
                  <a:ext uri="{FF2B5EF4-FFF2-40B4-BE49-F238E27FC236}">
                    <a16:creationId xmlns:a16="http://schemas.microsoft.com/office/drawing/2014/main" id="{F959A21B-96BD-7737-EBAD-765A2EC6B0ED}"/>
                  </a:ext>
                </a:extLst>
              </p:cNvPr>
              <p:cNvSpPr/>
              <p:nvPr/>
            </p:nvSpPr>
            <p:spPr>
              <a:xfrm>
                <a:off x="3429013" y="2466509"/>
                <a:ext cx="152039" cy="143201"/>
              </a:xfrm>
              <a:prstGeom prst="rect">
                <a:avLst/>
              </a:prstGeom>
              <a:solidFill>
                <a:srgbClr val="0465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9" name="TextBox 129">
                <a:extLst>
                  <a:ext uri="{FF2B5EF4-FFF2-40B4-BE49-F238E27FC236}">
                    <a16:creationId xmlns:a16="http://schemas.microsoft.com/office/drawing/2014/main" id="{EA6850DD-D1B5-5E1C-39C1-9A2C611A125D}"/>
                  </a:ext>
                </a:extLst>
              </p:cNvPr>
              <p:cNvSpPr txBox="1"/>
              <p:nvPr/>
            </p:nvSpPr>
            <p:spPr>
              <a:xfrm>
                <a:off x="3579832" y="2387836"/>
                <a:ext cx="1489812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_ Type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132" name="Rectangle 132">
            <a:extLst>
              <a:ext uri="{FF2B5EF4-FFF2-40B4-BE49-F238E27FC236}">
                <a16:creationId xmlns:a16="http://schemas.microsoft.com/office/drawing/2014/main" id="{262D7AD9-6118-BDB8-EB5A-2233B0148E9C}"/>
              </a:ext>
            </a:extLst>
          </p:cNvPr>
          <p:cNvSpPr/>
          <p:nvPr/>
        </p:nvSpPr>
        <p:spPr>
          <a:xfrm>
            <a:off x="6804000" y="5532172"/>
            <a:ext cx="47666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133" name="Rectangle 133">
            <a:extLst>
              <a:ext uri="{FF2B5EF4-FFF2-40B4-BE49-F238E27FC236}">
                <a16:creationId xmlns:a16="http://schemas.microsoft.com/office/drawing/2014/main" id="{0C347CFC-40DC-6B8D-58C4-ED103988C96E}"/>
              </a:ext>
            </a:extLst>
          </p:cNvPr>
          <p:cNvSpPr/>
          <p:nvPr/>
        </p:nvSpPr>
        <p:spPr>
          <a:xfrm>
            <a:off x="6804000" y="5786533"/>
            <a:ext cx="47666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designed..  </a:t>
            </a:r>
          </a:p>
        </p:txBody>
      </p:sp>
      <p:sp>
        <p:nvSpPr>
          <p:cNvPr id="134" name="Teardrop 134">
            <a:extLst>
              <a:ext uri="{FF2B5EF4-FFF2-40B4-BE49-F238E27FC236}">
                <a16:creationId xmlns:a16="http://schemas.microsoft.com/office/drawing/2014/main" id="{D67B83FE-AC0C-ECFC-6421-98E400C12335}"/>
              </a:ext>
            </a:extLst>
          </p:cNvPr>
          <p:cNvSpPr/>
          <p:nvPr/>
        </p:nvSpPr>
        <p:spPr>
          <a:xfrm rot="8100000">
            <a:off x="6279096" y="2552203"/>
            <a:ext cx="432048" cy="432048"/>
          </a:xfrm>
          <a:prstGeom prst="teardrop">
            <a:avLst>
              <a:gd name="adj" fmla="val 149054"/>
            </a:avLst>
          </a:prstGeom>
          <a:solidFill>
            <a:srgbClr val="057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" name="Teardrop 135">
            <a:extLst>
              <a:ext uri="{FF2B5EF4-FFF2-40B4-BE49-F238E27FC236}">
                <a16:creationId xmlns:a16="http://schemas.microsoft.com/office/drawing/2014/main" id="{3E08834F-35F1-9E8A-E8F9-1BDFED87175D}"/>
              </a:ext>
            </a:extLst>
          </p:cNvPr>
          <p:cNvSpPr/>
          <p:nvPr/>
        </p:nvSpPr>
        <p:spPr>
          <a:xfrm rot="8100000">
            <a:off x="9813972" y="2865392"/>
            <a:ext cx="432048" cy="432048"/>
          </a:xfrm>
          <a:prstGeom prst="teardrop">
            <a:avLst>
              <a:gd name="adj" fmla="val 149054"/>
            </a:avLst>
          </a:pr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TextBox 136">
            <a:extLst>
              <a:ext uri="{FF2B5EF4-FFF2-40B4-BE49-F238E27FC236}">
                <a16:creationId xmlns:a16="http://schemas.microsoft.com/office/drawing/2014/main" id="{652C7C4A-E657-3699-7638-81CC3BD1D79E}"/>
              </a:ext>
            </a:extLst>
          </p:cNvPr>
          <p:cNvSpPr txBox="1"/>
          <p:nvPr/>
        </p:nvSpPr>
        <p:spPr>
          <a:xfrm>
            <a:off x="6332165" y="2612979"/>
            <a:ext cx="327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7" name="TextBox 137">
            <a:extLst>
              <a:ext uri="{FF2B5EF4-FFF2-40B4-BE49-F238E27FC236}">
                <a16:creationId xmlns:a16="http://schemas.microsoft.com/office/drawing/2014/main" id="{6A6B2DD1-6098-2CD0-B7A0-3B509A90CCB7}"/>
              </a:ext>
            </a:extLst>
          </p:cNvPr>
          <p:cNvSpPr txBox="1"/>
          <p:nvPr/>
        </p:nvSpPr>
        <p:spPr>
          <a:xfrm>
            <a:off x="9874720" y="2912139"/>
            <a:ext cx="327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F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8" name="Flecha: cheurón 137">
            <a:extLst>
              <a:ext uri="{FF2B5EF4-FFF2-40B4-BE49-F238E27FC236}">
                <a16:creationId xmlns:a16="http://schemas.microsoft.com/office/drawing/2014/main" id="{02EE52AB-4193-6822-EBD3-6240A0A87F01}"/>
              </a:ext>
            </a:extLst>
          </p:cNvPr>
          <p:cNvSpPr/>
          <p:nvPr/>
        </p:nvSpPr>
        <p:spPr>
          <a:xfrm>
            <a:off x="695770" y="464274"/>
            <a:ext cx="473681" cy="648591"/>
          </a:xfrm>
          <a:prstGeom prst="chevron">
            <a:avLst/>
          </a:prstGeom>
          <a:solidFill>
            <a:srgbClr val="FFC2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39" name="Flecha: cheurón 138">
            <a:extLst>
              <a:ext uri="{FF2B5EF4-FFF2-40B4-BE49-F238E27FC236}">
                <a16:creationId xmlns:a16="http://schemas.microsoft.com/office/drawing/2014/main" id="{BDB5A68C-539D-A6F0-3079-E02CFFB2D5A3}"/>
              </a:ext>
            </a:extLst>
          </p:cNvPr>
          <p:cNvSpPr/>
          <p:nvPr/>
        </p:nvSpPr>
        <p:spPr>
          <a:xfrm>
            <a:off x="1093250" y="463269"/>
            <a:ext cx="473681" cy="648591"/>
          </a:xfrm>
          <a:prstGeom prst="chevron">
            <a:avLst/>
          </a:prstGeom>
          <a:solidFill>
            <a:srgbClr val="FFC221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2B316193-6C75-919B-F30A-26592EADFC1B}"/>
              </a:ext>
            </a:extLst>
          </p:cNvPr>
          <p:cNvSpPr txBox="1"/>
          <p:nvPr/>
        </p:nvSpPr>
        <p:spPr>
          <a:xfrm>
            <a:off x="1623435" y="396007"/>
            <a:ext cx="48878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b="1" spc="600" dirty="0">
                <a:solidFill>
                  <a:schemeClr val="bg1">
                    <a:lumMod val="50000"/>
                  </a:schemeClr>
                </a:solidFill>
              </a:rPr>
              <a:t>MAPS </a:t>
            </a:r>
            <a:r>
              <a:rPr lang="es-MX" sz="4800" b="1" spc="600" dirty="0">
                <a:solidFill>
                  <a:srgbClr val="057EC7"/>
                </a:solidFill>
              </a:rPr>
              <a:t>STYLE</a:t>
            </a:r>
            <a:endParaRPr lang="es-PE" sz="4800" b="1" spc="600" dirty="0">
              <a:solidFill>
                <a:srgbClr val="057EC7"/>
              </a:solidFill>
            </a:endParaRPr>
          </a:p>
        </p:txBody>
      </p:sp>
      <p:grpSp>
        <p:nvGrpSpPr>
          <p:cNvPr id="141" name="Group 4">
            <a:extLst>
              <a:ext uri="{FF2B5EF4-FFF2-40B4-BE49-F238E27FC236}">
                <a16:creationId xmlns:a16="http://schemas.microsoft.com/office/drawing/2014/main" id="{897FD34B-E15F-CE7F-9FD4-2C8B16A10B9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029198" y="320396"/>
            <a:ext cx="890211" cy="936346"/>
            <a:chOff x="2469" y="712"/>
            <a:chExt cx="2740" cy="2882"/>
          </a:xfrm>
        </p:grpSpPr>
        <p:sp>
          <p:nvSpPr>
            <p:cNvPr id="142" name="Freeform 5">
              <a:extLst>
                <a:ext uri="{FF2B5EF4-FFF2-40B4-BE49-F238E27FC236}">
                  <a16:creationId xmlns:a16="http://schemas.microsoft.com/office/drawing/2014/main" id="{D4E4F6B0-4002-8D97-0B28-E5EB54772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620"/>
              <a:ext cx="397" cy="974"/>
            </a:xfrm>
            <a:custGeom>
              <a:avLst/>
              <a:gdLst>
                <a:gd name="T0" fmla="*/ 61 w 167"/>
                <a:gd name="T1" fmla="*/ 410 h 410"/>
                <a:gd name="T2" fmla="*/ 35 w 167"/>
                <a:gd name="T3" fmla="*/ 400 h 410"/>
                <a:gd name="T4" fmla="*/ 11 w 167"/>
                <a:gd name="T5" fmla="*/ 381 h 410"/>
                <a:gd name="T6" fmla="*/ 1 w 167"/>
                <a:gd name="T7" fmla="*/ 346 h 410"/>
                <a:gd name="T8" fmla="*/ 18 w 167"/>
                <a:gd name="T9" fmla="*/ 158 h 410"/>
                <a:gd name="T10" fmla="*/ 28 w 167"/>
                <a:gd name="T11" fmla="*/ 42 h 410"/>
                <a:gd name="T12" fmla="*/ 55 w 167"/>
                <a:gd name="T13" fmla="*/ 8 h 410"/>
                <a:gd name="T14" fmla="*/ 119 w 167"/>
                <a:gd name="T15" fmla="*/ 13 h 410"/>
                <a:gd name="T16" fmla="*/ 138 w 167"/>
                <a:gd name="T17" fmla="*/ 41 h 410"/>
                <a:gd name="T18" fmla="*/ 151 w 167"/>
                <a:gd name="T19" fmla="*/ 187 h 410"/>
                <a:gd name="T20" fmla="*/ 165 w 167"/>
                <a:gd name="T21" fmla="*/ 351 h 410"/>
                <a:gd name="T22" fmla="*/ 141 w 167"/>
                <a:gd name="T23" fmla="*/ 393 h 410"/>
                <a:gd name="T24" fmla="*/ 106 w 167"/>
                <a:gd name="T25" fmla="*/ 408 h 410"/>
                <a:gd name="T26" fmla="*/ 98 w 167"/>
                <a:gd name="T27" fmla="*/ 410 h 410"/>
                <a:gd name="T28" fmla="*/ 61 w 167"/>
                <a:gd name="T29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7" h="410">
                  <a:moveTo>
                    <a:pt x="61" y="410"/>
                  </a:moveTo>
                  <a:cubicBezTo>
                    <a:pt x="54" y="404"/>
                    <a:pt x="43" y="404"/>
                    <a:pt x="35" y="400"/>
                  </a:cubicBezTo>
                  <a:cubicBezTo>
                    <a:pt x="26" y="394"/>
                    <a:pt x="18" y="389"/>
                    <a:pt x="11" y="381"/>
                  </a:cubicBezTo>
                  <a:cubicBezTo>
                    <a:pt x="3" y="371"/>
                    <a:pt x="0" y="360"/>
                    <a:pt x="1" y="346"/>
                  </a:cubicBezTo>
                  <a:cubicBezTo>
                    <a:pt x="7" y="284"/>
                    <a:pt x="12" y="221"/>
                    <a:pt x="18" y="158"/>
                  </a:cubicBezTo>
                  <a:cubicBezTo>
                    <a:pt x="21" y="119"/>
                    <a:pt x="25" y="80"/>
                    <a:pt x="28" y="42"/>
                  </a:cubicBezTo>
                  <a:cubicBezTo>
                    <a:pt x="30" y="24"/>
                    <a:pt x="41" y="14"/>
                    <a:pt x="55" y="8"/>
                  </a:cubicBezTo>
                  <a:cubicBezTo>
                    <a:pt x="77" y="0"/>
                    <a:pt x="99" y="1"/>
                    <a:pt x="119" y="13"/>
                  </a:cubicBezTo>
                  <a:cubicBezTo>
                    <a:pt x="130" y="19"/>
                    <a:pt x="137" y="28"/>
                    <a:pt x="138" y="41"/>
                  </a:cubicBezTo>
                  <a:cubicBezTo>
                    <a:pt x="142" y="90"/>
                    <a:pt x="147" y="139"/>
                    <a:pt x="151" y="187"/>
                  </a:cubicBezTo>
                  <a:cubicBezTo>
                    <a:pt x="156" y="242"/>
                    <a:pt x="161" y="297"/>
                    <a:pt x="165" y="351"/>
                  </a:cubicBezTo>
                  <a:cubicBezTo>
                    <a:pt x="167" y="370"/>
                    <a:pt x="155" y="383"/>
                    <a:pt x="141" y="393"/>
                  </a:cubicBezTo>
                  <a:cubicBezTo>
                    <a:pt x="131" y="401"/>
                    <a:pt x="118" y="405"/>
                    <a:pt x="106" y="408"/>
                  </a:cubicBezTo>
                  <a:cubicBezTo>
                    <a:pt x="103" y="408"/>
                    <a:pt x="100" y="408"/>
                    <a:pt x="98" y="410"/>
                  </a:cubicBezTo>
                  <a:cubicBezTo>
                    <a:pt x="85" y="410"/>
                    <a:pt x="73" y="410"/>
                    <a:pt x="61" y="41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3" name="Freeform 7">
              <a:extLst>
                <a:ext uri="{FF2B5EF4-FFF2-40B4-BE49-F238E27FC236}">
                  <a16:creationId xmlns:a16="http://schemas.microsoft.com/office/drawing/2014/main" id="{70168659-8C33-F3B6-08C3-90A6D60AC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2311"/>
              <a:ext cx="900" cy="686"/>
            </a:xfrm>
            <a:custGeom>
              <a:avLst/>
              <a:gdLst>
                <a:gd name="T0" fmla="*/ 378 w 379"/>
                <a:gd name="T1" fmla="*/ 182 h 289"/>
                <a:gd name="T2" fmla="*/ 304 w 379"/>
                <a:gd name="T3" fmla="*/ 285 h 289"/>
                <a:gd name="T4" fmla="*/ 262 w 379"/>
                <a:gd name="T5" fmla="*/ 274 h 289"/>
                <a:gd name="T6" fmla="*/ 55 w 379"/>
                <a:gd name="T7" fmla="*/ 128 h 289"/>
                <a:gd name="T8" fmla="*/ 19 w 379"/>
                <a:gd name="T9" fmla="*/ 102 h 289"/>
                <a:gd name="T10" fmla="*/ 2 w 379"/>
                <a:gd name="T11" fmla="*/ 67 h 289"/>
                <a:gd name="T12" fmla="*/ 40 w 379"/>
                <a:gd name="T13" fmla="*/ 7 h 289"/>
                <a:gd name="T14" fmla="*/ 72 w 379"/>
                <a:gd name="T15" fmla="*/ 5 h 289"/>
                <a:gd name="T16" fmla="*/ 346 w 379"/>
                <a:gd name="T17" fmla="*/ 133 h 289"/>
                <a:gd name="T18" fmla="*/ 378 w 379"/>
                <a:gd name="T19" fmla="*/ 18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9" h="289">
                  <a:moveTo>
                    <a:pt x="378" y="182"/>
                  </a:moveTo>
                  <a:cubicBezTo>
                    <a:pt x="379" y="230"/>
                    <a:pt x="344" y="276"/>
                    <a:pt x="304" y="285"/>
                  </a:cubicBezTo>
                  <a:cubicBezTo>
                    <a:pt x="287" y="289"/>
                    <a:pt x="274" y="282"/>
                    <a:pt x="262" y="274"/>
                  </a:cubicBezTo>
                  <a:cubicBezTo>
                    <a:pt x="193" y="225"/>
                    <a:pt x="124" y="177"/>
                    <a:pt x="55" y="128"/>
                  </a:cubicBezTo>
                  <a:cubicBezTo>
                    <a:pt x="43" y="120"/>
                    <a:pt x="31" y="110"/>
                    <a:pt x="19" y="102"/>
                  </a:cubicBezTo>
                  <a:cubicBezTo>
                    <a:pt x="6" y="94"/>
                    <a:pt x="0" y="82"/>
                    <a:pt x="2" y="67"/>
                  </a:cubicBezTo>
                  <a:cubicBezTo>
                    <a:pt x="4" y="41"/>
                    <a:pt x="16" y="20"/>
                    <a:pt x="40" y="7"/>
                  </a:cubicBezTo>
                  <a:cubicBezTo>
                    <a:pt x="50" y="1"/>
                    <a:pt x="61" y="0"/>
                    <a:pt x="72" y="5"/>
                  </a:cubicBezTo>
                  <a:cubicBezTo>
                    <a:pt x="163" y="48"/>
                    <a:pt x="255" y="91"/>
                    <a:pt x="346" y="133"/>
                  </a:cubicBezTo>
                  <a:cubicBezTo>
                    <a:pt x="369" y="144"/>
                    <a:pt x="377" y="162"/>
                    <a:pt x="378" y="182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4" name="Freeform 8">
              <a:extLst>
                <a:ext uri="{FF2B5EF4-FFF2-40B4-BE49-F238E27FC236}">
                  <a16:creationId xmlns:a16="http://schemas.microsoft.com/office/drawing/2014/main" id="{97B3F709-78C4-EFD0-D3ED-48C94A91C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3" y="1306"/>
              <a:ext cx="905" cy="703"/>
            </a:xfrm>
            <a:custGeom>
              <a:avLst/>
              <a:gdLst>
                <a:gd name="T0" fmla="*/ 381 w 381"/>
                <a:gd name="T1" fmla="*/ 108 h 296"/>
                <a:gd name="T2" fmla="*/ 348 w 381"/>
                <a:gd name="T3" fmla="*/ 161 h 296"/>
                <a:gd name="T4" fmla="*/ 75 w 381"/>
                <a:gd name="T5" fmla="*/ 288 h 296"/>
                <a:gd name="T6" fmla="*/ 30 w 381"/>
                <a:gd name="T7" fmla="*/ 279 h 296"/>
                <a:gd name="T8" fmla="*/ 5 w 381"/>
                <a:gd name="T9" fmla="*/ 213 h 296"/>
                <a:gd name="T10" fmla="*/ 19 w 381"/>
                <a:gd name="T11" fmla="*/ 193 h 296"/>
                <a:gd name="T12" fmla="*/ 259 w 381"/>
                <a:gd name="T13" fmla="*/ 24 h 296"/>
                <a:gd name="T14" fmla="*/ 348 w 381"/>
                <a:gd name="T15" fmla="*/ 33 h 296"/>
                <a:gd name="T16" fmla="*/ 381 w 381"/>
                <a:gd name="T17" fmla="*/ 10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96">
                  <a:moveTo>
                    <a:pt x="381" y="108"/>
                  </a:moveTo>
                  <a:cubicBezTo>
                    <a:pt x="379" y="133"/>
                    <a:pt x="371" y="150"/>
                    <a:pt x="348" y="161"/>
                  </a:cubicBezTo>
                  <a:cubicBezTo>
                    <a:pt x="257" y="203"/>
                    <a:pt x="166" y="245"/>
                    <a:pt x="75" y="288"/>
                  </a:cubicBezTo>
                  <a:cubicBezTo>
                    <a:pt x="58" y="296"/>
                    <a:pt x="43" y="291"/>
                    <a:pt x="30" y="279"/>
                  </a:cubicBezTo>
                  <a:cubicBezTo>
                    <a:pt x="10" y="261"/>
                    <a:pt x="0" y="240"/>
                    <a:pt x="5" y="213"/>
                  </a:cubicBezTo>
                  <a:cubicBezTo>
                    <a:pt x="7" y="204"/>
                    <a:pt x="11" y="198"/>
                    <a:pt x="19" y="193"/>
                  </a:cubicBezTo>
                  <a:cubicBezTo>
                    <a:pt x="99" y="137"/>
                    <a:pt x="179" y="80"/>
                    <a:pt x="259" y="24"/>
                  </a:cubicBezTo>
                  <a:cubicBezTo>
                    <a:pt x="293" y="0"/>
                    <a:pt x="319" y="3"/>
                    <a:pt x="348" y="33"/>
                  </a:cubicBezTo>
                  <a:cubicBezTo>
                    <a:pt x="368" y="54"/>
                    <a:pt x="379" y="80"/>
                    <a:pt x="381" y="108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5" name="Freeform 9">
              <a:extLst>
                <a:ext uri="{FF2B5EF4-FFF2-40B4-BE49-F238E27FC236}">
                  <a16:creationId xmlns:a16="http://schemas.microsoft.com/office/drawing/2014/main" id="{2D7E883E-D2E3-D770-977B-539DBC959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" y="2316"/>
              <a:ext cx="905" cy="686"/>
            </a:xfrm>
            <a:custGeom>
              <a:avLst/>
              <a:gdLst>
                <a:gd name="T0" fmla="*/ 320 w 381"/>
                <a:gd name="T1" fmla="*/ 0 h 289"/>
                <a:gd name="T2" fmla="*/ 363 w 381"/>
                <a:gd name="T3" fmla="*/ 24 h 289"/>
                <a:gd name="T4" fmla="*/ 378 w 381"/>
                <a:gd name="T5" fmla="*/ 58 h 289"/>
                <a:gd name="T6" fmla="*/ 357 w 381"/>
                <a:gd name="T7" fmla="*/ 104 h 289"/>
                <a:gd name="T8" fmla="*/ 160 w 381"/>
                <a:gd name="T9" fmla="*/ 242 h 289"/>
                <a:gd name="T10" fmla="*/ 116 w 381"/>
                <a:gd name="T11" fmla="*/ 273 h 289"/>
                <a:gd name="T12" fmla="*/ 48 w 381"/>
                <a:gd name="T13" fmla="*/ 271 h 289"/>
                <a:gd name="T14" fmla="*/ 2 w 381"/>
                <a:gd name="T15" fmla="*/ 191 h 289"/>
                <a:gd name="T16" fmla="*/ 35 w 381"/>
                <a:gd name="T17" fmla="*/ 130 h 289"/>
                <a:gd name="T18" fmla="*/ 308 w 381"/>
                <a:gd name="T19" fmla="*/ 3 h 289"/>
                <a:gd name="T20" fmla="*/ 320 w 381"/>
                <a:gd name="T2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289">
                  <a:moveTo>
                    <a:pt x="320" y="0"/>
                  </a:moveTo>
                  <a:cubicBezTo>
                    <a:pt x="340" y="0"/>
                    <a:pt x="353" y="11"/>
                    <a:pt x="363" y="24"/>
                  </a:cubicBezTo>
                  <a:cubicBezTo>
                    <a:pt x="371" y="34"/>
                    <a:pt x="376" y="46"/>
                    <a:pt x="378" y="58"/>
                  </a:cubicBezTo>
                  <a:cubicBezTo>
                    <a:pt x="381" y="78"/>
                    <a:pt x="374" y="92"/>
                    <a:pt x="357" y="104"/>
                  </a:cubicBezTo>
                  <a:cubicBezTo>
                    <a:pt x="291" y="149"/>
                    <a:pt x="226" y="196"/>
                    <a:pt x="160" y="242"/>
                  </a:cubicBezTo>
                  <a:cubicBezTo>
                    <a:pt x="145" y="252"/>
                    <a:pt x="131" y="263"/>
                    <a:pt x="116" y="273"/>
                  </a:cubicBezTo>
                  <a:cubicBezTo>
                    <a:pt x="93" y="289"/>
                    <a:pt x="71" y="288"/>
                    <a:pt x="48" y="271"/>
                  </a:cubicBezTo>
                  <a:cubicBezTo>
                    <a:pt x="21" y="250"/>
                    <a:pt x="5" y="224"/>
                    <a:pt x="2" y="191"/>
                  </a:cubicBezTo>
                  <a:cubicBezTo>
                    <a:pt x="0" y="166"/>
                    <a:pt x="9" y="142"/>
                    <a:pt x="35" y="130"/>
                  </a:cubicBezTo>
                  <a:cubicBezTo>
                    <a:pt x="126" y="89"/>
                    <a:pt x="217" y="46"/>
                    <a:pt x="308" y="3"/>
                  </a:cubicBezTo>
                  <a:cubicBezTo>
                    <a:pt x="312" y="1"/>
                    <a:pt x="317" y="0"/>
                    <a:pt x="320" y="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6" name="Freeform 10">
              <a:extLst>
                <a:ext uri="{FF2B5EF4-FFF2-40B4-BE49-F238E27FC236}">
                  <a16:creationId xmlns:a16="http://schemas.microsoft.com/office/drawing/2014/main" id="{A32C3DE4-76A9-F164-10D6-044E33B2D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1323"/>
              <a:ext cx="904" cy="679"/>
            </a:xfrm>
            <a:custGeom>
              <a:avLst/>
              <a:gdLst>
                <a:gd name="T0" fmla="*/ 83 w 380"/>
                <a:gd name="T1" fmla="*/ 0 h 286"/>
                <a:gd name="T2" fmla="*/ 109 w 380"/>
                <a:gd name="T3" fmla="*/ 8 h 286"/>
                <a:gd name="T4" fmla="*/ 297 w 380"/>
                <a:gd name="T5" fmla="*/ 141 h 286"/>
                <a:gd name="T6" fmla="*/ 355 w 380"/>
                <a:gd name="T7" fmla="*/ 181 h 286"/>
                <a:gd name="T8" fmla="*/ 375 w 380"/>
                <a:gd name="T9" fmla="*/ 229 h 286"/>
                <a:gd name="T10" fmla="*/ 329 w 380"/>
                <a:gd name="T11" fmla="*/ 283 h 286"/>
                <a:gd name="T12" fmla="*/ 306 w 380"/>
                <a:gd name="T13" fmla="*/ 281 h 286"/>
                <a:gd name="T14" fmla="*/ 33 w 380"/>
                <a:gd name="T15" fmla="*/ 154 h 286"/>
                <a:gd name="T16" fmla="*/ 0 w 380"/>
                <a:gd name="T17" fmla="*/ 101 h 286"/>
                <a:gd name="T18" fmla="*/ 64 w 380"/>
                <a:gd name="T19" fmla="*/ 4 h 286"/>
                <a:gd name="T20" fmla="*/ 83 w 380"/>
                <a:gd name="T2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286">
                  <a:moveTo>
                    <a:pt x="83" y="0"/>
                  </a:moveTo>
                  <a:cubicBezTo>
                    <a:pt x="93" y="1"/>
                    <a:pt x="101" y="3"/>
                    <a:pt x="109" y="8"/>
                  </a:cubicBezTo>
                  <a:cubicBezTo>
                    <a:pt x="171" y="52"/>
                    <a:pt x="234" y="97"/>
                    <a:pt x="297" y="141"/>
                  </a:cubicBezTo>
                  <a:cubicBezTo>
                    <a:pt x="316" y="154"/>
                    <a:pt x="335" y="168"/>
                    <a:pt x="355" y="181"/>
                  </a:cubicBezTo>
                  <a:cubicBezTo>
                    <a:pt x="373" y="193"/>
                    <a:pt x="380" y="209"/>
                    <a:pt x="375" y="229"/>
                  </a:cubicBezTo>
                  <a:cubicBezTo>
                    <a:pt x="369" y="255"/>
                    <a:pt x="356" y="275"/>
                    <a:pt x="329" y="283"/>
                  </a:cubicBezTo>
                  <a:cubicBezTo>
                    <a:pt x="321" y="286"/>
                    <a:pt x="313" y="285"/>
                    <a:pt x="306" y="281"/>
                  </a:cubicBezTo>
                  <a:cubicBezTo>
                    <a:pt x="215" y="239"/>
                    <a:pt x="124" y="196"/>
                    <a:pt x="33" y="154"/>
                  </a:cubicBezTo>
                  <a:cubicBezTo>
                    <a:pt x="9" y="143"/>
                    <a:pt x="0" y="125"/>
                    <a:pt x="0" y="101"/>
                  </a:cubicBezTo>
                  <a:cubicBezTo>
                    <a:pt x="0" y="61"/>
                    <a:pt x="28" y="18"/>
                    <a:pt x="64" y="4"/>
                  </a:cubicBezTo>
                  <a:cubicBezTo>
                    <a:pt x="70" y="2"/>
                    <a:pt x="77" y="1"/>
                    <a:pt x="83" y="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7" name="Freeform 11">
              <a:extLst>
                <a:ext uri="{FF2B5EF4-FFF2-40B4-BE49-F238E27FC236}">
                  <a16:creationId xmlns:a16="http://schemas.microsoft.com/office/drawing/2014/main" id="{1427989F-BF13-8C8E-2371-56B4C8542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712"/>
              <a:ext cx="395" cy="986"/>
            </a:xfrm>
            <a:custGeom>
              <a:avLst/>
              <a:gdLst>
                <a:gd name="T0" fmla="*/ 11 w 166"/>
                <a:gd name="T1" fmla="*/ 32 h 415"/>
                <a:gd name="T2" fmla="*/ 108 w 166"/>
                <a:gd name="T3" fmla="*/ 6 h 415"/>
                <a:gd name="T4" fmla="*/ 124 w 166"/>
                <a:gd name="T5" fmla="*/ 11 h 415"/>
                <a:gd name="T6" fmla="*/ 165 w 166"/>
                <a:gd name="T7" fmla="*/ 53 h 415"/>
                <a:gd name="T8" fmla="*/ 164 w 166"/>
                <a:gd name="T9" fmla="*/ 73 h 415"/>
                <a:gd name="T10" fmla="*/ 148 w 166"/>
                <a:gd name="T11" fmla="*/ 254 h 415"/>
                <a:gd name="T12" fmla="*/ 138 w 166"/>
                <a:gd name="T13" fmla="*/ 375 h 415"/>
                <a:gd name="T14" fmla="*/ 122 w 166"/>
                <a:gd name="T15" fmla="*/ 400 h 415"/>
                <a:gd name="T16" fmla="*/ 45 w 166"/>
                <a:gd name="T17" fmla="*/ 400 h 415"/>
                <a:gd name="T18" fmla="*/ 29 w 166"/>
                <a:gd name="T19" fmla="*/ 375 h 415"/>
                <a:gd name="T20" fmla="*/ 17 w 166"/>
                <a:gd name="T21" fmla="*/ 246 h 415"/>
                <a:gd name="T22" fmla="*/ 11 w 166"/>
                <a:gd name="T23" fmla="*/ 180 h 415"/>
                <a:gd name="T24" fmla="*/ 1 w 166"/>
                <a:gd name="T25" fmla="*/ 63 h 415"/>
                <a:gd name="T26" fmla="*/ 11 w 166"/>
                <a:gd name="T27" fmla="*/ 32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415">
                  <a:moveTo>
                    <a:pt x="11" y="32"/>
                  </a:moveTo>
                  <a:cubicBezTo>
                    <a:pt x="38" y="4"/>
                    <a:pt x="72" y="0"/>
                    <a:pt x="108" y="6"/>
                  </a:cubicBezTo>
                  <a:cubicBezTo>
                    <a:pt x="114" y="7"/>
                    <a:pt x="119" y="10"/>
                    <a:pt x="124" y="11"/>
                  </a:cubicBezTo>
                  <a:cubicBezTo>
                    <a:pt x="143" y="20"/>
                    <a:pt x="159" y="32"/>
                    <a:pt x="165" y="53"/>
                  </a:cubicBezTo>
                  <a:cubicBezTo>
                    <a:pt x="166" y="60"/>
                    <a:pt x="165" y="67"/>
                    <a:pt x="164" y="73"/>
                  </a:cubicBezTo>
                  <a:cubicBezTo>
                    <a:pt x="159" y="133"/>
                    <a:pt x="154" y="194"/>
                    <a:pt x="148" y="254"/>
                  </a:cubicBezTo>
                  <a:cubicBezTo>
                    <a:pt x="145" y="294"/>
                    <a:pt x="141" y="335"/>
                    <a:pt x="138" y="375"/>
                  </a:cubicBezTo>
                  <a:cubicBezTo>
                    <a:pt x="137" y="386"/>
                    <a:pt x="131" y="394"/>
                    <a:pt x="122" y="400"/>
                  </a:cubicBezTo>
                  <a:cubicBezTo>
                    <a:pt x="96" y="414"/>
                    <a:pt x="71" y="415"/>
                    <a:pt x="45" y="400"/>
                  </a:cubicBezTo>
                  <a:cubicBezTo>
                    <a:pt x="36" y="395"/>
                    <a:pt x="30" y="386"/>
                    <a:pt x="29" y="375"/>
                  </a:cubicBezTo>
                  <a:cubicBezTo>
                    <a:pt x="24" y="332"/>
                    <a:pt x="21" y="289"/>
                    <a:pt x="17" y="246"/>
                  </a:cubicBezTo>
                  <a:cubicBezTo>
                    <a:pt x="15" y="224"/>
                    <a:pt x="13" y="202"/>
                    <a:pt x="11" y="180"/>
                  </a:cubicBezTo>
                  <a:cubicBezTo>
                    <a:pt x="8" y="141"/>
                    <a:pt x="4" y="102"/>
                    <a:pt x="1" y="63"/>
                  </a:cubicBezTo>
                  <a:cubicBezTo>
                    <a:pt x="0" y="51"/>
                    <a:pt x="4" y="41"/>
                    <a:pt x="11" y="32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8" name="Freeform 13">
              <a:extLst>
                <a:ext uri="{FF2B5EF4-FFF2-40B4-BE49-F238E27FC236}">
                  <a16:creationId xmlns:a16="http://schemas.microsoft.com/office/drawing/2014/main" id="{12457847-1C01-24F8-E450-7EE16702D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" y="2905"/>
              <a:ext cx="152" cy="147"/>
            </a:xfrm>
            <a:custGeom>
              <a:avLst/>
              <a:gdLst>
                <a:gd name="T0" fmla="*/ 33 w 64"/>
                <a:gd name="T1" fmla="*/ 62 h 62"/>
                <a:gd name="T2" fmla="*/ 0 w 64"/>
                <a:gd name="T3" fmla="*/ 31 h 62"/>
                <a:gd name="T4" fmla="*/ 32 w 64"/>
                <a:gd name="T5" fmla="*/ 0 h 62"/>
                <a:gd name="T6" fmla="*/ 64 w 64"/>
                <a:gd name="T7" fmla="*/ 31 h 62"/>
                <a:gd name="T8" fmla="*/ 33 w 64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2">
                  <a:moveTo>
                    <a:pt x="33" y="62"/>
                  </a:moveTo>
                  <a:cubicBezTo>
                    <a:pt x="15" y="62"/>
                    <a:pt x="0" y="48"/>
                    <a:pt x="0" y="31"/>
                  </a:cubicBezTo>
                  <a:cubicBezTo>
                    <a:pt x="0" y="13"/>
                    <a:pt x="14" y="0"/>
                    <a:pt x="32" y="0"/>
                  </a:cubicBezTo>
                  <a:cubicBezTo>
                    <a:pt x="50" y="0"/>
                    <a:pt x="64" y="13"/>
                    <a:pt x="64" y="31"/>
                  </a:cubicBezTo>
                  <a:cubicBezTo>
                    <a:pt x="64" y="47"/>
                    <a:pt x="50" y="61"/>
                    <a:pt x="33" y="62"/>
                  </a:cubicBezTo>
                  <a:close/>
                </a:path>
              </a:pathLst>
            </a:custGeom>
            <a:solidFill>
              <a:srgbClr val="FCC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9" name="Freeform 14">
              <a:extLst>
                <a:ext uri="{FF2B5EF4-FFF2-40B4-BE49-F238E27FC236}">
                  <a16:creationId xmlns:a16="http://schemas.microsoft.com/office/drawing/2014/main" id="{D1818B9B-B05E-8711-2CD1-1F3BCB2DF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" y="2921"/>
              <a:ext cx="110" cy="112"/>
            </a:xfrm>
            <a:custGeom>
              <a:avLst/>
              <a:gdLst>
                <a:gd name="T0" fmla="*/ 46 w 46"/>
                <a:gd name="T1" fmla="*/ 24 h 47"/>
                <a:gd name="T2" fmla="*/ 22 w 46"/>
                <a:gd name="T3" fmla="*/ 47 h 47"/>
                <a:gd name="T4" fmla="*/ 0 w 46"/>
                <a:gd name="T5" fmla="*/ 24 h 47"/>
                <a:gd name="T6" fmla="*/ 23 w 46"/>
                <a:gd name="T7" fmla="*/ 0 h 47"/>
                <a:gd name="T8" fmla="*/ 46 w 46"/>
                <a:gd name="T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7">
                  <a:moveTo>
                    <a:pt x="46" y="24"/>
                  </a:moveTo>
                  <a:cubicBezTo>
                    <a:pt x="45" y="37"/>
                    <a:pt x="35" y="47"/>
                    <a:pt x="22" y="47"/>
                  </a:cubicBezTo>
                  <a:cubicBezTo>
                    <a:pt x="10" y="47"/>
                    <a:pt x="0" y="36"/>
                    <a:pt x="0" y="24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0" name="Freeform 15">
              <a:extLst>
                <a:ext uri="{FF2B5EF4-FFF2-40B4-BE49-F238E27FC236}">
                  <a16:creationId xmlns:a16="http://schemas.microsoft.com/office/drawing/2014/main" id="{DD1565D1-9C0F-6368-3AF9-7DE3A81DA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936"/>
              <a:ext cx="65" cy="76"/>
            </a:xfrm>
            <a:custGeom>
              <a:avLst/>
              <a:gdLst>
                <a:gd name="T0" fmla="*/ 6 w 27"/>
                <a:gd name="T1" fmla="*/ 2 h 32"/>
                <a:gd name="T2" fmla="*/ 20 w 27"/>
                <a:gd name="T3" fmla="*/ 3 h 32"/>
                <a:gd name="T4" fmla="*/ 25 w 27"/>
                <a:gd name="T5" fmla="*/ 12 h 32"/>
                <a:gd name="T6" fmla="*/ 24 w 27"/>
                <a:gd name="T7" fmla="*/ 26 h 32"/>
                <a:gd name="T8" fmla="*/ 22 w 27"/>
                <a:gd name="T9" fmla="*/ 31 h 32"/>
                <a:gd name="T10" fmla="*/ 17 w 27"/>
                <a:gd name="T11" fmla="*/ 29 h 32"/>
                <a:gd name="T12" fmla="*/ 10 w 27"/>
                <a:gd name="T13" fmla="*/ 22 h 32"/>
                <a:gd name="T14" fmla="*/ 6 w 27"/>
                <a:gd name="T15" fmla="*/ 30 h 32"/>
                <a:gd name="T16" fmla="*/ 2 w 27"/>
                <a:gd name="T17" fmla="*/ 31 h 32"/>
                <a:gd name="T18" fmla="*/ 1 w 27"/>
                <a:gd name="T19" fmla="*/ 8 h 32"/>
                <a:gd name="T20" fmla="*/ 6 w 27"/>
                <a:gd name="T21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2">
                  <a:moveTo>
                    <a:pt x="6" y="2"/>
                  </a:moveTo>
                  <a:cubicBezTo>
                    <a:pt x="11" y="0"/>
                    <a:pt x="16" y="1"/>
                    <a:pt x="20" y="3"/>
                  </a:cubicBezTo>
                  <a:cubicBezTo>
                    <a:pt x="24" y="5"/>
                    <a:pt x="27" y="8"/>
                    <a:pt x="25" y="12"/>
                  </a:cubicBezTo>
                  <a:cubicBezTo>
                    <a:pt x="22" y="17"/>
                    <a:pt x="23" y="22"/>
                    <a:pt x="24" y="26"/>
                  </a:cubicBezTo>
                  <a:cubicBezTo>
                    <a:pt x="24" y="28"/>
                    <a:pt x="24" y="30"/>
                    <a:pt x="22" y="31"/>
                  </a:cubicBezTo>
                  <a:cubicBezTo>
                    <a:pt x="20" y="32"/>
                    <a:pt x="18" y="32"/>
                    <a:pt x="17" y="29"/>
                  </a:cubicBezTo>
                  <a:cubicBezTo>
                    <a:pt x="16" y="25"/>
                    <a:pt x="14" y="22"/>
                    <a:pt x="10" y="22"/>
                  </a:cubicBezTo>
                  <a:cubicBezTo>
                    <a:pt x="4" y="22"/>
                    <a:pt x="8" y="28"/>
                    <a:pt x="6" y="30"/>
                  </a:cubicBezTo>
                  <a:cubicBezTo>
                    <a:pt x="5" y="31"/>
                    <a:pt x="3" y="31"/>
                    <a:pt x="2" y="31"/>
                  </a:cubicBezTo>
                  <a:cubicBezTo>
                    <a:pt x="0" y="24"/>
                    <a:pt x="2" y="16"/>
                    <a:pt x="1" y="8"/>
                  </a:cubicBezTo>
                  <a:cubicBezTo>
                    <a:pt x="1" y="4"/>
                    <a:pt x="4" y="4"/>
                    <a:pt x="6" y="2"/>
                  </a:cubicBezTo>
                  <a:close/>
                </a:path>
              </a:pathLst>
            </a:custGeom>
            <a:solidFill>
              <a:srgbClr val="FDC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57F22FBD-9F2F-5AFC-BDE7-B8251EBBE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" y="2940"/>
              <a:ext cx="19" cy="69"/>
            </a:xfrm>
            <a:custGeom>
              <a:avLst/>
              <a:gdLst>
                <a:gd name="T0" fmla="*/ 8 w 8"/>
                <a:gd name="T1" fmla="*/ 0 h 29"/>
                <a:gd name="T2" fmla="*/ 4 w 8"/>
                <a:gd name="T3" fmla="*/ 18 h 29"/>
                <a:gd name="T4" fmla="*/ 4 w 8"/>
                <a:gd name="T5" fmla="*/ 29 h 29"/>
                <a:gd name="T6" fmla="*/ 3 w 8"/>
                <a:gd name="T7" fmla="*/ 3 h 29"/>
                <a:gd name="T8" fmla="*/ 8 w 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9">
                  <a:moveTo>
                    <a:pt x="8" y="0"/>
                  </a:moveTo>
                  <a:cubicBezTo>
                    <a:pt x="2" y="5"/>
                    <a:pt x="5" y="12"/>
                    <a:pt x="4" y="18"/>
                  </a:cubicBezTo>
                  <a:cubicBezTo>
                    <a:pt x="4" y="22"/>
                    <a:pt x="4" y="25"/>
                    <a:pt x="4" y="29"/>
                  </a:cubicBezTo>
                  <a:cubicBezTo>
                    <a:pt x="0" y="21"/>
                    <a:pt x="2" y="12"/>
                    <a:pt x="3" y="3"/>
                  </a:cubicBezTo>
                  <a:cubicBezTo>
                    <a:pt x="3" y="1"/>
                    <a:pt x="6" y="0"/>
                    <a:pt x="8" y="0"/>
                  </a:cubicBezTo>
                  <a:close/>
                </a:path>
              </a:pathLst>
            </a:custGeom>
            <a:solidFill>
              <a:srgbClr val="FCC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2" name="Freeform 18">
              <a:extLst>
                <a:ext uri="{FF2B5EF4-FFF2-40B4-BE49-F238E27FC236}">
                  <a16:creationId xmlns:a16="http://schemas.microsoft.com/office/drawing/2014/main" id="{408F364B-C8DB-9E20-9A7C-9A7D4C495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" y="2955"/>
              <a:ext cx="24" cy="19"/>
            </a:xfrm>
            <a:custGeom>
              <a:avLst/>
              <a:gdLst>
                <a:gd name="T0" fmla="*/ 10 w 10"/>
                <a:gd name="T1" fmla="*/ 3 h 8"/>
                <a:gd name="T2" fmla="*/ 6 w 10"/>
                <a:gd name="T3" fmla="*/ 8 h 8"/>
                <a:gd name="T4" fmla="*/ 0 w 10"/>
                <a:gd name="T5" fmla="*/ 4 h 8"/>
                <a:gd name="T6" fmla="*/ 4 w 10"/>
                <a:gd name="T7" fmla="*/ 0 h 8"/>
                <a:gd name="T8" fmla="*/ 10 w 10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0" y="3"/>
                  </a:moveTo>
                  <a:cubicBezTo>
                    <a:pt x="10" y="6"/>
                    <a:pt x="8" y="8"/>
                    <a:pt x="6" y="8"/>
                  </a:cubicBezTo>
                  <a:cubicBezTo>
                    <a:pt x="3" y="8"/>
                    <a:pt x="0" y="8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1"/>
                    <a:pt x="10" y="3"/>
                  </a:cubicBezTo>
                  <a:close/>
                </a:path>
              </a:pathLst>
            </a:custGeom>
            <a:solidFill>
              <a:srgbClr val="FEEA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  <p:sp>
        <p:nvSpPr>
          <p:cNvPr id="153" name="Teardrop 135">
            <a:extLst>
              <a:ext uri="{FF2B5EF4-FFF2-40B4-BE49-F238E27FC236}">
                <a16:creationId xmlns:a16="http://schemas.microsoft.com/office/drawing/2014/main" id="{11966843-8E44-FA91-CAE2-FD1D2F2BFAFB}"/>
              </a:ext>
            </a:extLst>
          </p:cNvPr>
          <p:cNvSpPr/>
          <p:nvPr/>
        </p:nvSpPr>
        <p:spPr>
          <a:xfrm rot="8100000">
            <a:off x="8517698" y="3572445"/>
            <a:ext cx="432048" cy="432048"/>
          </a:xfrm>
          <a:prstGeom prst="teardrop">
            <a:avLst>
              <a:gd name="adj" fmla="val 149054"/>
            </a:avLst>
          </a:pr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TextBox 137">
            <a:extLst>
              <a:ext uri="{FF2B5EF4-FFF2-40B4-BE49-F238E27FC236}">
                <a16:creationId xmlns:a16="http://schemas.microsoft.com/office/drawing/2014/main" id="{A87976A7-3402-3500-CFCD-ADA962335484}"/>
              </a:ext>
            </a:extLst>
          </p:cNvPr>
          <p:cNvSpPr txBox="1"/>
          <p:nvPr/>
        </p:nvSpPr>
        <p:spPr>
          <a:xfrm>
            <a:off x="8578446" y="3619192"/>
            <a:ext cx="327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5" name="Teardrop 135">
            <a:extLst>
              <a:ext uri="{FF2B5EF4-FFF2-40B4-BE49-F238E27FC236}">
                <a16:creationId xmlns:a16="http://schemas.microsoft.com/office/drawing/2014/main" id="{89605AFB-1A73-C4F8-8D7E-A9F731DF1435}"/>
              </a:ext>
            </a:extLst>
          </p:cNvPr>
          <p:cNvSpPr/>
          <p:nvPr/>
        </p:nvSpPr>
        <p:spPr>
          <a:xfrm rot="8100000">
            <a:off x="9777033" y="1741836"/>
            <a:ext cx="432048" cy="432048"/>
          </a:xfrm>
          <a:prstGeom prst="teardrop">
            <a:avLst>
              <a:gd name="adj" fmla="val 149054"/>
            </a:avLst>
          </a:pr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6" name="TextBox 137">
            <a:extLst>
              <a:ext uri="{FF2B5EF4-FFF2-40B4-BE49-F238E27FC236}">
                <a16:creationId xmlns:a16="http://schemas.microsoft.com/office/drawing/2014/main" id="{3088AE54-7564-090D-2A57-0733C85D6F7A}"/>
              </a:ext>
            </a:extLst>
          </p:cNvPr>
          <p:cNvSpPr txBox="1"/>
          <p:nvPr/>
        </p:nvSpPr>
        <p:spPr>
          <a:xfrm>
            <a:off x="9837781" y="1788583"/>
            <a:ext cx="327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7" name="Teardrop 135">
            <a:extLst>
              <a:ext uri="{FF2B5EF4-FFF2-40B4-BE49-F238E27FC236}">
                <a16:creationId xmlns:a16="http://schemas.microsoft.com/office/drawing/2014/main" id="{801DFEF0-1203-D72D-24B0-41D28DAB4AAA}"/>
              </a:ext>
            </a:extLst>
          </p:cNvPr>
          <p:cNvSpPr/>
          <p:nvPr/>
        </p:nvSpPr>
        <p:spPr>
          <a:xfrm rot="8100000">
            <a:off x="6977597" y="3798427"/>
            <a:ext cx="432048" cy="432048"/>
          </a:xfrm>
          <a:prstGeom prst="teardrop">
            <a:avLst>
              <a:gd name="adj" fmla="val 149054"/>
            </a:avLst>
          </a:pr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8" name="TextBox 137">
            <a:extLst>
              <a:ext uri="{FF2B5EF4-FFF2-40B4-BE49-F238E27FC236}">
                <a16:creationId xmlns:a16="http://schemas.microsoft.com/office/drawing/2014/main" id="{CC13766B-72BA-D4C4-D1D9-927E28A77849}"/>
              </a:ext>
            </a:extLst>
          </p:cNvPr>
          <p:cNvSpPr txBox="1"/>
          <p:nvPr/>
        </p:nvSpPr>
        <p:spPr>
          <a:xfrm>
            <a:off x="7038345" y="3845174"/>
            <a:ext cx="327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9" name="Teardrop 135">
            <a:extLst>
              <a:ext uri="{FF2B5EF4-FFF2-40B4-BE49-F238E27FC236}">
                <a16:creationId xmlns:a16="http://schemas.microsoft.com/office/drawing/2014/main" id="{8E722DF4-3234-30F6-B1C0-BBBDAF1B591E}"/>
              </a:ext>
            </a:extLst>
          </p:cNvPr>
          <p:cNvSpPr/>
          <p:nvPr/>
        </p:nvSpPr>
        <p:spPr>
          <a:xfrm rot="8100000">
            <a:off x="7357057" y="1413777"/>
            <a:ext cx="432048" cy="432048"/>
          </a:xfrm>
          <a:prstGeom prst="teardrop">
            <a:avLst>
              <a:gd name="adj" fmla="val 149054"/>
            </a:avLst>
          </a:pr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0" name="TextBox 137">
            <a:extLst>
              <a:ext uri="{FF2B5EF4-FFF2-40B4-BE49-F238E27FC236}">
                <a16:creationId xmlns:a16="http://schemas.microsoft.com/office/drawing/2014/main" id="{F6E3CE2F-CE2A-82B7-1923-04EA4D9F5B53}"/>
              </a:ext>
            </a:extLst>
          </p:cNvPr>
          <p:cNvSpPr txBox="1"/>
          <p:nvPr/>
        </p:nvSpPr>
        <p:spPr>
          <a:xfrm>
            <a:off x="7417805" y="1460524"/>
            <a:ext cx="327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2" name="Teardrop 135">
            <a:extLst>
              <a:ext uri="{FF2B5EF4-FFF2-40B4-BE49-F238E27FC236}">
                <a16:creationId xmlns:a16="http://schemas.microsoft.com/office/drawing/2014/main" id="{357E514E-95E6-749C-C710-F00548323324}"/>
              </a:ext>
            </a:extLst>
          </p:cNvPr>
          <p:cNvSpPr/>
          <p:nvPr/>
        </p:nvSpPr>
        <p:spPr>
          <a:xfrm rot="8100000">
            <a:off x="10634227" y="3952421"/>
            <a:ext cx="432048" cy="432048"/>
          </a:xfrm>
          <a:prstGeom prst="teardrop">
            <a:avLst>
              <a:gd name="adj" fmla="val 149054"/>
            </a:avLst>
          </a:pr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3" name="TextBox 137">
            <a:extLst>
              <a:ext uri="{FF2B5EF4-FFF2-40B4-BE49-F238E27FC236}">
                <a16:creationId xmlns:a16="http://schemas.microsoft.com/office/drawing/2014/main" id="{D928B8E1-944B-1A1A-45D0-054EF8B573D6}"/>
              </a:ext>
            </a:extLst>
          </p:cNvPr>
          <p:cNvSpPr txBox="1"/>
          <p:nvPr/>
        </p:nvSpPr>
        <p:spPr>
          <a:xfrm>
            <a:off x="10694975" y="3999168"/>
            <a:ext cx="327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G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64" name="Imagen 163">
            <a:extLst>
              <a:ext uri="{FF2B5EF4-FFF2-40B4-BE49-F238E27FC236}">
                <a16:creationId xmlns:a16="http://schemas.microsoft.com/office/drawing/2014/main" id="{85BA34EC-80A8-BEDB-A1EE-F16D22156A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77"/>
          <a:stretch/>
        </p:blipFill>
        <p:spPr>
          <a:xfrm>
            <a:off x="7223313" y="4444017"/>
            <a:ext cx="3542348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3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C3F5F1A-ADCB-7193-71FB-AA5C0CB315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177" r="292"/>
          <a:stretch/>
        </p:blipFill>
        <p:spPr>
          <a:xfrm>
            <a:off x="0" y="0"/>
            <a:ext cx="10001250" cy="686085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B470652-4F48-9902-4657-B6C360BC9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944" r="292"/>
          <a:stretch/>
        </p:blipFill>
        <p:spPr>
          <a:xfrm flipH="1">
            <a:off x="10001250" y="0"/>
            <a:ext cx="2190750" cy="686085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82F38C3-E77A-3B71-9468-115F825F6527}"/>
              </a:ext>
            </a:extLst>
          </p:cNvPr>
          <p:cNvSpPr/>
          <p:nvPr/>
        </p:nvSpPr>
        <p:spPr>
          <a:xfrm>
            <a:off x="5862398" y="2452958"/>
            <a:ext cx="6375656" cy="18288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68000">
                <a:srgbClr val="057EC7"/>
              </a:gs>
              <a:gs pos="100000">
                <a:srgbClr val="057EC7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6" name="Group 16">
            <a:extLst>
              <a:ext uri="{FF2B5EF4-FFF2-40B4-BE49-F238E27FC236}">
                <a16:creationId xmlns:a16="http://schemas.microsoft.com/office/drawing/2014/main" id="{25FF2EEC-5F6D-D3EF-EDDB-AB3B67E3D736}"/>
              </a:ext>
            </a:extLst>
          </p:cNvPr>
          <p:cNvGrpSpPr/>
          <p:nvPr/>
        </p:nvGrpSpPr>
        <p:grpSpPr>
          <a:xfrm flipH="1">
            <a:off x="6874685" y="2841386"/>
            <a:ext cx="4538627" cy="1142740"/>
            <a:chOff x="3403591" y="2739311"/>
            <a:chExt cx="4797245" cy="1142740"/>
          </a:xfrm>
        </p:grpSpPr>
        <p:sp>
          <p:nvSpPr>
            <p:cNvPr id="7" name="TextBox 17">
              <a:extLst>
                <a:ext uri="{FF2B5EF4-FFF2-40B4-BE49-F238E27FC236}">
                  <a16:creationId xmlns:a16="http://schemas.microsoft.com/office/drawing/2014/main" id="{B30131DD-6BB1-7A00-7FFD-9A27F600C5A0}"/>
                </a:ext>
              </a:extLst>
            </p:cNvPr>
            <p:cNvSpPr txBox="1"/>
            <p:nvPr/>
          </p:nvSpPr>
          <p:spPr>
            <a:xfrm>
              <a:off x="3403591" y="2739311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18">
              <a:extLst>
                <a:ext uri="{FF2B5EF4-FFF2-40B4-BE49-F238E27FC236}">
                  <a16:creationId xmlns:a16="http://schemas.microsoft.com/office/drawing/2014/main" id="{4EDEEBFC-D7EB-0D0C-A52D-4BB3C96D2AC4}"/>
                </a:ext>
              </a:extLst>
            </p:cNvPr>
            <p:cNvSpPr txBox="1"/>
            <p:nvPr/>
          </p:nvSpPr>
          <p:spPr>
            <a:xfrm>
              <a:off x="3423740" y="3502395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5F9F99-AB5A-B3D2-8AFF-C2666CF22704}"/>
              </a:ext>
            </a:extLst>
          </p:cNvPr>
          <p:cNvCxnSpPr>
            <a:cxnSpLocks/>
          </p:cNvCxnSpPr>
          <p:nvPr/>
        </p:nvCxnSpPr>
        <p:spPr>
          <a:xfrm>
            <a:off x="6115214" y="2841386"/>
            <a:ext cx="2016703" cy="0"/>
          </a:xfrm>
          <a:prstGeom prst="line">
            <a:avLst/>
          </a:prstGeom>
          <a:ln w="22225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>
            <a:extLst>
              <a:ext uri="{FF2B5EF4-FFF2-40B4-BE49-F238E27FC236}">
                <a16:creationId xmlns:a16="http://schemas.microsoft.com/office/drawing/2014/main" id="{3968917D-8FAD-1C07-F4E5-433565705AF3}"/>
              </a:ext>
            </a:extLst>
          </p:cNvPr>
          <p:cNvCxnSpPr>
            <a:cxnSpLocks/>
          </p:cNvCxnSpPr>
          <p:nvPr/>
        </p:nvCxnSpPr>
        <p:spPr>
          <a:xfrm>
            <a:off x="9671214" y="4085986"/>
            <a:ext cx="2016703" cy="0"/>
          </a:xfrm>
          <a:prstGeom prst="line">
            <a:avLst/>
          </a:prstGeom>
          <a:ln w="22225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8D9CDE51-E65F-A9C2-E049-E3357D78B4AD}"/>
              </a:ext>
            </a:extLst>
          </p:cNvPr>
          <p:cNvSpPr/>
          <p:nvPr/>
        </p:nvSpPr>
        <p:spPr>
          <a:xfrm>
            <a:off x="5923456" y="3158553"/>
            <a:ext cx="473681" cy="648591"/>
          </a:xfrm>
          <a:prstGeom prst="chevron">
            <a:avLst/>
          </a:prstGeom>
          <a:solidFill>
            <a:srgbClr val="FFC2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2" name="Flecha: cheurón 11">
            <a:extLst>
              <a:ext uri="{FF2B5EF4-FFF2-40B4-BE49-F238E27FC236}">
                <a16:creationId xmlns:a16="http://schemas.microsoft.com/office/drawing/2014/main" id="{64B2B584-504F-7AAF-A486-7949FBB2DC64}"/>
              </a:ext>
            </a:extLst>
          </p:cNvPr>
          <p:cNvSpPr/>
          <p:nvPr/>
        </p:nvSpPr>
        <p:spPr>
          <a:xfrm>
            <a:off x="6320936" y="3157548"/>
            <a:ext cx="473681" cy="648591"/>
          </a:xfrm>
          <a:prstGeom prst="chevron">
            <a:avLst/>
          </a:prstGeom>
          <a:solidFill>
            <a:srgbClr val="FFC221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112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Marcador de posición de imagen 71">
            <a:extLst>
              <a:ext uri="{FF2B5EF4-FFF2-40B4-BE49-F238E27FC236}">
                <a16:creationId xmlns:a16="http://schemas.microsoft.com/office/drawing/2014/main" id="{8ECAB06F-8438-FF04-5FD5-24A3DD893938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8" r="29818"/>
          <a:stretch>
            <a:fillRect/>
          </a:stretch>
        </p:blipFill>
        <p:spPr>
          <a:xfrm>
            <a:off x="0" y="0"/>
            <a:ext cx="4160838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5E6C46-1F10-FFB6-FB2E-1589C9640DA6}"/>
              </a:ext>
            </a:extLst>
          </p:cNvPr>
          <p:cNvSpPr txBox="1"/>
          <p:nvPr/>
        </p:nvSpPr>
        <p:spPr>
          <a:xfrm>
            <a:off x="4293714" y="1494512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24FA4-59E3-937E-F9CF-CDEBBD1F303C}"/>
              </a:ext>
            </a:extLst>
          </p:cNvPr>
          <p:cNvSpPr txBox="1"/>
          <p:nvPr/>
        </p:nvSpPr>
        <p:spPr>
          <a:xfrm>
            <a:off x="4293714" y="2748836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</a:rPr>
              <a:t>B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976B5-79F7-D9AD-697C-A1F8E06C458D}"/>
              </a:ext>
            </a:extLst>
          </p:cNvPr>
          <p:cNvSpPr txBox="1"/>
          <p:nvPr/>
        </p:nvSpPr>
        <p:spPr>
          <a:xfrm>
            <a:off x="4293714" y="4003160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</a:rPr>
              <a:t>C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Contents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AAAF7-A66E-5DFA-4116-9AE7DD1E2C09}"/>
              </a:ext>
            </a:extLst>
          </p:cNvPr>
          <p:cNvSpPr txBox="1"/>
          <p:nvPr/>
        </p:nvSpPr>
        <p:spPr>
          <a:xfrm>
            <a:off x="4293714" y="5257484"/>
            <a:ext cx="174089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</a:rPr>
              <a:t>D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Contents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9731B0-4798-081B-994A-67921C9614FE}"/>
              </a:ext>
            </a:extLst>
          </p:cNvPr>
          <p:cNvGrpSpPr/>
          <p:nvPr/>
        </p:nvGrpSpPr>
        <p:grpSpPr>
          <a:xfrm>
            <a:off x="4793672" y="2110697"/>
            <a:ext cx="6854289" cy="767940"/>
            <a:chOff x="4955597" y="1667025"/>
            <a:chExt cx="6854289" cy="7679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3FDF98E-A068-F94A-2513-ECB7FA3ABDC4}"/>
                </a:ext>
              </a:extLst>
            </p:cNvPr>
            <p:cNvGrpSpPr/>
            <p:nvPr/>
          </p:nvGrpSpPr>
          <p:grpSpPr>
            <a:xfrm>
              <a:off x="4955597" y="1667025"/>
              <a:ext cx="1074333" cy="767940"/>
              <a:chOff x="762987" y="4070063"/>
              <a:chExt cx="1074333" cy="767940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719D96-FCA7-94FB-22B0-43B623191882}"/>
                  </a:ext>
                </a:extLst>
              </p:cNvPr>
              <p:cNvSpPr txBox="1"/>
              <p:nvPr/>
            </p:nvSpPr>
            <p:spPr>
              <a:xfrm>
                <a:off x="762987" y="4376338"/>
                <a:ext cx="10743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INSERT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DB4B12-58C3-D1AB-2364-CDAB98A97564}"/>
                  </a:ext>
                </a:extLst>
              </p:cNvPr>
              <p:cNvSpPr txBox="1"/>
              <p:nvPr/>
            </p:nvSpPr>
            <p:spPr>
              <a:xfrm>
                <a:off x="766434" y="4070063"/>
                <a:ext cx="1070886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2000" dirty="0">
                    <a:solidFill>
                      <a:srgbClr val="057EC7"/>
                    </a:solidFill>
                  </a:rPr>
                  <a:t>5,000</a:t>
                </a:r>
              </a:p>
            </p:txBody>
          </p:sp>
        </p:grpSp>
        <p:cxnSp>
          <p:nvCxnSpPr>
            <p:cNvPr id="9" name="직선 연결선 73">
              <a:extLst>
                <a:ext uri="{FF2B5EF4-FFF2-40B4-BE49-F238E27FC236}">
                  <a16:creationId xmlns:a16="http://schemas.microsoft.com/office/drawing/2014/main" id="{798B395E-1944-77C1-578A-778FB0972448}"/>
                </a:ext>
              </a:extLst>
            </p:cNvPr>
            <p:cNvCxnSpPr/>
            <p:nvPr/>
          </p:nvCxnSpPr>
          <p:spPr>
            <a:xfrm rot="10800000">
              <a:off x="6096089" y="2050995"/>
              <a:ext cx="720000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714C7D0-4CFA-D5FF-1CE5-7A2B74EE42E4}"/>
                </a:ext>
              </a:extLst>
            </p:cNvPr>
            <p:cNvGrpSpPr/>
            <p:nvPr/>
          </p:nvGrpSpPr>
          <p:grpSpPr>
            <a:xfrm>
              <a:off x="6882248" y="1667025"/>
              <a:ext cx="1074333" cy="767940"/>
              <a:chOff x="3096111" y="4070784"/>
              <a:chExt cx="1074333" cy="76794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9F4271-45B4-F174-6A1C-74D2FA4AEEC6}"/>
                  </a:ext>
                </a:extLst>
              </p:cNvPr>
              <p:cNvSpPr txBox="1"/>
              <p:nvPr/>
            </p:nvSpPr>
            <p:spPr>
              <a:xfrm>
                <a:off x="3096111" y="4377059"/>
                <a:ext cx="10743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INSERT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1C6B7C-ACE8-6689-CD75-D161F3893895}"/>
                  </a:ext>
                </a:extLst>
              </p:cNvPr>
              <p:cNvSpPr txBox="1"/>
              <p:nvPr/>
            </p:nvSpPr>
            <p:spPr>
              <a:xfrm>
                <a:off x="3099558" y="4070784"/>
                <a:ext cx="1070886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2000" dirty="0">
                    <a:solidFill>
                      <a:srgbClr val="057EC7"/>
                    </a:solidFill>
                  </a:rPr>
                  <a:t>34</a:t>
                </a:r>
                <a:r>
                  <a:rPr lang="en-US" altLang="ko-KR" sz="1400" dirty="0">
                    <a:solidFill>
                      <a:srgbClr val="057EC7"/>
                    </a:solidFill>
                  </a:rPr>
                  <a:t>%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EF6720D-48A7-4808-E61E-618C58C192EE}"/>
                </a:ext>
              </a:extLst>
            </p:cNvPr>
            <p:cNvGrpSpPr/>
            <p:nvPr/>
          </p:nvGrpSpPr>
          <p:grpSpPr>
            <a:xfrm>
              <a:off x="8808899" y="1671097"/>
              <a:ext cx="1074333" cy="759796"/>
              <a:chOff x="5429235" y="4079648"/>
              <a:chExt cx="1074333" cy="759796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2ED916-2243-3422-DBF2-400E02111513}"/>
                  </a:ext>
                </a:extLst>
              </p:cNvPr>
              <p:cNvSpPr txBox="1"/>
              <p:nvPr/>
            </p:nvSpPr>
            <p:spPr>
              <a:xfrm>
                <a:off x="5429235" y="4377779"/>
                <a:ext cx="10743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INSERT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42EC9B-E295-43CF-D179-ACBA02EBCEA2}"/>
                  </a:ext>
                </a:extLst>
              </p:cNvPr>
              <p:cNvSpPr txBox="1"/>
              <p:nvPr/>
            </p:nvSpPr>
            <p:spPr>
              <a:xfrm>
                <a:off x="5432682" y="4079648"/>
                <a:ext cx="1070886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2000" dirty="0">
                    <a:solidFill>
                      <a:srgbClr val="057EC7"/>
                    </a:solidFill>
                  </a:rPr>
                  <a:t>2021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98D383-0F6E-3E6B-79C2-A67D35D179F4}"/>
                </a:ext>
              </a:extLst>
            </p:cNvPr>
            <p:cNvGrpSpPr/>
            <p:nvPr/>
          </p:nvGrpSpPr>
          <p:grpSpPr>
            <a:xfrm>
              <a:off x="10735553" y="1667025"/>
              <a:ext cx="1074333" cy="767940"/>
              <a:chOff x="7762359" y="4072223"/>
              <a:chExt cx="1074333" cy="76794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05511E-B0D4-A941-F41C-4E2C29FBC829}"/>
                  </a:ext>
                </a:extLst>
              </p:cNvPr>
              <p:cNvSpPr txBox="1"/>
              <p:nvPr/>
            </p:nvSpPr>
            <p:spPr>
              <a:xfrm>
                <a:off x="7762359" y="4378498"/>
                <a:ext cx="10743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INSERT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56B4F0-AFF7-21B4-DCD8-E2F28CD095DF}"/>
                  </a:ext>
                </a:extLst>
              </p:cNvPr>
              <p:cNvSpPr txBox="1"/>
              <p:nvPr/>
            </p:nvSpPr>
            <p:spPr>
              <a:xfrm>
                <a:off x="7765806" y="4072223"/>
                <a:ext cx="1070886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2000" dirty="0">
                    <a:solidFill>
                      <a:srgbClr val="057EC7"/>
                    </a:solidFill>
                  </a:rPr>
                  <a:t>8,000</a:t>
                </a:r>
              </a:p>
            </p:txBody>
          </p:sp>
        </p:grpSp>
        <p:cxnSp>
          <p:nvCxnSpPr>
            <p:cNvPr id="13" name="직선 연결선 81">
              <a:extLst>
                <a:ext uri="{FF2B5EF4-FFF2-40B4-BE49-F238E27FC236}">
                  <a16:creationId xmlns:a16="http://schemas.microsoft.com/office/drawing/2014/main" id="{FCE35471-6C49-4527-D57D-E9606880AEC1}"/>
                </a:ext>
              </a:extLst>
            </p:cNvPr>
            <p:cNvCxnSpPr/>
            <p:nvPr/>
          </p:nvCxnSpPr>
          <p:spPr>
            <a:xfrm rot="10800000">
              <a:off x="8022740" y="2050995"/>
              <a:ext cx="720000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직선 연결선 82">
              <a:extLst>
                <a:ext uri="{FF2B5EF4-FFF2-40B4-BE49-F238E27FC236}">
                  <a16:creationId xmlns:a16="http://schemas.microsoft.com/office/drawing/2014/main" id="{8F5D0CE8-3D7C-B408-676C-1EB94D34DC20}"/>
                </a:ext>
              </a:extLst>
            </p:cNvPr>
            <p:cNvCxnSpPr/>
            <p:nvPr/>
          </p:nvCxnSpPr>
          <p:spPr>
            <a:xfrm rot="10800000">
              <a:off x="9949392" y="2050995"/>
              <a:ext cx="720000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69CDFF-F706-DA6A-1149-A03964B88DD2}"/>
              </a:ext>
            </a:extLst>
          </p:cNvPr>
          <p:cNvGrpSpPr/>
          <p:nvPr/>
        </p:nvGrpSpPr>
        <p:grpSpPr>
          <a:xfrm>
            <a:off x="4793670" y="3365021"/>
            <a:ext cx="6854289" cy="767940"/>
            <a:chOff x="4955597" y="1667025"/>
            <a:chExt cx="6854289" cy="76794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9CC40C4-C6CE-21B0-E287-BBA1866A7BEF}"/>
                </a:ext>
              </a:extLst>
            </p:cNvPr>
            <p:cNvGrpSpPr/>
            <p:nvPr/>
          </p:nvGrpSpPr>
          <p:grpSpPr>
            <a:xfrm>
              <a:off x="4955597" y="1667025"/>
              <a:ext cx="1074333" cy="767940"/>
              <a:chOff x="762987" y="4070063"/>
              <a:chExt cx="1074333" cy="767940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7512A8-5E09-E490-61C8-889643801722}"/>
                  </a:ext>
                </a:extLst>
              </p:cNvPr>
              <p:cNvSpPr txBox="1"/>
              <p:nvPr/>
            </p:nvSpPr>
            <p:spPr>
              <a:xfrm>
                <a:off x="762987" y="4376338"/>
                <a:ext cx="10743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INSERT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1CF4C4F-3C10-43FE-F4C8-82163B2726AD}"/>
                  </a:ext>
                </a:extLst>
              </p:cNvPr>
              <p:cNvSpPr txBox="1"/>
              <p:nvPr/>
            </p:nvSpPr>
            <p:spPr>
              <a:xfrm>
                <a:off x="766434" y="4070063"/>
                <a:ext cx="1070886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2000" dirty="0">
                    <a:solidFill>
                      <a:srgbClr val="0465A0"/>
                    </a:solidFill>
                  </a:rPr>
                  <a:t>5,000</a:t>
                </a:r>
              </a:p>
            </p:txBody>
          </p:sp>
        </p:grpSp>
        <p:cxnSp>
          <p:nvCxnSpPr>
            <p:cNvPr id="25" name="직선 연결선 73">
              <a:extLst>
                <a:ext uri="{FF2B5EF4-FFF2-40B4-BE49-F238E27FC236}">
                  <a16:creationId xmlns:a16="http://schemas.microsoft.com/office/drawing/2014/main" id="{CE07CA89-3E91-AFFE-695B-B94DF8481615}"/>
                </a:ext>
              </a:extLst>
            </p:cNvPr>
            <p:cNvCxnSpPr/>
            <p:nvPr/>
          </p:nvCxnSpPr>
          <p:spPr>
            <a:xfrm rot="10800000">
              <a:off x="6096089" y="2050995"/>
              <a:ext cx="720000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9B951F8-4EE8-8C77-38D5-CAF83CDA4678}"/>
                </a:ext>
              </a:extLst>
            </p:cNvPr>
            <p:cNvGrpSpPr/>
            <p:nvPr/>
          </p:nvGrpSpPr>
          <p:grpSpPr>
            <a:xfrm>
              <a:off x="6882248" y="1667025"/>
              <a:ext cx="1074333" cy="767940"/>
              <a:chOff x="3096111" y="4070784"/>
              <a:chExt cx="1074333" cy="76794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6EA72E-E2C6-0154-5204-91768C5B8D95}"/>
                  </a:ext>
                </a:extLst>
              </p:cNvPr>
              <p:cNvSpPr txBox="1"/>
              <p:nvPr/>
            </p:nvSpPr>
            <p:spPr>
              <a:xfrm>
                <a:off x="3096111" y="4377059"/>
                <a:ext cx="10743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INSERT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DA85AB1-F2C6-6CC4-4CBE-568F69388E6F}"/>
                  </a:ext>
                </a:extLst>
              </p:cNvPr>
              <p:cNvSpPr txBox="1"/>
              <p:nvPr/>
            </p:nvSpPr>
            <p:spPr>
              <a:xfrm>
                <a:off x="3099558" y="4070784"/>
                <a:ext cx="1070886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2000" dirty="0">
                    <a:solidFill>
                      <a:srgbClr val="0465A0"/>
                    </a:solidFill>
                  </a:rPr>
                  <a:t>34</a:t>
                </a:r>
                <a:r>
                  <a:rPr lang="en-US" altLang="ko-KR" sz="1400" dirty="0">
                    <a:solidFill>
                      <a:srgbClr val="0465A0"/>
                    </a:solidFill>
                  </a:rPr>
                  <a:t>%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4947344-61E0-8B08-0B86-92956BCA3BEA}"/>
                </a:ext>
              </a:extLst>
            </p:cNvPr>
            <p:cNvGrpSpPr/>
            <p:nvPr/>
          </p:nvGrpSpPr>
          <p:grpSpPr>
            <a:xfrm>
              <a:off x="8808899" y="1671097"/>
              <a:ext cx="1074333" cy="759796"/>
              <a:chOff x="5429235" y="4079648"/>
              <a:chExt cx="1074333" cy="759796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0A8712-93C8-33FA-B891-DA60A18C1058}"/>
                  </a:ext>
                </a:extLst>
              </p:cNvPr>
              <p:cNvSpPr txBox="1"/>
              <p:nvPr/>
            </p:nvSpPr>
            <p:spPr>
              <a:xfrm>
                <a:off x="5429235" y="4377779"/>
                <a:ext cx="10743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INSERT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A35C78-2FAE-B13A-094D-D5A906B7301C}"/>
                  </a:ext>
                </a:extLst>
              </p:cNvPr>
              <p:cNvSpPr txBox="1"/>
              <p:nvPr/>
            </p:nvSpPr>
            <p:spPr>
              <a:xfrm>
                <a:off x="5432682" y="4079648"/>
                <a:ext cx="1070886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2000" dirty="0">
                    <a:solidFill>
                      <a:srgbClr val="0465A0"/>
                    </a:solidFill>
                  </a:rPr>
                  <a:t>2021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924E217-CD9C-8CF2-3797-8B3A1F2777A2}"/>
                </a:ext>
              </a:extLst>
            </p:cNvPr>
            <p:cNvGrpSpPr/>
            <p:nvPr/>
          </p:nvGrpSpPr>
          <p:grpSpPr>
            <a:xfrm>
              <a:off x="10735553" y="1667025"/>
              <a:ext cx="1074333" cy="767940"/>
              <a:chOff x="7762359" y="4072223"/>
              <a:chExt cx="1074333" cy="76794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C59F37-F319-89AB-7A06-B2267F730ACF}"/>
                  </a:ext>
                </a:extLst>
              </p:cNvPr>
              <p:cNvSpPr txBox="1"/>
              <p:nvPr/>
            </p:nvSpPr>
            <p:spPr>
              <a:xfrm>
                <a:off x="7762359" y="4378498"/>
                <a:ext cx="10743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INSERT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F1C918B-ABAA-4209-5BEF-26F88D8DC414}"/>
                  </a:ext>
                </a:extLst>
              </p:cNvPr>
              <p:cNvSpPr txBox="1"/>
              <p:nvPr/>
            </p:nvSpPr>
            <p:spPr>
              <a:xfrm>
                <a:off x="7765806" y="4072223"/>
                <a:ext cx="1070886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2000" dirty="0">
                    <a:solidFill>
                      <a:srgbClr val="0465A0"/>
                    </a:solidFill>
                  </a:rPr>
                  <a:t>8,000</a:t>
                </a:r>
              </a:p>
            </p:txBody>
          </p:sp>
        </p:grpSp>
        <p:cxnSp>
          <p:nvCxnSpPr>
            <p:cNvPr id="29" name="직선 연결선 81">
              <a:extLst>
                <a:ext uri="{FF2B5EF4-FFF2-40B4-BE49-F238E27FC236}">
                  <a16:creationId xmlns:a16="http://schemas.microsoft.com/office/drawing/2014/main" id="{DEA0EABF-3D68-A9E0-77C1-06423B6080A9}"/>
                </a:ext>
              </a:extLst>
            </p:cNvPr>
            <p:cNvCxnSpPr/>
            <p:nvPr/>
          </p:nvCxnSpPr>
          <p:spPr>
            <a:xfrm rot="10800000">
              <a:off x="8022740" y="2050995"/>
              <a:ext cx="720000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직선 연결선 82">
              <a:extLst>
                <a:ext uri="{FF2B5EF4-FFF2-40B4-BE49-F238E27FC236}">
                  <a16:creationId xmlns:a16="http://schemas.microsoft.com/office/drawing/2014/main" id="{853D6B84-1D60-53DB-4D88-1FB911563C27}"/>
                </a:ext>
              </a:extLst>
            </p:cNvPr>
            <p:cNvCxnSpPr/>
            <p:nvPr/>
          </p:nvCxnSpPr>
          <p:spPr>
            <a:xfrm rot="10800000">
              <a:off x="9949392" y="2050995"/>
              <a:ext cx="720000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194F92-9753-1839-1FAB-6A0E85E15EC4}"/>
              </a:ext>
            </a:extLst>
          </p:cNvPr>
          <p:cNvGrpSpPr/>
          <p:nvPr/>
        </p:nvGrpSpPr>
        <p:grpSpPr>
          <a:xfrm>
            <a:off x="4793668" y="4619345"/>
            <a:ext cx="6854289" cy="767940"/>
            <a:chOff x="4955597" y="1667025"/>
            <a:chExt cx="6854289" cy="76794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B0315E8-C23E-39EF-9C85-AFF52490BE22}"/>
                </a:ext>
              </a:extLst>
            </p:cNvPr>
            <p:cNvGrpSpPr/>
            <p:nvPr/>
          </p:nvGrpSpPr>
          <p:grpSpPr>
            <a:xfrm>
              <a:off x="4955597" y="1667025"/>
              <a:ext cx="1074333" cy="767940"/>
              <a:chOff x="762987" y="4070063"/>
              <a:chExt cx="1074333" cy="76794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658CA1F-8A9E-6DC4-9A7C-2AD2C79E8E9F}"/>
                  </a:ext>
                </a:extLst>
              </p:cNvPr>
              <p:cNvSpPr txBox="1"/>
              <p:nvPr/>
            </p:nvSpPr>
            <p:spPr>
              <a:xfrm>
                <a:off x="762987" y="4376338"/>
                <a:ext cx="10743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INSERT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3364C9-90DC-249B-8BF6-801083F3F127}"/>
                  </a:ext>
                </a:extLst>
              </p:cNvPr>
              <p:cNvSpPr txBox="1"/>
              <p:nvPr/>
            </p:nvSpPr>
            <p:spPr>
              <a:xfrm>
                <a:off x="766434" y="4070063"/>
                <a:ext cx="1070886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2000" dirty="0">
                    <a:solidFill>
                      <a:srgbClr val="057EC7"/>
                    </a:solidFill>
                  </a:rPr>
                  <a:t>5,000</a:t>
                </a:r>
              </a:p>
            </p:txBody>
          </p:sp>
        </p:grpSp>
        <p:cxnSp>
          <p:nvCxnSpPr>
            <p:cNvPr id="41" name="직선 연결선 73">
              <a:extLst>
                <a:ext uri="{FF2B5EF4-FFF2-40B4-BE49-F238E27FC236}">
                  <a16:creationId xmlns:a16="http://schemas.microsoft.com/office/drawing/2014/main" id="{A3CD5BCA-181A-FE62-91C4-960452C9E2CF}"/>
                </a:ext>
              </a:extLst>
            </p:cNvPr>
            <p:cNvCxnSpPr/>
            <p:nvPr/>
          </p:nvCxnSpPr>
          <p:spPr>
            <a:xfrm rot="10800000">
              <a:off x="6096089" y="2050995"/>
              <a:ext cx="720000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30248F0-F827-44E1-AE60-5B1C101E253F}"/>
                </a:ext>
              </a:extLst>
            </p:cNvPr>
            <p:cNvGrpSpPr/>
            <p:nvPr/>
          </p:nvGrpSpPr>
          <p:grpSpPr>
            <a:xfrm>
              <a:off x="6882248" y="1667025"/>
              <a:ext cx="1074333" cy="767940"/>
              <a:chOff x="3096111" y="4070784"/>
              <a:chExt cx="1074333" cy="767940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00B5692-638C-AD1E-D820-731AE9007EF2}"/>
                  </a:ext>
                </a:extLst>
              </p:cNvPr>
              <p:cNvSpPr txBox="1"/>
              <p:nvPr/>
            </p:nvSpPr>
            <p:spPr>
              <a:xfrm>
                <a:off x="3096111" y="4377059"/>
                <a:ext cx="10743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INSERT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F240243-6864-3429-F36D-9AFE366EFC81}"/>
                  </a:ext>
                </a:extLst>
              </p:cNvPr>
              <p:cNvSpPr txBox="1"/>
              <p:nvPr/>
            </p:nvSpPr>
            <p:spPr>
              <a:xfrm>
                <a:off x="3099558" y="4070784"/>
                <a:ext cx="1070886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2000" dirty="0">
                    <a:solidFill>
                      <a:srgbClr val="057EC7"/>
                    </a:solidFill>
                  </a:rPr>
                  <a:t>34</a:t>
                </a:r>
                <a:r>
                  <a:rPr lang="en-US" altLang="ko-KR" sz="1400" dirty="0">
                    <a:solidFill>
                      <a:srgbClr val="057EC7"/>
                    </a:solidFill>
                  </a:rPr>
                  <a:t>%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45545F6-A628-133A-093A-203EF2B6B1CB}"/>
                </a:ext>
              </a:extLst>
            </p:cNvPr>
            <p:cNvGrpSpPr/>
            <p:nvPr/>
          </p:nvGrpSpPr>
          <p:grpSpPr>
            <a:xfrm>
              <a:off x="8808899" y="1671097"/>
              <a:ext cx="1074333" cy="759796"/>
              <a:chOff x="5429235" y="4079648"/>
              <a:chExt cx="1074333" cy="759796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571C895-CABC-28E2-3079-499CC43814E0}"/>
                  </a:ext>
                </a:extLst>
              </p:cNvPr>
              <p:cNvSpPr txBox="1"/>
              <p:nvPr/>
            </p:nvSpPr>
            <p:spPr>
              <a:xfrm>
                <a:off x="5429235" y="4377779"/>
                <a:ext cx="10743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INSERT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804B4E1-709A-0B50-851C-7B77FF281371}"/>
                  </a:ext>
                </a:extLst>
              </p:cNvPr>
              <p:cNvSpPr txBox="1"/>
              <p:nvPr/>
            </p:nvSpPr>
            <p:spPr>
              <a:xfrm>
                <a:off x="5432682" y="4079648"/>
                <a:ext cx="1070886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2000" dirty="0">
                    <a:solidFill>
                      <a:srgbClr val="057EC7"/>
                    </a:solidFill>
                  </a:rPr>
                  <a:t>2021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A9CF105-9E8B-C775-F146-C5FCBC6C34BC}"/>
                </a:ext>
              </a:extLst>
            </p:cNvPr>
            <p:cNvGrpSpPr/>
            <p:nvPr/>
          </p:nvGrpSpPr>
          <p:grpSpPr>
            <a:xfrm>
              <a:off x="10735553" y="1667025"/>
              <a:ext cx="1074333" cy="767940"/>
              <a:chOff x="7762359" y="4072223"/>
              <a:chExt cx="1074333" cy="767940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F5863FA-D3F6-02A7-E96E-6D8B5CDD892E}"/>
                  </a:ext>
                </a:extLst>
              </p:cNvPr>
              <p:cNvSpPr txBox="1"/>
              <p:nvPr/>
            </p:nvSpPr>
            <p:spPr>
              <a:xfrm>
                <a:off x="7762359" y="4378498"/>
                <a:ext cx="10743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INSERT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61455B4-3C26-E464-F7FC-B3D0D56BB5CB}"/>
                  </a:ext>
                </a:extLst>
              </p:cNvPr>
              <p:cNvSpPr txBox="1"/>
              <p:nvPr/>
            </p:nvSpPr>
            <p:spPr>
              <a:xfrm>
                <a:off x="7765806" y="4072223"/>
                <a:ext cx="1070886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2000" dirty="0">
                    <a:solidFill>
                      <a:srgbClr val="057EC7"/>
                    </a:solidFill>
                  </a:rPr>
                  <a:t>8,000</a:t>
                </a:r>
              </a:p>
            </p:txBody>
          </p:sp>
        </p:grpSp>
        <p:cxnSp>
          <p:nvCxnSpPr>
            <p:cNvPr id="45" name="직선 연결선 81">
              <a:extLst>
                <a:ext uri="{FF2B5EF4-FFF2-40B4-BE49-F238E27FC236}">
                  <a16:creationId xmlns:a16="http://schemas.microsoft.com/office/drawing/2014/main" id="{A7C46871-E0F6-40AF-F3EB-5FACA70DA5CF}"/>
                </a:ext>
              </a:extLst>
            </p:cNvPr>
            <p:cNvCxnSpPr/>
            <p:nvPr/>
          </p:nvCxnSpPr>
          <p:spPr>
            <a:xfrm rot="10800000">
              <a:off x="8022740" y="2050995"/>
              <a:ext cx="720000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직선 연결선 82">
              <a:extLst>
                <a:ext uri="{FF2B5EF4-FFF2-40B4-BE49-F238E27FC236}">
                  <a16:creationId xmlns:a16="http://schemas.microsoft.com/office/drawing/2014/main" id="{4F46294E-04D0-4660-9CD4-16A1489F8AE1}"/>
                </a:ext>
              </a:extLst>
            </p:cNvPr>
            <p:cNvCxnSpPr/>
            <p:nvPr/>
          </p:nvCxnSpPr>
          <p:spPr>
            <a:xfrm rot="10800000">
              <a:off x="9949392" y="2050995"/>
              <a:ext cx="720000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E951961-409D-C569-B47B-8F356EFFA8BA}"/>
              </a:ext>
            </a:extLst>
          </p:cNvPr>
          <p:cNvGrpSpPr/>
          <p:nvPr/>
        </p:nvGrpSpPr>
        <p:grpSpPr>
          <a:xfrm>
            <a:off x="4793666" y="5873670"/>
            <a:ext cx="6854289" cy="767940"/>
            <a:chOff x="4955597" y="1667025"/>
            <a:chExt cx="6854289" cy="76794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EEF30CA-DD12-ED98-948F-8135A1829053}"/>
                </a:ext>
              </a:extLst>
            </p:cNvPr>
            <p:cNvGrpSpPr/>
            <p:nvPr/>
          </p:nvGrpSpPr>
          <p:grpSpPr>
            <a:xfrm>
              <a:off x="4955597" y="1667025"/>
              <a:ext cx="1074333" cy="767940"/>
              <a:chOff x="762987" y="4070063"/>
              <a:chExt cx="1074333" cy="767940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D8BF9A8-33B2-A77E-C4F7-E83013AAB312}"/>
                  </a:ext>
                </a:extLst>
              </p:cNvPr>
              <p:cNvSpPr txBox="1"/>
              <p:nvPr/>
            </p:nvSpPr>
            <p:spPr>
              <a:xfrm>
                <a:off x="762987" y="4376338"/>
                <a:ext cx="10743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INSERT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BC709CF-D8FB-7745-62B2-FE0B70E3CF2E}"/>
                  </a:ext>
                </a:extLst>
              </p:cNvPr>
              <p:cNvSpPr txBox="1"/>
              <p:nvPr/>
            </p:nvSpPr>
            <p:spPr>
              <a:xfrm>
                <a:off x="766434" y="4070063"/>
                <a:ext cx="1070886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2000" dirty="0">
                    <a:solidFill>
                      <a:srgbClr val="0465A0"/>
                    </a:solidFill>
                  </a:rPr>
                  <a:t>5,000</a:t>
                </a:r>
              </a:p>
            </p:txBody>
          </p:sp>
        </p:grpSp>
        <p:cxnSp>
          <p:nvCxnSpPr>
            <p:cNvPr id="57" name="직선 연결선 73">
              <a:extLst>
                <a:ext uri="{FF2B5EF4-FFF2-40B4-BE49-F238E27FC236}">
                  <a16:creationId xmlns:a16="http://schemas.microsoft.com/office/drawing/2014/main" id="{13540316-5C71-1485-A2CE-243901A36A10}"/>
                </a:ext>
              </a:extLst>
            </p:cNvPr>
            <p:cNvCxnSpPr/>
            <p:nvPr/>
          </p:nvCxnSpPr>
          <p:spPr>
            <a:xfrm rot="10800000">
              <a:off x="6096089" y="2050995"/>
              <a:ext cx="720000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EB26BA4-2EC3-F8A2-C60E-8431C5834BCA}"/>
                </a:ext>
              </a:extLst>
            </p:cNvPr>
            <p:cNvGrpSpPr/>
            <p:nvPr/>
          </p:nvGrpSpPr>
          <p:grpSpPr>
            <a:xfrm>
              <a:off x="6882248" y="1667025"/>
              <a:ext cx="1074333" cy="767940"/>
              <a:chOff x="3096111" y="4070784"/>
              <a:chExt cx="1074333" cy="76794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4FD78DB-8A6C-D7F1-DF08-AEEB74C903E5}"/>
                  </a:ext>
                </a:extLst>
              </p:cNvPr>
              <p:cNvSpPr txBox="1"/>
              <p:nvPr/>
            </p:nvSpPr>
            <p:spPr>
              <a:xfrm>
                <a:off x="3096111" y="4377059"/>
                <a:ext cx="10743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INSERT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0C80BE6-3291-AE59-4C97-EF8BD0522139}"/>
                  </a:ext>
                </a:extLst>
              </p:cNvPr>
              <p:cNvSpPr txBox="1"/>
              <p:nvPr/>
            </p:nvSpPr>
            <p:spPr>
              <a:xfrm>
                <a:off x="3099558" y="4070784"/>
                <a:ext cx="1070886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2000" dirty="0">
                    <a:solidFill>
                      <a:srgbClr val="0465A0"/>
                    </a:solidFill>
                  </a:rPr>
                  <a:t>34</a:t>
                </a:r>
                <a:r>
                  <a:rPr lang="en-US" altLang="ko-KR" sz="1400" dirty="0">
                    <a:solidFill>
                      <a:srgbClr val="0465A0"/>
                    </a:solidFill>
                  </a:rPr>
                  <a:t>%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DAE905E-6489-C926-9CEC-0BF218300FAE}"/>
                </a:ext>
              </a:extLst>
            </p:cNvPr>
            <p:cNvGrpSpPr/>
            <p:nvPr/>
          </p:nvGrpSpPr>
          <p:grpSpPr>
            <a:xfrm>
              <a:off x="8808899" y="1671097"/>
              <a:ext cx="1074333" cy="759796"/>
              <a:chOff x="5429235" y="4079648"/>
              <a:chExt cx="1074333" cy="759796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233BBF9-2A29-50B0-2245-BF53716E9D01}"/>
                  </a:ext>
                </a:extLst>
              </p:cNvPr>
              <p:cNvSpPr txBox="1"/>
              <p:nvPr/>
            </p:nvSpPr>
            <p:spPr>
              <a:xfrm>
                <a:off x="5429235" y="4377779"/>
                <a:ext cx="10743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INSERT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0AEC5BF-D149-D30F-36D5-4B0060132F84}"/>
                  </a:ext>
                </a:extLst>
              </p:cNvPr>
              <p:cNvSpPr txBox="1"/>
              <p:nvPr/>
            </p:nvSpPr>
            <p:spPr>
              <a:xfrm>
                <a:off x="5432682" y="4079648"/>
                <a:ext cx="1070886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2000" dirty="0">
                    <a:solidFill>
                      <a:srgbClr val="0465A0"/>
                    </a:solidFill>
                  </a:rPr>
                  <a:t>2021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DC441A3-C2C4-6FAB-016C-3D8A7CCF5531}"/>
                </a:ext>
              </a:extLst>
            </p:cNvPr>
            <p:cNvGrpSpPr/>
            <p:nvPr/>
          </p:nvGrpSpPr>
          <p:grpSpPr>
            <a:xfrm>
              <a:off x="10735553" y="1667025"/>
              <a:ext cx="1074333" cy="767940"/>
              <a:chOff x="7762359" y="4072223"/>
              <a:chExt cx="1074333" cy="767940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DFCE903-649B-D72D-041C-6BFD111011C1}"/>
                  </a:ext>
                </a:extLst>
              </p:cNvPr>
              <p:cNvSpPr txBox="1"/>
              <p:nvPr/>
            </p:nvSpPr>
            <p:spPr>
              <a:xfrm>
                <a:off x="7762359" y="4378498"/>
                <a:ext cx="10743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INSERT</a:t>
                </a:r>
              </a:p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E5D30FE-939F-8C4F-73C3-E3353B5F11FB}"/>
                  </a:ext>
                </a:extLst>
              </p:cNvPr>
              <p:cNvSpPr txBox="1"/>
              <p:nvPr/>
            </p:nvSpPr>
            <p:spPr>
              <a:xfrm>
                <a:off x="7765806" y="4072223"/>
                <a:ext cx="1070886" cy="400110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altLang="ko-KR" sz="2000" dirty="0">
                    <a:solidFill>
                      <a:srgbClr val="0465A0"/>
                    </a:solidFill>
                  </a:rPr>
                  <a:t>8,000</a:t>
                </a:r>
              </a:p>
            </p:txBody>
          </p:sp>
        </p:grpSp>
        <p:cxnSp>
          <p:nvCxnSpPr>
            <p:cNvPr id="61" name="직선 연결선 81">
              <a:extLst>
                <a:ext uri="{FF2B5EF4-FFF2-40B4-BE49-F238E27FC236}">
                  <a16:creationId xmlns:a16="http://schemas.microsoft.com/office/drawing/2014/main" id="{727AE2BC-B7E6-E75D-B086-6F1B801C6E0E}"/>
                </a:ext>
              </a:extLst>
            </p:cNvPr>
            <p:cNvCxnSpPr/>
            <p:nvPr/>
          </p:nvCxnSpPr>
          <p:spPr>
            <a:xfrm rot="10800000">
              <a:off x="8022740" y="2050995"/>
              <a:ext cx="720000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직선 연결선 82">
              <a:extLst>
                <a:ext uri="{FF2B5EF4-FFF2-40B4-BE49-F238E27FC236}">
                  <a16:creationId xmlns:a16="http://schemas.microsoft.com/office/drawing/2014/main" id="{17BAD9AE-82FD-3BB0-81F3-5732BA395BFC}"/>
                </a:ext>
              </a:extLst>
            </p:cNvPr>
            <p:cNvCxnSpPr/>
            <p:nvPr/>
          </p:nvCxnSpPr>
          <p:spPr>
            <a:xfrm rot="10800000">
              <a:off x="9949392" y="2050995"/>
              <a:ext cx="720000" cy="0"/>
            </a:xfrm>
            <a:prstGeom prst="line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ysDot"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3" name="Flecha: cheurón 72">
            <a:extLst>
              <a:ext uri="{FF2B5EF4-FFF2-40B4-BE49-F238E27FC236}">
                <a16:creationId xmlns:a16="http://schemas.microsoft.com/office/drawing/2014/main" id="{BBF6B4EF-99B6-1F2A-4582-57F011CD21B1}"/>
              </a:ext>
            </a:extLst>
          </p:cNvPr>
          <p:cNvSpPr/>
          <p:nvPr/>
        </p:nvSpPr>
        <p:spPr>
          <a:xfrm>
            <a:off x="4239070" y="464274"/>
            <a:ext cx="473681" cy="648591"/>
          </a:xfrm>
          <a:prstGeom prst="chevron">
            <a:avLst/>
          </a:prstGeom>
          <a:solidFill>
            <a:srgbClr val="FFC2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74" name="Flecha: cheurón 73">
            <a:extLst>
              <a:ext uri="{FF2B5EF4-FFF2-40B4-BE49-F238E27FC236}">
                <a16:creationId xmlns:a16="http://schemas.microsoft.com/office/drawing/2014/main" id="{720C5219-E960-A822-8952-C3642F054062}"/>
              </a:ext>
            </a:extLst>
          </p:cNvPr>
          <p:cNvSpPr/>
          <p:nvPr/>
        </p:nvSpPr>
        <p:spPr>
          <a:xfrm>
            <a:off x="4636550" y="463269"/>
            <a:ext cx="473681" cy="648591"/>
          </a:xfrm>
          <a:prstGeom prst="chevron">
            <a:avLst/>
          </a:prstGeom>
          <a:solidFill>
            <a:srgbClr val="FFC221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476E3708-8E27-4231-31D1-A59B8ADBB46C}"/>
              </a:ext>
            </a:extLst>
          </p:cNvPr>
          <p:cNvSpPr txBox="1"/>
          <p:nvPr/>
        </p:nvSpPr>
        <p:spPr>
          <a:xfrm>
            <a:off x="5147685" y="415057"/>
            <a:ext cx="60510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b="1" spc="300" dirty="0">
                <a:solidFill>
                  <a:schemeClr val="bg1">
                    <a:lumMod val="50000"/>
                  </a:schemeClr>
                </a:solidFill>
              </a:rPr>
              <a:t>INCOME </a:t>
            </a:r>
            <a:r>
              <a:rPr lang="es-MX" sz="4400" b="1" spc="300" dirty="0">
                <a:solidFill>
                  <a:srgbClr val="0479C0"/>
                </a:solidFill>
              </a:rPr>
              <a:t>PER YEAR</a:t>
            </a:r>
            <a:endParaRPr lang="es-PE" sz="4400" b="1" spc="300" dirty="0">
              <a:solidFill>
                <a:srgbClr val="0479C0"/>
              </a:solidFill>
            </a:endParaRPr>
          </a:p>
        </p:txBody>
      </p:sp>
      <p:grpSp>
        <p:nvGrpSpPr>
          <p:cNvPr id="76" name="Group 4">
            <a:extLst>
              <a:ext uri="{FF2B5EF4-FFF2-40B4-BE49-F238E27FC236}">
                <a16:creationId xmlns:a16="http://schemas.microsoft.com/office/drawing/2014/main" id="{723337FB-57ED-DD3E-9333-DE2FC281228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11295" y="5444115"/>
            <a:ext cx="890211" cy="936346"/>
            <a:chOff x="2469" y="712"/>
            <a:chExt cx="2740" cy="2882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950E1909-F762-00D6-C692-9BBCB7579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620"/>
              <a:ext cx="397" cy="974"/>
            </a:xfrm>
            <a:custGeom>
              <a:avLst/>
              <a:gdLst>
                <a:gd name="T0" fmla="*/ 61 w 167"/>
                <a:gd name="T1" fmla="*/ 410 h 410"/>
                <a:gd name="T2" fmla="*/ 35 w 167"/>
                <a:gd name="T3" fmla="*/ 400 h 410"/>
                <a:gd name="T4" fmla="*/ 11 w 167"/>
                <a:gd name="T5" fmla="*/ 381 h 410"/>
                <a:gd name="T6" fmla="*/ 1 w 167"/>
                <a:gd name="T7" fmla="*/ 346 h 410"/>
                <a:gd name="T8" fmla="*/ 18 w 167"/>
                <a:gd name="T9" fmla="*/ 158 h 410"/>
                <a:gd name="T10" fmla="*/ 28 w 167"/>
                <a:gd name="T11" fmla="*/ 42 h 410"/>
                <a:gd name="T12" fmla="*/ 55 w 167"/>
                <a:gd name="T13" fmla="*/ 8 h 410"/>
                <a:gd name="T14" fmla="*/ 119 w 167"/>
                <a:gd name="T15" fmla="*/ 13 h 410"/>
                <a:gd name="T16" fmla="*/ 138 w 167"/>
                <a:gd name="T17" fmla="*/ 41 h 410"/>
                <a:gd name="T18" fmla="*/ 151 w 167"/>
                <a:gd name="T19" fmla="*/ 187 h 410"/>
                <a:gd name="T20" fmla="*/ 165 w 167"/>
                <a:gd name="T21" fmla="*/ 351 h 410"/>
                <a:gd name="T22" fmla="*/ 141 w 167"/>
                <a:gd name="T23" fmla="*/ 393 h 410"/>
                <a:gd name="T24" fmla="*/ 106 w 167"/>
                <a:gd name="T25" fmla="*/ 408 h 410"/>
                <a:gd name="T26" fmla="*/ 98 w 167"/>
                <a:gd name="T27" fmla="*/ 410 h 410"/>
                <a:gd name="T28" fmla="*/ 61 w 167"/>
                <a:gd name="T29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7" h="410">
                  <a:moveTo>
                    <a:pt x="61" y="410"/>
                  </a:moveTo>
                  <a:cubicBezTo>
                    <a:pt x="54" y="404"/>
                    <a:pt x="43" y="404"/>
                    <a:pt x="35" y="400"/>
                  </a:cubicBezTo>
                  <a:cubicBezTo>
                    <a:pt x="26" y="394"/>
                    <a:pt x="18" y="389"/>
                    <a:pt x="11" y="381"/>
                  </a:cubicBezTo>
                  <a:cubicBezTo>
                    <a:pt x="3" y="371"/>
                    <a:pt x="0" y="360"/>
                    <a:pt x="1" y="346"/>
                  </a:cubicBezTo>
                  <a:cubicBezTo>
                    <a:pt x="7" y="284"/>
                    <a:pt x="12" y="221"/>
                    <a:pt x="18" y="158"/>
                  </a:cubicBezTo>
                  <a:cubicBezTo>
                    <a:pt x="21" y="119"/>
                    <a:pt x="25" y="80"/>
                    <a:pt x="28" y="42"/>
                  </a:cubicBezTo>
                  <a:cubicBezTo>
                    <a:pt x="30" y="24"/>
                    <a:pt x="41" y="14"/>
                    <a:pt x="55" y="8"/>
                  </a:cubicBezTo>
                  <a:cubicBezTo>
                    <a:pt x="77" y="0"/>
                    <a:pt x="99" y="1"/>
                    <a:pt x="119" y="13"/>
                  </a:cubicBezTo>
                  <a:cubicBezTo>
                    <a:pt x="130" y="19"/>
                    <a:pt x="137" y="28"/>
                    <a:pt x="138" y="41"/>
                  </a:cubicBezTo>
                  <a:cubicBezTo>
                    <a:pt x="142" y="90"/>
                    <a:pt x="147" y="139"/>
                    <a:pt x="151" y="187"/>
                  </a:cubicBezTo>
                  <a:cubicBezTo>
                    <a:pt x="156" y="242"/>
                    <a:pt x="161" y="297"/>
                    <a:pt x="165" y="351"/>
                  </a:cubicBezTo>
                  <a:cubicBezTo>
                    <a:pt x="167" y="370"/>
                    <a:pt x="155" y="383"/>
                    <a:pt x="141" y="393"/>
                  </a:cubicBezTo>
                  <a:cubicBezTo>
                    <a:pt x="131" y="401"/>
                    <a:pt x="118" y="405"/>
                    <a:pt x="106" y="408"/>
                  </a:cubicBezTo>
                  <a:cubicBezTo>
                    <a:pt x="103" y="408"/>
                    <a:pt x="100" y="408"/>
                    <a:pt x="98" y="410"/>
                  </a:cubicBezTo>
                  <a:cubicBezTo>
                    <a:pt x="85" y="410"/>
                    <a:pt x="73" y="410"/>
                    <a:pt x="61" y="41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537DA305-A1FA-C8F9-D28A-DD22AA385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2311"/>
              <a:ext cx="900" cy="686"/>
            </a:xfrm>
            <a:custGeom>
              <a:avLst/>
              <a:gdLst>
                <a:gd name="T0" fmla="*/ 378 w 379"/>
                <a:gd name="T1" fmla="*/ 182 h 289"/>
                <a:gd name="T2" fmla="*/ 304 w 379"/>
                <a:gd name="T3" fmla="*/ 285 h 289"/>
                <a:gd name="T4" fmla="*/ 262 w 379"/>
                <a:gd name="T5" fmla="*/ 274 h 289"/>
                <a:gd name="T6" fmla="*/ 55 w 379"/>
                <a:gd name="T7" fmla="*/ 128 h 289"/>
                <a:gd name="T8" fmla="*/ 19 w 379"/>
                <a:gd name="T9" fmla="*/ 102 h 289"/>
                <a:gd name="T10" fmla="*/ 2 w 379"/>
                <a:gd name="T11" fmla="*/ 67 h 289"/>
                <a:gd name="T12" fmla="*/ 40 w 379"/>
                <a:gd name="T13" fmla="*/ 7 h 289"/>
                <a:gd name="T14" fmla="*/ 72 w 379"/>
                <a:gd name="T15" fmla="*/ 5 h 289"/>
                <a:gd name="T16" fmla="*/ 346 w 379"/>
                <a:gd name="T17" fmla="*/ 133 h 289"/>
                <a:gd name="T18" fmla="*/ 378 w 379"/>
                <a:gd name="T19" fmla="*/ 18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9" h="289">
                  <a:moveTo>
                    <a:pt x="378" y="182"/>
                  </a:moveTo>
                  <a:cubicBezTo>
                    <a:pt x="379" y="230"/>
                    <a:pt x="344" y="276"/>
                    <a:pt x="304" y="285"/>
                  </a:cubicBezTo>
                  <a:cubicBezTo>
                    <a:pt x="287" y="289"/>
                    <a:pt x="274" y="282"/>
                    <a:pt x="262" y="274"/>
                  </a:cubicBezTo>
                  <a:cubicBezTo>
                    <a:pt x="193" y="225"/>
                    <a:pt x="124" y="177"/>
                    <a:pt x="55" y="128"/>
                  </a:cubicBezTo>
                  <a:cubicBezTo>
                    <a:pt x="43" y="120"/>
                    <a:pt x="31" y="110"/>
                    <a:pt x="19" y="102"/>
                  </a:cubicBezTo>
                  <a:cubicBezTo>
                    <a:pt x="6" y="94"/>
                    <a:pt x="0" y="82"/>
                    <a:pt x="2" y="67"/>
                  </a:cubicBezTo>
                  <a:cubicBezTo>
                    <a:pt x="4" y="41"/>
                    <a:pt x="16" y="20"/>
                    <a:pt x="40" y="7"/>
                  </a:cubicBezTo>
                  <a:cubicBezTo>
                    <a:pt x="50" y="1"/>
                    <a:pt x="61" y="0"/>
                    <a:pt x="72" y="5"/>
                  </a:cubicBezTo>
                  <a:cubicBezTo>
                    <a:pt x="163" y="48"/>
                    <a:pt x="255" y="91"/>
                    <a:pt x="346" y="133"/>
                  </a:cubicBezTo>
                  <a:cubicBezTo>
                    <a:pt x="369" y="144"/>
                    <a:pt x="377" y="162"/>
                    <a:pt x="378" y="182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C9205329-D96C-3BA2-15B2-21FA5B2C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3" y="1306"/>
              <a:ext cx="905" cy="703"/>
            </a:xfrm>
            <a:custGeom>
              <a:avLst/>
              <a:gdLst>
                <a:gd name="T0" fmla="*/ 381 w 381"/>
                <a:gd name="T1" fmla="*/ 108 h 296"/>
                <a:gd name="T2" fmla="*/ 348 w 381"/>
                <a:gd name="T3" fmla="*/ 161 h 296"/>
                <a:gd name="T4" fmla="*/ 75 w 381"/>
                <a:gd name="T5" fmla="*/ 288 h 296"/>
                <a:gd name="T6" fmla="*/ 30 w 381"/>
                <a:gd name="T7" fmla="*/ 279 h 296"/>
                <a:gd name="T8" fmla="*/ 5 w 381"/>
                <a:gd name="T9" fmla="*/ 213 h 296"/>
                <a:gd name="T10" fmla="*/ 19 w 381"/>
                <a:gd name="T11" fmla="*/ 193 h 296"/>
                <a:gd name="T12" fmla="*/ 259 w 381"/>
                <a:gd name="T13" fmla="*/ 24 h 296"/>
                <a:gd name="T14" fmla="*/ 348 w 381"/>
                <a:gd name="T15" fmla="*/ 33 h 296"/>
                <a:gd name="T16" fmla="*/ 381 w 381"/>
                <a:gd name="T17" fmla="*/ 10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96">
                  <a:moveTo>
                    <a:pt x="381" y="108"/>
                  </a:moveTo>
                  <a:cubicBezTo>
                    <a:pt x="379" y="133"/>
                    <a:pt x="371" y="150"/>
                    <a:pt x="348" y="161"/>
                  </a:cubicBezTo>
                  <a:cubicBezTo>
                    <a:pt x="257" y="203"/>
                    <a:pt x="166" y="245"/>
                    <a:pt x="75" y="288"/>
                  </a:cubicBezTo>
                  <a:cubicBezTo>
                    <a:pt x="58" y="296"/>
                    <a:pt x="43" y="291"/>
                    <a:pt x="30" y="279"/>
                  </a:cubicBezTo>
                  <a:cubicBezTo>
                    <a:pt x="10" y="261"/>
                    <a:pt x="0" y="240"/>
                    <a:pt x="5" y="213"/>
                  </a:cubicBezTo>
                  <a:cubicBezTo>
                    <a:pt x="7" y="204"/>
                    <a:pt x="11" y="198"/>
                    <a:pt x="19" y="193"/>
                  </a:cubicBezTo>
                  <a:cubicBezTo>
                    <a:pt x="99" y="137"/>
                    <a:pt x="179" y="80"/>
                    <a:pt x="259" y="24"/>
                  </a:cubicBezTo>
                  <a:cubicBezTo>
                    <a:pt x="293" y="0"/>
                    <a:pt x="319" y="3"/>
                    <a:pt x="348" y="33"/>
                  </a:cubicBezTo>
                  <a:cubicBezTo>
                    <a:pt x="368" y="54"/>
                    <a:pt x="379" y="80"/>
                    <a:pt x="381" y="108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F60BB6FE-78E7-C87C-363B-7353ECB99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" y="2316"/>
              <a:ext cx="905" cy="686"/>
            </a:xfrm>
            <a:custGeom>
              <a:avLst/>
              <a:gdLst>
                <a:gd name="T0" fmla="*/ 320 w 381"/>
                <a:gd name="T1" fmla="*/ 0 h 289"/>
                <a:gd name="T2" fmla="*/ 363 w 381"/>
                <a:gd name="T3" fmla="*/ 24 h 289"/>
                <a:gd name="T4" fmla="*/ 378 w 381"/>
                <a:gd name="T5" fmla="*/ 58 h 289"/>
                <a:gd name="T6" fmla="*/ 357 w 381"/>
                <a:gd name="T7" fmla="*/ 104 h 289"/>
                <a:gd name="T8" fmla="*/ 160 w 381"/>
                <a:gd name="T9" fmla="*/ 242 h 289"/>
                <a:gd name="T10" fmla="*/ 116 w 381"/>
                <a:gd name="T11" fmla="*/ 273 h 289"/>
                <a:gd name="T12" fmla="*/ 48 w 381"/>
                <a:gd name="T13" fmla="*/ 271 h 289"/>
                <a:gd name="T14" fmla="*/ 2 w 381"/>
                <a:gd name="T15" fmla="*/ 191 h 289"/>
                <a:gd name="T16" fmla="*/ 35 w 381"/>
                <a:gd name="T17" fmla="*/ 130 h 289"/>
                <a:gd name="T18" fmla="*/ 308 w 381"/>
                <a:gd name="T19" fmla="*/ 3 h 289"/>
                <a:gd name="T20" fmla="*/ 320 w 381"/>
                <a:gd name="T2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289">
                  <a:moveTo>
                    <a:pt x="320" y="0"/>
                  </a:moveTo>
                  <a:cubicBezTo>
                    <a:pt x="340" y="0"/>
                    <a:pt x="353" y="11"/>
                    <a:pt x="363" y="24"/>
                  </a:cubicBezTo>
                  <a:cubicBezTo>
                    <a:pt x="371" y="34"/>
                    <a:pt x="376" y="46"/>
                    <a:pt x="378" y="58"/>
                  </a:cubicBezTo>
                  <a:cubicBezTo>
                    <a:pt x="381" y="78"/>
                    <a:pt x="374" y="92"/>
                    <a:pt x="357" y="104"/>
                  </a:cubicBezTo>
                  <a:cubicBezTo>
                    <a:pt x="291" y="149"/>
                    <a:pt x="226" y="196"/>
                    <a:pt x="160" y="242"/>
                  </a:cubicBezTo>
                  <a:cubicBezTo>
                    <a:pt x="145" y="252"/>
                    <a:pt x="131" y="263"/>
                    <a:pt x="116" y="273"/>
                  </a:cubicBezTo>
                  <a:cubicBezTo>
                    <a:pt x="93" y="289"/>
                    <a:pt x="71" y="288"/>
                    <a:pt x="48" y="271"/>
                  </a:cubicBezTo>
                  <a:cubicBezTo>
                    <a:pt x="21" y="250"/>
                    <a:pt x="5" y="224"/>
                    <a:pt x="2" y="191"/>
                  </a:cubicBezTo>
                  <a:cubicBezTo>
                    <a:pt x="0" y="166"/>
                    <a:pt x="9" y="142"/>
                    <a:pt x="35" y="130"/>
                  </a:cubicBezTo>
                  <a:cubicBezTo>
                    <a:pt x="126" y="89"/>
                    <a:pt x="217" y="46"/>
                    <a:pt x="308" y="3"/>
                  </a:cubicBezTo>
                  <a:cubicBezTo>
                    <a:pt x="312" y="1"/>
                    <a:pt x="317" y="0"/>
                    <a:pt x="320" y="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7092F77A-D762-1719-D3D8-B392889BB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1323"/>
              <a:ext cx="904" cy="679"/>
            </a:xfrm>
            <a:custGeom>
              <a:avLst/>
              <a:gdLst>
                <a:gd name="T0" fmla="*/ 83 w 380"/>
                <a:gd name="T1" fmla="*/ 0 h 286"/>
                <a:gd name="T2" fmla="*/ 109 w 380"/>
                <a:gd name="T3" fmla="*/ 8 h 286"/>
                <a:gd name="T4" fmla="*/ 297 w 380"/>
                <a:gd name="T5" fmla="*/ 141 h 286"/>
                <a:gd name="T6" fmla="*/ 355 w 380"/>
                <a:gd name="T7" fmla="*/ 181 h 286"/>
                <a:gd name="T8" fmla="*/ 375 w 380"/>
                <a:gd name="T9" fmla="*/ 229 h 286"/>
                <a:gd name="T10" fmla="*/ 329 w 380"/>
                <a:gd name="T11" fmla="*/ 283 h 286"/>
                <a:gd name="T12" fmla="*/ 306 w 380"/>
                <a:gd name="T13" fmla="*/ 281 h 286"/>
                <a:gd name="T14" fmla="*/ 33 w 380"/>
                <a:gd name="T15" fmla="*/ 154 h 286"/>
                <a:gd name="T16" fmla="*/ 0 w 380"/>
                <a:gd name="T17" fmla="*/ 101 h 286"/>
                <a:gd name="T18" fmla="*/ 64 w 380"/>
                <a:gd name="T19" fmla="*/ 4 h 286"/>
                <a:gd name="T20" fmla="*/ 83 w 380"/>
                <a:gd name="T2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286">
                  <a:moveTo>
                    <a:pt x="83" y="0"/>
                  </a:moveTo>
                  <a:cubicBezTo>
                    <a:pt x="93" y="1"/>
                    <a:pt x="101" y="3"/>
                    <a:pt x="109" y="8"/>
                  </a:cubicBezTo>
                  <a:cubicBezTo>
                    <a:pt x="171" y="52"/>
                    <a:pt x="234" y="97"/>
                    <a:pt x="297" y="141"/>
                  </a:cubicBezTo>
                  <a:cubicBezTo>
                    <a:pt x="316" y="154"/>
                    <a:pt x="335" y="168"/>
                    <a:pt x="355" y="181"/>
                  </a:cubicBezTo>
                  <a:cubicBezTo>
                    <a:pt x="373" y="193"/>
                    <a:pt x="380" y="209"/>
                    <a:pt x="375" y="229"/>
                  </a:cubicBezTo>
                  <a:cubicBezTo>
                    <a:pt x="369" y="255"/>
                    <a:pt x="356" y="275"/>
                    <a:pt x="329" y="283"/>
                  </a:cubicBezTo>
                  <a:cubicBezTo>
                    <a:pt x="321" y="286"/>
                    <a:pt x="313" y="285"/>
                    <a:pt x="306" y="281"/>
                  </a:cubicBezTo>
                  <a:cubicBezTo>
                    <a:pt x="215" y="239"/>
                    <a:pt x="124" y="196"/>
                    <a:pt x="33" y="154"/>
                  </a:cubicBezTo>
                  <a:cubicBezTo>
                    <a:pt x="9" y="143"/>
                    <a:pt x="0" y="125"/>
                    <a:pt x="0" y="101"/>
                  </a:cubicBezTo>
                  <a:cubicBezTo>
                    <a:pt x="0" y="61"/>
                    <a:pt x="28" y="18"/>
                    <a:pt x="64" y="4"/>
                  </a:cubicBezTo>
                  <a:cubicBezTo>
                    <a:pt x="70" y="2"/>
                    <a:pt x="77" y="1"/>
                    <a:pt x="83" y="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20B010BD-BA32-F1FA-341C-FA7B567AA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712"/>
              <a:ext cx="395" cy="986"/>
            </a:xfrm>
            <a:custGeom>
              <a:avLst/>
              <a:gdLst>
                <a:gd name="T0" fmla="*/ 11 w 166"/>
                <a:gd name="T1" fmla="*/ 32 h 415"/>
                <a:gd name="T2" fmla="*/ 108 w 166"/>
                <a:gd name="T3" fmla="*/ 6 h 415"/>
                <a:gd name="T4" fmla="*/ 124 w 166"/>
                <a:gd name="T5" fmla="*/ 11 h 415"/>
                <a:gd name="T6" fmla="*/ 165 w 166"/>
                <a:gd name="T7" fmla="*/ 53 h 415"/>
                <a:gd name="T8" fmla="*/ 164 w 166"/>
                <a:gd name="T9" fmla="*/ 73 h 415"/>
                <a:gd name="T10" fmla="*/ 148 w 166"/>
                <a:gd name="T11" fmla="*/ 254 h 415"/>
                <a:gd name="T12" fmla="*/ 138 w 166"/>
                <a:gd name="T13" fmla="*/ 375 h 415"/>
                <a:gd name="T14" fmla="*/ 122 w 166"/>
                <a:gd name="T15" fmla="*/ 400 h 415"/>
                <a:gd name="T16" fmla="*/ 45 w 166"/>
                <a:gd name="T17" fmla="*/ 400 h 415"/>
                <a:gd name="T18" fmla="*/ 29 w 166"/>
                <a:gd name="T19" fmla="*/ 375 h 415"/>
                <a:gd name="T20" fmla="*/ 17 w 166"/>
                <a:gd name="T21" fmla="*/ 246 h 415"/>
                <a:gd name="T22" fmla="*/ 11 w 166"/>
                <a:gd name="T23" fmla="*/ 180 h 415"/>
                <a:gd name="T24" fmla="*/ 1 w 166"/>
                <a:gd name="T25" fmla="*/ 63 h 415"/>
                <a:gd name="T26" fmla="*/ 11 w 166"/>
                <a:gd name="T27" fmla="*/ 32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415">
                  <a:moveTo>
                    <a:pt x="11" y="32"/>
                  </a:moveTo>
                  <a:cubicBezTo>
                    <a:pt x="38" y="4"/>
                    <a:pt x="72" y="0"/>
                    <a:pt x="108" y="6"/>
                  </a:cubicBezTo>
                  <a:cubicBezTo>
                    <a:pt x="114" y="7"/>
                    <a:pt x="119" y="10"/>
                    <a:pt x="124" y="11"/>
                  </a:cubicBezTo>
                  <a:cubicBezTo>
                    <a:pt x="143" y="20"/>
                    <a:pt x="159" y="32"/>
                    <a:pt x="165" y="53"/>
                  </a:cubicBezTo>
                  <a:cubicBezTo>
                    <a:pt x="166" y="60"/>
                    <a:pt x="165" y="67"/>
                    <a:pt x="164" y="73"/>
                  </a:cubicBezTo>
                  <a:cubicBezTo>
                    <a:pt x="159" y="133"/>
                    <a:pt x="154" y="194"/>
                    <a:pt x="148" y="254"/>
                  </a:cubicBezTo>
                  <a:cubicBezTo>
                    <a:pt x="145" y="294"/>
                    <a:pt x="141" y="335"/>
                    <a:pt x="138" y="375"/>
                  </a:cubicBezTo>
                  <a:cubicBezTo>
                    <a:pt x="137" y="386"/>
                    <a:pt x="131" y="394"/>
                    <a:pt x="122" y="400"/>
                  </a:cubicBezTo>
                  <a:cubicBezTo>
                    <a:pt x="96" y="414"/>
                    <a:pt x="71" y="415"/>
                    <a:pt x="45" y="400"/>
                  </a:cubicBezTo>
                  <a:cubicBezTo>
                    <a:pt x="36" y="395"/>
                    <a:pt x="30" y="386"/>
                    <a:pt x="29" y="375"/>
                  </a:cubicBezTo>
                  <a:cubicBezTo>
                    <a:pt x="24" y="332"/>
                    <a:pt x="21" y="289"/>
                    <a:pt x="17" y="246"/>
                  </a:cubicBezTo>
                  <a:cubicBezTo>
                    <a:pt x="15" y="224"/>
                    <a:pt x="13" y="202"/>
                    <a:pt x="11" y="180"/>
                  </a:cubicBezTo>
                  <a:cubicBezTo>
                    <a:pt x="8" y="141"/>
                    <a:pt x="4" y="102"/>
                    <a:pt x="1" y="63"/>
                  </a:cubicBezTo>
                  <a:cubicBezTo>
                    <a:pt x="0" y="51"/>
                    <a:pt x="4" y="41"/>
                    <a:pt x="11" y="32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60DE3F76-58CE-B694-79A9-CDA9F3711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" y="2905"/>
              <a:ext cx="152" cy="147"/>
            </a:xfrm>
            <a:custGeom>
              <a:avLst/>
              <a:gdLst>
                <a:gd name="T0" fmla="*/ 33 w 64"/>
                <a:gd name="T1" fmla="*/ 62 h 62"/>
                <a:gd name="T2" fmla="*/ 0 w 64"/>
                <a:gd name="T3" fmla="*/ 31 h 62"/>
                <a:gd name="T4" fmla="*/ 32 w 64"/>
                <a:gd name="T5" fmla="*/ 0 h 62"/>
                <a:gd name="T6" fmla="*/ 64 w 64"/>
                <a:gd name="T7" fmla="*/ 31 h 62"/>
                <a:gd name="T8" fmla="*/ 33 w 64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2">
                  <a:moveTo>
                    <a:pt x="33" y="62"/>
                  </a:moveTo>
                  <a:cubicBezTo>
                    <a:pt x="15" y="62"/>
                    <a:pt x="0" y="48"/>
                    <a:pt x="0" y="31"/>
                  </a:cubicBezTo>
                  <a:cubicBezTo>
                    <a:pt x="0" y="13"/>
                    <a:pt x="14" y="0"/>
                    <a:pt x="32" y="0"/>
                  </a:cubicBezTo>
                  <a:cubicBezTo>
                    <a:pt x="50" y="0"/>
                    <a:pt x="64" y="13"/>
                    <a:pt x="64" y="31"/>
                  </a:cubicBezTo>
                  <a:cubicBezTo>
                    <a:pt x="64" y="47"/>
                    <a:pt x="50" y="61"/>
                    <a:pt x="33" y="62"/>
                  </a:cubicBezTo>
                  <a:close/>
                </a:path>
              </a:pathLst>
            </a:custGeom>
            <a:solidFill>
              <a:srgbClr val="FCC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A4BFDBE7-E0C2-00E6-CF0C-0DD2EB6C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" y="2921"/>
              <a:ext cx="110" cy="112"/>
            </a:xfrm>
            <a:custGeom>
              <a:avLst/>
              <a:gdLst>
                <a:gd name="T0" fmla="*/ 46 w 46"/>
                <a:gd name="T1" fmla="*/ 24 h 47"/>
                <a:gd name="T2" fmla="*/ 22 w 46"/>
                <a:gd name="T3" fmla="*/ 47 h 47"/>
                <a:gd name="T4" fmla="*/ 0 w 46"/>
                <a:gd name="T5" fmla="*/ 24 h 47"/>
                <a:gd name="T6" fmla="*/ 23 w 46"/>
                <a:gd name="T7" fmla="*/ 0 h 47"/>
                <a:gd name="T8" fmla="*/ 46 w 46"/>
                <a:gd name="T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7">
                  <a:moveTo>
                    <a:pt x="46" y="24"/>
                  </a:moveTo>
                  <a:cubicBezTo>
                    <a:pt x="45" y="37"/>
                    <a:pt x="35" y="47"/>
                    <a:pt x="22" y="47"/>
                  </a:cubicBezTo>
                  <a:cubicBezTo>
                    <a:pt x="10" y="47"/>
                    <a:pt x="0" y="36"/>
                    <a:pt x="0" y="24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F20B620C-E7C7-6293-2C87-56451217C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936"/>
              <a:ext cx="65" cy="76"/>
            </a:xfrm>
            <a:custGeom>
              <a:avLst/>
              <a:gdLst>
                <a:gd name="T0" fmla="*/ 6 w 27"/>
                <a:gd name="T1" fmla="*/ 2 h 32"/>
                <a:gd name="T2" fmla="*/ 20 w 27"/>
                <a:gd name="T3" fmla="*/ 3 h 32"/>
                <a:gd name="T4" fmla="*/ 25 w 27"/>
                <a:gd name="T5" fmla="*/ 12 h 32"/>
                <a:gd name="T6" fmla="*/ 24 w 27"/>
                <a:gd name="T7" fmla="*/ 26 h 32"/>
                <a:gd name="T8" fmla="*/ 22 w 27"/>
                <a:gd name="T9" fmla="*/ 31 h 32"/>
                <a:gd name="T10" fmla="*/ 17 w 27"/>
                <a:gd name="T11" fmla="*/ 29 h 32"/>
                <a:gd name="T12" fmla="*/ 10 w 27"/>
                <a:gd name="T13" fmla="*/ 22 h 32"/>
                <a:gd name="T14" fmla="*/ 6 w 27"/>
                <a:gd name="T15" fmla="*/ 30 h 32"/>
                <a:gd name="T16" fmla="*/ 2 w 27"/>
                <a:gd name="T17" fmla="*/ 31 h 32"/>
                <a:gd name="T18" fmla="*/ 1 w 27"/>
                <a:gd name="T19" fmla="*/ 8 h 32"/>
                <a:gd name="T20" fmla="*/ 6 w 27"/>
                <a:gd name="T21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2">
                  <a:moveTo>
                    <a:pt x="6" y="2"/>
                  </a:moveTo>
                  <a:cubicBezTo>
                    <a:pt x="11" y="0"/>
                    <a:pt x="16" y="1"/>
                    <a:pt x="20" y="3"/>
                  </a:cubicBezTo>
                  <a:cubicBezTo>
                    <a:pt x="24" y="5"/>
                    <a:pt x="27" y="8"/>
                    <a:pt x="25" y="12"/>
                  </a:cubicBezTo>
                  <a:cubicBezTo>
                    <a:pt x="22" y="17"/>
                    <a:pt x="23" y="22"/>
                    <a:pt x="24" y="26"/>
                  </a:cubicBezTo>
                  <a:cubicBezTo>
                    <a:pt x="24" y="28"/>
                    <a:pt x="24" y="30"/>
                    <a:pt x="22" y="31"/>
                  </a:cubicBezTo>
                  <a:cubicBezTo>
                    <a:pt x="20" y="32"/>
                    <a:pt x="18" y="32"/>
                    <a:pt x="17" y="29"/>
                  </a:cubicBezTo>
                  <a:cubicBezTo>
                    <a:pt x="16" y="25"/>
                    <a:pt x="14" y="22"/>
                    <a:pt x="10" y="22"/>
                  </a:cubicBezTo>
                  <a:cubicBezTo>
                    <a:pt x="4" y="22"/>
                    <a:pt x="8" y="28"/>
                    <a:pt x="6" y="30"/>
                  </a:cubicBezTo>
                  <a:cubicBezTo>
                    <a:pt x="5" y="31"/>
                    <a:pt x="3" y="31"/>
                    <a:pt x="2" y="31"/>
                  </a:cubicBezTo>
                  <a:cubicBezTo>
                    <a:pt x="0" y="24"/>
                    <a:pt x="2" y="16"/>
                    <a:pt x="1" y="8"/>
                  </a:cubicBezTo>
                  <a:cubicBezTo>
                    <a:pt x="1" y="4"/>
                    <a:pt x="4" y="4"/>
                    <a:pt x="6" y="2"/>
                  </a:cubicBezTo>
                  <a:close/>
                </a:path>
              </a:pathLst>
            </a:custGeom>
            <a:solidFill>
              <a:srgbClr val="FDC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44BE644D-4DC0-1F05-1575-4F6797119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" y="2940"/>
              <a:ext cx="19" cy="69"/>
            </a:xfrm>
            <a:custGeom>
              <a:avLst/>
              <a:gdLst>
                <a:gd name="T0" fmla="*/ 8 w 8"/>
                <a:gd name="T1" fmla="*/ 0 h 29"/>
                <a:gd name="T2" fmla="*/ 4 w 8"/>
                <a:gd name="T3" fmla="*/ 18 h 29"/>
                <a:gd name="T4" fmla="*/ 4 w 8"/>
                <a:gd name="T5" fmla="*/ 29 h 29"/>
                <a:gd name="T6" fmla="*/ 3 w 8"/>
                <a:gd name="T7" fmla="*/ 3 h 29"/>
                <a:gd name="T8" fmla="*/ 8 w 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9">
                  <a:moveTo>
                    <a:pt x="8" y="0"/>
                  </a:moveTo>
                  <a:cubicBezTo>
                    <a:pt x="2" y="5"/>
                    <a:pt x="5" y="12"/>
                    <a:pt x="4" y="18"/>
                  </a:cubicBezTo>
                  <a:cubicBezTo>
                    <a:pt x="4" y="22"/>
                    <a:pt x="4" y="25"/>
                    <a:pt x="4" y="29"/>
                  </a:cubicBezTo>
                  <a:cubicBezTo>
                    <a:pt x="0" y="21"/>
                    <a:pt x="2" y="12"/>
                    <a:pt x="3" y="3"/>
                  </a:cubicBezTo>
                  <a:cubicBezTo>
                    <a:pt x="3" y="1"/>
                    <a:pt x="6" y="0"/>
                    <a:pt x="8" y="0"/>
                  </a:cubicBezTo>
                  <a:close/>
                </a:path>
              </a:pathLst>
            </a:custGeom>
            <a:solidFill>
              <a:srgbClr val="FCC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E8D12AC5-AD19-340E-8247-F3ED575B4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" y="2955"/>
              <a:ext cx="24" cy="19"/>
            </a:xfrm>
            <a:custGeom>
              <a:avLst/>
              <a:gdLst>
                <a:gd name="T0" fmla="*/ 10 w 10"/>
                <a:gd name="T1" fmla="*/ 3 h 8"/>
                <a:gd name="T2" fmla="*/ 6 w 10"/>
                <a:gd name="T3" fmla="*/ 8 h 8"/>
                <a:gd name="T4" fmla="*/ 0 w 10"/>
                <a:gd name="T5" fmla="*/ 4 h 8"/>
                <a:gd name="T6" fmla="*/ 4 w 10"/>
                <a:gd name="T7" fmla="*/ 0 h 8"/>
                <a:gd name="T8" fmla="*/ 10 w 10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0" y="3"/>
                  </a:moveTo>
                  <a:cubicBezTo>
                    <a:pt x="10" y="6"/>
                    <a:pt x="8" y="8"/>
                    <a:pt x="6" y="8"/>
                  </a:cubicBezTo>
                  <a:cubicBezTo>
                    <a:pt x="3" y="8"/>
                    <a:pt x="0" y="8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1"/>
                    <a:pt x="10" y="3"/>
                  </a:cubicBezTo>
                  <a:close/>
                </a:path>
              </a:pathLst>
            </a:custGeom>
            <a:solidFill>
              <a:srgbClr val="FEEA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  <p:pic>
        <p:nvPicPr>
          <p:cNvPr id="88" name="Imagen 87">
            <a:extLst>
              <a:ext uri="{FF2B5EF4-FFF2-40B4-BE49-F238E27FC236}">
                <a16:creationId xmlns:a16="http://schemas.microsoft.com/office/drawing/2014/main" id="{939A75FB-CD89-D7B4-3CEF-C948BDEA31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77"/>
          <a:stretch/>
        </p:blipFill>
        <p:spPr>
          <a:xfrm>
            <a:off x="9057318" y="1050049"/>
            <a:ext cx="2743137" cy="8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46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39667CE-4124-4A11-96EE-90213EDB722A}"/>
              </a:ext>
            </a:extLst>
          </p:cNvPr>
          <p:cNvGrpSpPr/>
          <p:nvPr/>
        </p:nvGrpSpPr>
        <p:grpSpPr>
          <a:xfrm>
            <a:off x="666217" y="4609525"/>
            <a:ext cx="10984525" cy="1736505"/>
            <a:chOff x="666217" y="4609525"/>
            <a:chExt cx="10984525" cy="173650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735D3B8-017E-461D-A479-AD18004ED32E}"/>
                </a:ext>
              </a:extLst>
            </p:cNvPr>
            <p:cNvGrpSpPr/>
            <p:nvPr/>
          </p:nvGrpSpPr>
          <p:grpSpPr>
            <a:xfrm>
              <a:off x="6334326" y="4609525"/>
              <a:ext cx="5316416" cy="1736505"/>
              <a:chOff x="3581399" y="426402"/>
              <a:chExt cx="5316416" cy="173650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368BAA3-5C62-4503-8B64-D9035E965CDD}"/>
                  </a:ext>
                </a:extLst>
              </p:cNvPr>
              <p:cNvGrpSpPr/>
              <p:nvPr/>
            </p:nvGrpSpPr>
            <p:grpSpPr>
              <a:xfrm>
                <a:off x="6383214" y="426402"/>
                <a:ext cx="2514601" cy="1736505"/>
                <a:chOff x="6031523" y="778095"/>
                <a:chExt cx="2514601" cy="1736505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824CF641-D9FF-47EC-B4CC-4C2F1D04A729}"/>
                    </a:ext>
                  </a:extLst>
                </p:cNvPr>
                <p:cNvSpPr/>
                <p:nvPr/>
              </p:nvSpPr>
              <p:spPr>
                <a:xfrm>
                  <a:off x="6383216" y="931985"/>
                  <a:ext cx="2162908" cy="1582615"/>
                </a:xfrm>
                <a:prstGeom prst="roundRect">
                  <a:avLst/>
                </a:prstGeom>
                <a:solidFill>
                  <a:srgbClr val="057EC7">
                    <a:alpha val="70000"/>
                  </a:srgb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4D8C65CC-1CE6-4F76-97AC-8B01C4E629D8}"/>
                    </a:ext>
                  </a:extLst>
                </p:cNvPr>
                <p:cNvSpPr/>
                <p:nvPr/>
              </p:nvSpPr>
              <p:spPr>
                <a:xfrm>
                  <a:off x="6031523" y="778095"/>
                  <a:ext cx="1582615" cy="3912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465A0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D2B6375-ED0D-439E-8EC3-E5333B02D017}"/>
                    </a:ext>
                  </a:extLst>
                </p:cNvPr>
                <p:cNvSpPr txBox="1"/>
                <p:nvPr/>
              </p:nvSpPr>
              <p:spPr>
                <a:xfrm>
                  <a:off x="6090375" y="819848"/>
                  <a:ext cx="14649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cs typeface="Arial" pitchFamily="34" charset="0"/>
                    </a:rPr>
                    <a:t>Content  Here</a:t>
                  </a:r>
                  <a:endParaRPr lang="ko-KR" altLang="en-US" sz="14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F970F83-EEC9-4ACC-8258-40625A36E791}"/>
                    </a:ext>
                  </a:extLst>
                </p:cNvPr>
                <p:cNvSpPr txBox="1"/>
                <p:nvPr/>
              </p:nvSpPr>
              <p:spPr>
                <a:xfrm>
                  <a:off x="6525936" y="1219970"/>
                  <a:ext cx="187746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You can simply impress your audience and add a unique zing and appeal to your Presentations. Easy to change colors, photos and Text.   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D2DB9EE-5AB3-4833-967C-3627FB2CBA7A}"/>
                  </a:ext>
                </a:extLst>
              </p:cNvPr>
              <p:cNvGrpSpPr/>
              <p:nvPr/>
            </p:nvGrpSpPr>
            <p:grpSpPr>
              <a:xfrm>
                <a:off x="3581399" y="426402"/>
                <a:ext cx="2514601" cy="1736505"/>
                <a:chOff x="6031523" y="778095"/>
                <a:chExt cx="2514601" cy="1736505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BAA57E82-436B-4C49-9355-852507065B49}"/>
                    </a:ext>
                  </a:extLst>
                </p:cNvPr>
                <p:cNvSpPr/>
                <p:nvPr/>
              </p:nvSpPr>
              <p:spPr>
                <a:xfrm>
                  <a:off x="6383216" y="931985"/>
                  <a:ext cx="2162908" cy="1582615"/>
                </a:xfrm>
                <a:prstGeom prst="roundRect">
                  <a:avLst/>
                </a:prstGeom>
                <a:solidFill>
                  <a:schemeClr val="bg1">
                    <a:alpha val="7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7D7A4E67-F3EB-47B8-AAE8-8DCAFA02EC14}"/>
                    </a:ext>
                  </a:extLst>
                </p:cNvPr>
                <p:cNvSpPr/>
                <p:nvPr/>
              </p:nvSpPr>
              <p:spPr>
                <a:xfrm>
                  <a:off x="6031523" y="778095"/>
                  <a:ext cx="1582615" cy="39128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BBBB81B-1987-496D-9F5B-8E160C9F93E3}"/>
                    </a:ext>
                  </a:extLst>
                </p:cNvPr>
                <p:cNvSpPr txBox="1"/>
                <p:nvPr/>
              </p:nvSpPr>
              <p:spPr>
                <a:xfrm>
                  <a:off x="6090375" y="819848"/>
                  <a:ext cx="14649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solidFill>
                        <a:schemeClr val="accent4"/>
                      </a:solidFill>
                      <a:cs typeface="Arial" pitchFamily="34" charset="0"/>
                    </a:rPr>
                    <a:t>Content  Here</a:t>
                  </a:r>
                  <a:endParaRPr lang="ko-KR" altLang="en-US" sz="1400" b="1" dirty="0">
                    <a:solidFill>
                      <a:schemeClr val="accent4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A6B6F2C-1A47-4F40-9060-16C55EC14A23}"/>
                    </a:ext>
                  </a:extLst>
                </p:cNvPr>
                <p:cNvSpPr txBox="1"/>
                <p:nvPr/>
              </p:nvSpPr>
              <p:spPr>
                <a:xfrm>
                  <a:off x="6525936" y="1219970"/>
                  <a:ext cx="187746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accent4"/>
                      </a:solidFill>
                      <a:latin typeface="Arial" pitchFamily="34" charset="0"/>
                      <a:cs typeface="Arial" pitchFamily="34" charset="0"/>
                    </a:rPr>
                    <a:t>You can simply impress your audience and add a unique zing and appeal to your Presentations. Easy to change colors, photos and Text.   </a:t>
                  </a:r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4082776-65D8-4AF6-BB49-DF3D42870B5D}"/>
                </a:ext>
              </a:extLst>
            </p:cNvPr>
            <p:cNvGrpSpPr/>
            <p:nvPr/>
          </p:nvGrpSpPr>
          <p:grpSpPr>
            <a:xfrm>
              <a:off x="666217" y="4609525"/>
              <a:ext cx="5316416" cy="1736505"/>
              <a:chOff x="6383214" y="2450892"/>
              <a:chExt cx="5316416" cy="173650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2482A62-F1BA-4FC3-962C-83E73E3142C6}"/>
                  </a:ext>
                </a:extLst>
              </p:cNvPr>
              <p:cNvGrpSpPr/>
              <p:nvPr/>
            </p:nvGrpSpPr>
            <p:grpSpPr>
              <a:xfrm>
                <a:off x="9185029" y="2450892"/>
                <a:ext cx="2514601" cy="1736505"/>
                <a:chOff x="6031523" y="778095"/>
                <a:chExt cx="2514601" cy="1736505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CCC48B8-5D1E-4D2F-869F-461D8377F5A0}"/>
                    </a:ext>
                  </a:extLst>
                </p:cNvPr>
                <p:cNvSpPr/>
                <p:nvPr/>
              </p:nvSpPr>
              <p:spPr>
                <a:xfrm>
                  <a:off x="6383216" y="931985"/>
                  <a:ext cx="2162908" cy="1582615"/>
                </a:xfrm>
                <a:prstGeom prst="rect">
                  <a:avLst/>
                </a:prstGeom>
                <a:solidFill>
                  <a:srgbClr val="057EC7">
                    <a:alpha val="70000"/>
                  </a:srgb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E87C1BA2-B98D-471E-A794-263621128385}"/>
                    </a:ext>
                  </a:extLst>
                </p:cNvPr>
                <p:cNvSpPr/>
                <p:nvPr/>
              </p:nvSpPr>
              <p:spPr>
                <a:xfrm>
                  <a:off x="6031523" y="778095"/>
                  <a:ext cx="1582615" cy="3912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465A0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FF4FF46-0F8D-4FCC-BDBF-16BDEFC03D1C}"/>
                    </a:ext>
                  </a:extLst>
                </p:cNvPr>
                <p:cNvSpPr txBox="1"/>
                <p:nvPr/>
              </p:nvSpPr>
              <p:spPr>
                <a:xfrm>
                  <a:off x="6090375" y="819848"/>
                  <a:ext cx="14649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cs typeface="Arial" pitchFamily="34" charset="0"/>
                    </a:rPr>
                    <a:t>Content  Here</a:t>
                  </a:r>
                  <a:endParaRPr lang="ko-KR" altLang="en-US" sz="14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DF0E81E-B113-4786-AE40-06813CBE6CCD}"/>
                    </a:ext>
                  </a:extLst>
                </p:cNvPr>
                <p:cNvSpPr txBox="1"/>
                <p:nvPr/>
              </p:nvSpPr>
              <p:spPr>
                <a:xfrm>
                  <a:off x="6525936" y="1219970"/>
                  <a:ext cx="187746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bg1"/>
                      </a:solidFill>
                      <a:latin typeface="Arial" pitchFamily="34" charset="0"/>
                      <a:cs typeface="Arial" pitchFamily="34" charset="0"/>
                    </a:rPr>
                    <a:t>You can simply impress your audience and add a unique zing and appeal to your Presentations. Easy to change colors, photos and Text.   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1B24599-83EF-454A-ABC5-47F97B289F32}"/>
                  </a:ext>
                </a:extLst>
              </p:cNvPr>
              <p:cNvGrpSpPr/>
              <p:nvPr/>
            </p:nvGrpSpPr>
            <p:grpSpPr>
              <a:xfrm>
                <a:off x="6383214" y="2450892"/>
                <a:ext cx="2514601" cy="1736505"/>
                <a:chOff x="6031523" y="778095"/>
                <a:chExt cx="2514601" cy="1736505"/>
              </a:xfrm>
            </p:grpSpPr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2375FFD0-54F4-4723-92C8-3A0F56055040}"/>
                    </a:ext>
                  </a:extLst>
                </p:cNvPr>
                <p:cNvSpPr/>
                <p:nvPr/>
              </p:nvSpPr>
              <p:spPr>
                <a:xfrm>
                  <a:off x="6383216" y="931985"/>
                  <a:ext cx="2162908" cy="1582615"/>
                </a:xfrm>
                <a:prstGeom prst="roundRect">
                  <a:avLst/>
                </a:prstGeom>
                <a:solidFill>
                  <a:schemeClr val="bg1">
                    <a:alpha val="7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75086E92-BC5B-4536-B0E7-29CFBE772055}"/>
                    </a:ext>
                  </a:extLst>
                </p:cNvPr>
                <p:cNvSpPr/>
                <p:nvPr/>
              </p:nvSpPr>
              <p:spPr>
                <a:xfrm>
                  <a:off x="6031523" y="778095"/>
                  <a:ext cx="1582615" cy="39128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BC27209-5D51-47C8-A7CE-AE8E6C151A3B}"/>
                    </a:ext>
                  </a:extLst>
                </p:cNvPr>
                <p:cNvSpPr txBox="1"/>
                <p:nvPr/>
              </p:nvSpPr>
              <p:spPr>
                <a:xfrm>
                  <a:off x="6090375" y="819848"/>
                  <a:ext cx="14649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b="1" dirty="0">
                      <a:solidFill>
                        <a:schemeClr val="accent2"/>
                      </a:solidFill>
                      <a:cs typeface="Arial" pitchFamily="34" charset="0"/>
                    </a:rPr>
                    <a:t>Content  Here</a:t>
                  </a:r>
                  <a:endParaRPr lang="ko-KR" altLang="en-US" sz="1400" b="1" dirty="0">
                    <a:solidFill>
                      <a:schemeClr val="accent2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9DA2B0F-C567-4737-BB63-649E306D1DEC}"/>
                    </a:ext>
                  </a:extLst>
                </p:cNvPr>
                <p:cNvSpPr txBox="1"/>
                <p:nvPr/>
              </p:nvSpPr>
              <p:spPr>
                <a:xfrm>
                  <a:off x="6525936" y="1219970"/>
                  <a:ext cx="187746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chemeClr val="accent2"/>
                      </a:solidFill>
                      <a:latin typeface="Arial" pitchFamily="34" charset="0"/>
                      <a:cs typeface="Arial" pitchFamily="34" charset="0"/>
                    </a:rPr>
                    <a:t>You can simply impress your audience and add a unique zing and appeal to your Presentations. Easy to change colors, photos and Text.   </a:t>
                  </a:r>
                </a:p>
              </p:txBody>
            </p:sp>
          </p:grp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9AF65B2-B8F1-409A-8681-5C8641E8C104}"/>
              </a:ext>
            </a:extLst>
          </p:cNvPr>
          <p:cNvSpPr txBox="1"/>
          <p:nvPr/>
        </p:nvSpPr>
        <p:spPr>
          <a:xfrm>
            <a:off x="275407" y="1665704"/>
            <a:ext cx="4010843" cy="147732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We Create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Quality Professional 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+mj-lt"/>
              </a:rPr>
              <a:t>PPT Presentation</a:t>
            </a:r>
            <a:endParaRPr lang="ko-KR" altLang="en-US" sz="32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id="{5B53E65D-4E8B-93E1-3711-684C2980997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82277" y="135624"/>
            <a:ext cx="1213723" cy="1276624"/>
            <a:chOff x="2469" y="712"/>
            <a:chExt cx="2740" cy="2882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2286E8E0-BE61-5166-1909-B114A5FF1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620"/>
              <a:ext cx="397" cy="974"/>
            </a:xfrm>
            <a:custGeom>
              <a:avLst/>
              <a:gdLst>
                <a:gd name="T0" fmla="*/ 61 w 167"/>
                <a:gd name="T1" fmla="*/ 410 h 410"/>
                <a:gd name="T2" fmla="*/ 35 w 167"/>
                <a:gd name="T3" fmla="*/ 400 h 410"/>
                <a:gd name="T4" fmla="*/ 11 w 167"/>
                <a:gd name="T5" fmla="*/ 381 h 410"/>
                <a:gd name="T6" fmla="*/ 1 w 167"/>
                <a:gd name="T7" fmla="*/ 346 h 410"/>
                <a:gd name="T8" fmla="*/ 18 w 167"/>
                <a:gd name="T9" fmla="*/ 158 h 410"/>
                <a:gd name="T10" fmla="*/ 28 w 167"/>
                <a:gd name="T11" fmla="*/ 42 h 410"/>
                <a:gd name="T12" fmla="*/ 55 w 167"/>
                <a:gd name="T13" fmla="*/ 8 h 410"/>
                <a:gd name="T14" fmla="*/ 119 w 167"/>
                <a:gd name="T15" fmla="*/ 13 h 410"/>
                <a:gd name="T16" fmla="*/ 138 w 167"/>
                <a:gd name="T17" fmla="*/ 41 h 410"/>
                <a:gd name="T18" fmla="*/ 151 w 167"/>
                <a:gd name="T19" fmla="*/ 187 h 410"/>
                <a:gd name="T20" fmla="*/ 165 w 167"/>
                <a:gd name="T21" fmla="*/ 351 h 410"/>
                <a:gd name="T22" fmla="*/ 141 w 167"/>
                <a:gd name="T23" fmla="*/ 393 h 410"/>
                <a:gd name="T24" fmla="*/ 106 w 167"/>
                <a:gd name="T25" fmla="*/ 408 h 410"/>
                <a:gd name="T26" fmla="*/ 98 w 167"/>
                <a:gd name="T27" fmla="*/ 410 h 410"/>
                <a:gd name="T28" fmla="*/ 61 w 167"/>
                <a:gd name="T29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7" h="410">
                  <a:moveTo>
                    <a:pt x="61" y="410"/>
                  </a:moveTo>
                  <a:cubicBezTo>
                    <a:pt x="54" y="404"/>
                    <a:pt x="43" y="404"/>
                    <a:pt x="35" y="400"/>
                  </a:cubicBezTo>
                  <a:cubicBezTo>
                    <a:pt x="26" y="394"/>
                    <a:pt x="18" y="389"/>
                    <a:pt x="11" y="381"/>
                  </a:cubicBezTo>
                  <a:cubicBezTo>
                    <a:pt x="3" y="371"/>
                    <a:pt x="0" y="360"/>
                    <a:pt x="1" y="346"/>
                  </a:cubicBezTo>
                  <a:cubicBezTo>
                    <a:pt x="7" y="284"/>
                    <a:pt x="12" y="221"/>
                    <a:pt x="18" y="158"/>
                  </a:cubicBezTo>
                  <a:cubicBezTo>
                    <a:pt x="21" y="119"/>
                    <a:pt x="25" y="80"/>
                    <a:pt x="28" y="42"/>
                  </a:cubicBezTo>
                  <a:cubicBezTo>
                    <a:pt x="30" y="24"/>
                    <a:pt x="41" y="14"/>
                    <a:pt x="55" y="8"/>
                  </a:cubicBezTo>
                  <a:cubicBezTo>
                    <a:pt x="77" y="0"/>
                    <a:pt x="99" y="1"/>
                    <a:pt x="119" y="13"/>
                  </a:cubicBezTo>
                  <a:cubicBezTo>
                    <a:pt x="130" y="19"/>
                    <a:pt x="137" y="28"/>
                    <a:pt x="138" y="41"/>
                  </a:cubicBezTo>
                  <a:cubicBezTo>
                    <a:pt x="142" y="90"/>
                    <a:pt x="147" y="139"/>
                    <a:pt x="151" y="187"/>
                  </a:cubicBezTo>
                  <a:cubicBezTo>
                    <a:pt x="156" y="242"/>
                    <a:pt x="161" y="297"/>
                    <a:pt x="165" y="351"/>
                  </a:cubicBezTo>
                  <a:cubicBezTo>
                    <a:pt x="167" y="370"/>
                    <a:pt x="155" y="383"/>
                    <a:pt x="141" y="393"/>
                  </a:cubicBezTo>
                  <a:cubicBezTo>
                    <a:pt x="131" y="401"/>
                    <a:pt x="118" y="405"/>
                    <a:pt x="106" y="408"/>
                  </a:cubicBezTo>
                  <a:cubicBezTo>
                    <a:pt x="103" y="408"/>
                    <a:pt x="100" y="408"/>
                    <a:pt x="98" y="410"/>
                  </a:cubicBezTo>
                  <a:cubicBezTo>
                    <a:pt x="85" y="410"/>
                    <a:pt x="73" y="410"/>
                    <a:pt x="61" y="41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548A98B6-647B-9EC7-7550-4E7A47DF2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2311"/>
              <a:ext cx="900" cy="686"/>
            </a:xfrm>
            <a:custGeom>
              <a:avLst/>
              <a:gdLst>
                <a:gd name="T0" fmla="*/ 378 w 379"/>
                <a:gd name="T1" fmla="*/ 182 h 289"/>
                <a:gd name="T2" fmla="*/ 304 w 379"/>
                <a:gd name="T3" fmla="*/ 285 h 289"/>
                <a:gd name="T4" fmla="*/ 262 w 379"/>
                <a:gd name="T5" fmla="*/ 274 h 289"/>
                <a:gd name="T6" fmla="*/ 55 w 379"/>
                <a:gd name="T7" fmla="*/ 128 h 289"/>
                <a:gd name="T8" fmla="*/ 19 w 379"/>
                <a:gd name="T9" fmla="*/ 102 h 289"/>
                <a:gd name="T10" fmla="*/ 2 w 379"/>
                <a:gd name="T11" fmla="*/ 67 h 289"/>
                <a:gd name="T12" fmla="*/ 40 w 379"/>
                <a:gd name="T13" fmla="*/ 7 h 289"/>
                <a:gd name="T14" fmla="*/ 72 w 379"/>
                <a:gd name="T15" fmla="*/ 5 h 289"/>
                <a:gd name="T16" fmla="*/ 346 w 379"/>
                <a:gd name="T17" fmla="*/ 133 h 289"/>
                <a:gd name="T18" fmla="*/ 378 w 379"/>
                <a:gd name="T19" fmla="*/ 18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9" h="289">
                  <a:moveTo>
                    <a:pt x="378" y="182"/>
                  </a:moveTo>
                  <a:cubicBezTo>
                    <a:pt x="379" y="230"/>
                    <a:pt x="344" y="276"/>
                    <a:pt x="304" y="285"/>
                  </a:cubicBezTo>
                  <a:cubicBezTo>
                    <a:pt x="287" y="289"/>
                    <a:pt x="274" y="282"/>
                    <a:pt x="262" y="274"/>
                  </a:cubicBezTo>
                  <a:cubicBezTo>
                    <a:pt x="193" y="225"/>
                    <a:pt x="124" y="177"/>
                    <a:pt x="55" y="128"/>
                  </a:cubicBezTo>
                  <a:cubicBezTo>
                    <a:pt x="43" y="120"/>
                    <a:pt x="31" y="110"/>
                    <a:pt x="19" y="102"/>
                  </a:cubicBezTo>
                  <a:cubicBezTo>
                    <a:pt x="6" y="94"/>
                    <a:pt x="0" y="82"/>
                    <a:pt x="2" y="67"/>
                  </a:cubicBezTo>
                  <a:cubicBezTo>
                    <a:pt x="4" y="41"/>
                    <a:pt x="16" y="20"/>
                    <a:pt x="40" y="7"/>
                  </a:cubicBezTo>
                  <a:cubicBezTo>
                    <a:pt x="50" y="1"/>
                    <a:pt x="61" y="0"/>
                    <a:pt x="72" y="5"/>
                  </a:cubicBezTo>
                  <a:cubicBezTo>
                    <a:pt x="163" y="48"/>
                    <a:pt x="255" y="91"/>
                    <a:pt x="346" y="133"/>
                  </a:cubicBezTo>
                  <a:cubicBezTo>
                    <a:pt x="369" y="144"/>
                    <a:pt x="377" y="162"/>
                    <a:pt x="378" y="182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52FAECA-061A-2C03-CA2A-9BC69AB86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3" y="1306"/>
              <a:ext cx="905" cy="703"/>
            </a:xfrm>
            <a:custGeom>
              <a:avLst/>
              <a:gdLst>
                <a:gd name="T0" fmla="*/ 381 w 381"/>
                <a:gd name="T1" fmla="*/ 108 h 296"/>
                <a:gd name="T2" fmla="*/ 348 w 381"/>
                <a:gd name="T3" fmla="*/ 161 h 296"/>
                <a:gd name="T4" fmla="*/ 75 w 381"/>
                <a:gd name="T5" fmla="*/ 288 h 296"/>
                <a:gd name="T6" fmla="*/ 30 w 381"/>
                <a:gd name="T7" fmla="*/ 279 h 296"/>
                <a:gd name="T8" fmla="*/ 5 w 381"/>
                <a:gd name="T9" fmla="*/ 213 h 296"/>
                <a:gd name="T10" fmla="*/ 19 w 381"/>
                <a:gd name="T11" fmla="*/ 193 h 296"/>
                <a:gd name="T12" fmla="*/ 259 w 381"/>
                <a:gd name="T13" fmla="*/ 24 h 296"/>
                <a:gd name="T14" fmla="*/ 348 w 381"/>
                <a:gd name="T15" fmla="*/ 33 h 296"/>
                <a:gd name="T16" fmla="*/ 381 w 381"/>
                <a:gd name="T17" fmla="*/ 10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96">
                  <a:moveTo>
                    <a:pt x="381" y="108"/>
                  </a:moveTo>
                  <a:cubicBezTo>
                    <a:pt x="379" y="133"/>
                    <a:pt x="371" y="150"/>
                    <a:pt x="348" y="161"/>
                  </a:cubicBezTo>
                  <a:cubicBezTo>
                    <a:pt x="257" y="203"/>
                    <a:pt x="166" y="245"/>
                    <a:pt x="75" y="288"/>
                  </a:cubicBezTo>
                  <a:cubicBezTo>
                    <a:pt x="58" y="296"/>
                    <a:pt x="43" y="291"/>
                    <a:pt x="30" y="279"/>
                  </a:cubicBezTo>
                  <a:cubicBezTo>
                    <a:pt x="10" y="261"/>
                    <a:pt x="0" y="240"/>
                    <a:pt x="5" y="213"/>
                  </a:cubicBezTo>
                  <a:cubicBezTo>
                    <a:pt x="7" y="204"/>
                    <a:pt x="11" y="198"/>
                    <a:pt x="19" y="193"/>
                  </a:cubicBezTo>
                  <a:cubicBezTo>
                    <a:pt x="99" y="137"/>
                    <a:pt x="179" y="80"/>
                    <a:pt x="259" y="24"/>
                  </a:cubicBezTo>
                  <a:cubicBezTo>
                    <a:pt x="293" y="0"/>
                    <a:pt x="319" y="3"/>
                    <a:pt x="348" y="33"/>
                  </a:cubicBezTo>
                  <a:cubicBezTo>
                    <a:pt x="368" y="54"/>
                    <a:pt x="379" y="80"/>
                    <a:pt x="381" y="108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B5E91427-C213-10A1-BE0E-74547CCA0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" y="2316"/>
              <a:ext cx="905" cy="686"/>
            </a:xfrm>
            <a:custGeom>
              <a:avLst/>
              <a:gdLst>
                <a:gd name="T0" fmla="*/ 320 w 381"/>
                <a:gd name="T1" fmla="*/ 0 h 289"/>
                <a:gd name="T2" fmla="*/ 363 w 381"/>
                <a:gd name="T3" fmla="*/ 24 h 289"/>
                <a:gd name="T4" fmla="*/ 378 w 381"/>
                <a:gd name="T5" fmla="*/ 58 h 289"/>
                <a:gd name="T6" fmla="*/ 357 w 381"/>
                <a:gd name="T7" fmla="*/ 104 h 289"/>
                <a:gd name="T8" fmla="*/ 160 w 381"/>
                <a:gd name="T9" fmla="*/ 242 h 289"/>
                <a:gd name="T10" fmla="*/ 116 w 381"/>
                <a:gd name="T11" fmla="*/ 273 h 289"/>
                <a:gd name="T12" fmla="*/ 48 w 381"/>
                <a:gd name="T13" fmla="*/ 271 h 289"/>
                <a:gd name="T14" fmla="*/ 2 w 381"/>
                <a:gd name="T15" fmla="*/ 191 h 289"/>
                <a:gd name="T16" fmla="*/ 35 w 381"/>
                <a:gd name="T17" fmla="*/ 130 h 289"/>
                <a:gd name="T18" fmla="*/ 308 w 381"/>
                <a:gd name="T19" fmla="*/ 3 h 289"/>
                <a:gd name="T20" fmla="*/ 320 w 381"/>
                <a:gd name="T2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289">
                  <a:moveTo>
                    <a:pt x="320" y="0"/>
                  </a:moveTo>
                  <a:cubicBezTo>
                    <a:pt x="340" y="0"/>
                    <a:pt x="353" y="11"/>
                    <a:pt x="363" y="24"/>
                  </a:cubicBezTo>
                  <a:cubicBezTo>
                    <a:pt x="371" y="34"/>
                    <a:pt x="376" y="46"/>
                    <a:pt x="378" y="58"/>
                  </a:cubicBezTo>
                  <a:cubicBezTo>
                    <a:pt x="381" y="78"/>
                    <a:pt x="374" y="92"/>
                    <a:pt x="357" y="104"/>
                  </a:cubicBezTo>
                  <a:cubicBezTo>
                    <a:pt x="291" y="149"/>
                    <a:pt x="226" y="196"/>
                    <a:pt x="160" y="242"/>
                  </a:cubicBezTo>
                  <a:cubicBezTo>
                    <a:pt x="145" y="252"/>
                    <a:pt x="131" y="263"/>
                    <a:pt x="116" y="273"/>
                  </a:cubicBezTo>
                  <a:cubicBezTo>
                    <a:pt x="93" y="289"/>
                    <a:pt x="71" y="288"/>
                    <a:pt x="48" y="271"/>
                  </a:cubicBezTo>
                  <a:cubicBezTo>
                    <a:pt x="21" y="250"/>
                    <a:pt x="5" y="224"/>
                    <a:pt x="2" y="191"/>
                  </a:cubicBezTo>
                  <a:cubicBezTo>
                    <a:pt x="0" y="166"/>
                    <a:pt x="9" y="142"/>
                    <a:pt x="35" y="130"/>
                  </a:cubicBezTo>
                  <a:cubicBezTo>
                    <a:pt x="126" y="89"/>
                    <a:pt x="217" y="46"/>
                    <a:pt x="308" y="3"/>
                  </a:cubicBezTo>
                  <a:cubicBezTo>
                    <a:pt x="312" y="1"/>
                    <a:pt x="317" y="0"/>
                    <a:pt x="320" y="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93913BC2-5ABC-F13C-122F-886932D49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1323"/>
              <a:ext cx="904" cy="679"/>
            </a:xfrm>
            <a:custGeom>
              <a:avLst/>
              <a:gdLst>
                <a:gd name="T0" fmla="*/ 83 w 380"/>
                <a:gd name="T1" fmla="*/ 0 h 286"/>
                <a:gd name="T2" fmla="*/ 109 w 380"/>
                <a:gd name="T3" fmla="*/ 8 h 286"/>
                <a:gd name="T4" fmla="*/ 297 w 380"/>
                <a:gd name="T5" fmla="*/ 141 h 286"/>
                <a:gd name="T6" fmla="*/ 355 w 380"/>
                <a:gd name="T7" fmla="*/ 181 h 286"/>
                <a:gd name="T8" fmla="*/ 375 w 380"/>
                <a:gd name="T9" fmla="*/ 229 h 286"/>
                <a:gd name="T10" fmla="*/ 329 w 380"/>
                <a:gd name="T11" fmla="*/ 283 h 286"/>
                <a:gd name="T12" fmla="*/ 306 w 380"/>
                <a:gd name="T13" fmla="*/ 281 h 286"/>
                <a:gd name="T14" fmla="*/ 33 w 380"/>
                <a:gd name="T15" fmla="*/ 154 h 286"/>
                <a:gd name="T16" fmla="*/ 0 w 380"/>
                <a:gd name="T17" fmla="*/ 101 h 286"/>
                <a:gd name="T18" fmla="*/ 64 w 380"/>
                <a:gd name="T19" fmla="*/ 4 h 286"/>
                <a:gd name="T20" fmla="*/ 83 w 380"/>
                <a:gd name="T2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286">
                  <a:moveTo>
                    <a:pt x="83" y="0"/>
                  </a:moveTo>
                  <a:cubicBezTo>
                    <a:pt x="93" y="1"/>
                    <a:pt x="101" y="3"/>
                    <a:pt x="109" y="8"/>
                  </a:cubicBezTo>
                  <a:cubicBezTo>
                    <a:pt x="171" y="52"/>
                    <a:pt x="234" y="97"/>
                    <a:pt x="297" y="141"/>
                  </a:cubicBezTo>
                  <a:cubicBezTo>
                    <a:pt x="316" y="154"/>
                    <a:pt x="335" y="168"/>
                    <a:pt x="355" y="181"/>
                  </a:cubicBezTo>
                  <a:cubicBezTo>
                    <a:pt x="373" y="193"/>
                    <a:pt x="380" y="209"/>
                    <a:pt x="375" y="229"/>
                  </a:cubicBezTo>
                  <a:cubicBezTo>
                    <a:pt x="369" y="255"/>
                    <a:pt x="356" y="275"/>
                    <a:pt x="329" y="283"/>
                  </a:cubicBezTo>
                  <a:cubicBezTo>
                    <a:pt x="321" y="286"/>
                    <a:pt x="313" y="285"/>
                    <a:pt x="306" y="281"/>
                  </a:cubicBezTo>
                  <a:cubicBezTo>
                    <a:pt x="215" y="239"/>
                    <a:pt x="124" y="196"/>
                    <a:pt x="33" y="154"/>
                  </a:cubicBezTo>
                  <a:cubicBezTo>
                    <a:pt x="9" y="143"/>
                    <a:pt x="0" y="125"/>
                    <a:pt x="0" y="101"/>
                  </a:cubicBezTo>
                  <a:cubicBezTo>
                    <a:pt x="0" y="61"/>
                    <a:pt x="28" y="18"/>
                    <a:pt x="64" y="4"/>
                  </a:cubicBezTo>
                  <a:cubicBezTo>
                    <a:pt x="70" y="2"/>
                    <a:pt x="77" y="1"/>
                    <a:pt x="83" y="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9BEC05BE-4C1B-3711-159F-07328D8BF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712"/>
              <a:ext cx="395" cy="986"/>
            </a:xfrm>
            <a:custGeom>
              <a:avLst/>
              <a:gdLst>
                <a:gd name="T0" fmla="*/ 11 w 166"/>
                <a:gd name="T1" fmla="*/ 32 h 415"/>
                <a:gd name="T2" fmla="*/ 108 w 166"/>
                <a:gd name="T3" fmla="*/ 6 h 415"/>
                <a:gd name="T4" fmla="*/ 124 w 166"/>
                <a:gd name="T5" fmla="*/ 11 h 415"/>
                <a:gd name="T6" fmla="*/ 165 w 166"/>
                <a:gd name="T7" fmla="*/ 53 h 415"/>
                <a:gd name="T8" fmla="*/ 164 w 166"/>
                <a:gd name="T9" fmla="*/ 73 h 415"/>
                <a:gd name="T10" fmla="*/ 148 w 166"/>
                <a:gd name="T11" fmla="*/ 254 h 415"/>
                <a:gd name="T12" fmla="*/ 138 w 166"/>
                <a:gd name="T13" fmla="*/ 375 h 415"/>
                <a:gd name="T14" fmla="*/ 122 w 166"/>
                <a:gd name="T15" fmla="*/ 400 h 415"/>
                <a:gd name="T16" fmla="*/ 45 w 166"/>
                <a:gd name="T17" fmla="*/ 400 h 415"/>
                <a:gd name="T18" fmla="*/ 29 w 166"/>
                <a:gd name="T19" fmla="*/ 375 h 415"/>
                <a:gd name="T20" fmla="*/ 17 w 166"/>
                <a:gd name="T21" fmla="*/ 246 h 415"/>
                <a:gd name="T22" fmla="*/ 11 w 166"/>
                <a:gd name="T23" fmla="*/ 180 h 415"/>
                <a:gd name="T24" fmla="*/ 1 w 166"/>
                <a:gd name="T25" fmla="*/ 63 h 415"/>
                <a:gd name="T26" fmla="*/ 11 w 166"/>
                <a:gd name="T27" fmla="*/ 32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415">
                  <a:moveTo>
                    <a:pt x="11" y="32"/>
                  </a:moveTo>
                  <a:cubicBezTo>
                    <a:pt x="38" y="4"/>
                    <a:pt x="72" y="0"/>
                    <a:pt x="108" y="6"/>
                  </a:cubicBezTo>
                  <a:cubicBezTo>
                    <a:pt x="114" y="7"/>
                    <a:pt x="119" y="10"/>
                    <a:pt x="124" y="11"/>
                  </a:cubicBezTo>
                  <a:cubicBezTo>
                    <a:pt x="143" y="20"/>
                    <a:pt x="159" y="32"/>
                    <a:pt x="165" y="53"/>
                  </a:cubicBezTo>
                  <a:cubicBezTo>
                    <a:pt x="166" y="60"/>
                    <a:pt x="165" y="67"/>
                    <a:pt x="164" y="73"/>
                  </a:cubicBezTo>
                  <a:cubicBezTo>
                    <a:pt x="159" y="133"/>
                    <a:pt x="154" y="194"/>
                    <a:pt x="148" y="254"/>
                  </a:cubicBezTo>
                  <a:cubicBezTo>
                    <a:pt x="145" y="294"/>
                    <a:pt x="141" y="335"/>
                    <a:pt x="138" y="375"/>
                  </a:cubicBezTo>
                  <a:cubicBezTo>
                    <a:pt x="137" y="386"/>
                    <a:pt x="131" y="394"/>
                    <a:pt x="122" y="400"/>
                  </a:cubicBezTo>
                  <a:cubicBezTo>
                    <a:pt x="96" y="414"/>
                    <a:pt x="71" y="415"/>
                    <a:pt x="45" y="400"/>
                  </a:cubicBezTo>
                  <a:cubicBezTo>
                    <a:pt x="36" y="395"/>
                    <a:pt x="30" y="386"/>
                    <a:pt x="29" y="375"/>
                  </a:cubicBezTo>
                  <a:cubicBezTo>
                    <a:pt x="24" y="332"/>
                    <a:pt x="21" y="289"/>
                    <a:pt x="17" y="246"/>
                  </a:cubicBezTo>
                  <a:cubicBezTo>
                    <a:pt x="15" y="224"/>
                    <a:pt x="13" y="202"/>
                    <a:pt x="11" y="180"/>
                  </a:cubicBezTo>
                  <a:cubicBezTo>
                    <a:pt x="8" y="141"/>
                    <a:pt x="4" y="102"/>
                    <a:pt x="1" y="63"/>
                  </a:cubicBezTo>
                  <a:cubicBezTo>
                    <a:pt x="0" y="51"/>
                    <a:pt x="4" y="41"/>
                    <a:pt x="11" y="32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712D92FC-2E04-E4B1-BBB4-C4C2CA984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" y="2905"/>
              <a:ext cx="152" cy="147"/>
            </a:xfrm>
            <a:custGeom>
              <a:avLst/>
              <a:gdLst>
                <a:gd name="T0" fmla="*/ 33 w 64"/>
                <a:gd name="T1" fmla="*/ 62 h 62"/>
                <a:gd name="T2" fmla="*/ 0 w 64"/>
                <a:gd name="T3" fmla="*/ 31 h 62"/>
                <a:gd name="T4" fmla="*/ 32 w 64"/>
                <a:gd name="T5" fmla="*/ 0 h 62"/>
                <a:gd name="T6" fmla="*/ 64 w 64"/>
                <a:gd name="T7" fmla="*/ 31 h 62"/>
                <a:gd name="T8" fmla="*/ 33 w 64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2">
                  <a:moveTo>
                    <a:pt x="33" y="62"/>
                  </a:moveTo>
                  <a:cubicBezTo>
                    <a:pt x="15" y="62"/>
                    <a:pt x="0" y="48"/>
                    <a:pt x="0" y="31"/>
                  </a:cubicBezTo>
                  <a:cubicBezTo>
                    <a:pt x="0" y="13"/>
                    <a:pt x="14" y="0"/>
                    <a:pt x="32" y="0"/>
                  </a:cubicBezTo>
                  <a:cubicBezTo>
                    <a:pt x="50" y="0"/>
                    <a:pt x="64" y="13"/>
                    <a:pt x="64" y="31"/>
                  </a:cubicBezTo>
                  <a:cubicBezTo>
                    <a:pt x="64" y="47"/>
                    <a:pt x="50" y="61"/>
                    <a:pt x="33" y="62"/>
                  </a:cubicBezTo>
                  <a:close/>
                </a:path>
              </a:pathLst>
            </a:custGeom>
            <a:solidFill>
              <a:srgbClr val="FCC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AEB5E3FF-2631-957D-B50A-28321C1AA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" y="2921"/>
              <a:ext cx="110" cy="112"/>
            </a:xfrm>
            <a:custGeom>
              <a:avLst/>
              <a:gdLst>
                <a:gd name="T0" fmla="*/ 46 w 46"/>
                <a:gd name="T1" fmla="*/ 24 h 47"/>
                <a:gd name="T2" fmla="*/ 22 w 46"/>
                <a:gd name="T3" fmla="*/ 47 h 47"/>
                <a:gd name="T4" fmla="*/ 0 w 46"/>
                <a:gd name="T5" fmla="*/ 24 h 47"/>
                <a:gd name="T6" fmla="*/ 23 w 46"/>
                <a:gd name="T7" fmla="*/ 0 h 47"/>
                <a:gd name="T8" fmla="*/ 46 w 46"/>
                <a:gd name="T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7">
                  <a:moveTo>
                    <a:pt x="46" y="24"/>
                  </a:moveTo>
                  <a:cubicBezTo>
                    <a:pt x="45" y="37"/>
                    <a:pt x="35" y="47"/>
                    <a:pt x="22" y="47"/>
                  </a:cubicBezTo>
                  <a:cubicBezTo>
                    <a:pt x="10" y="47"/>
                    <a:pt x="0" y="36"/>
                    <a:pt x="0" y="24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52D8CD85-806D-EBBA-F8E9-4C33BBD77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936"/>
              <a:ext cx="65" cy="76"/>
            </a:xfrm>
            <a:custGeom>
              <a:avLst/>
              <a:gdLst>
                <a:gd name="T0" fmla="*/ 6 w 27"/>
                <a:gd name="T1" fmla="*/ 2 h 32"/>
                <a:gd name="T2" fmla="*/ 20 w 27"/>
                <a:gd name="T3" fmla="*/ 3 h 32"/>
                <a:gd name="T4" fmla="*/ 25 w 27"/>
                <a:gd name="T5" fmla="*/ 12 h 32"/>
                <a:gd name="T6" fmla="*/ 24 w 27"/>
                <a:gd name="T7" fmla="*/ 26 h 32"/>
                <a:gd name="T8" fmla="*/ 22 w 27"/>
                <a:gd name="T9" fmla="*/ 31 h 32"/>
                <a:gd name="T10" fmla="*/ 17 w 27"/>
                <a:gd name="T11" fmla="*/ 29 h 32"/>
                <a:gd name="T12" fmla="*/ 10 w 27"/>
                <a:gd name="T13" fmla="*/ 22 h 32"/>
                <a:gd name="T14" fmla="*/ 6 w 27"/>
                <a:gd name="T15" fmla="*/ 30 h 32"/>
                <a:gd name="T16" fmla="*/ 2 w 27"/>
                <a:gd name="T17" fmla="*/ 31 h 32"/>
                <a:gd name="T18" fmla="*/ 1 w 27"/>
                <a:gd name="T19" fmla="*/ 8 h 32"/>
                <a:gd name="T20" fmla="*/ 6 w 27"/>
                <a:gd name="T21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2">
                  <a:moveTo>
                    <a:pt x="6" y="2"/>
                  </a:moveTo>
                  <a:cubicBezTo>
                    <a:pt x="11" y="0"/>
                    <a:pt x="16" y="1"/>
                    <a:pt x="20" y="3"/>
                  </a:cubicBezTo>
                  <a:cubicBezTo>
                    <a:pt x="24" y="5"/>
                    <a:pt x="27" y="8"/>
                    <a:pt x="25" y="12"/>
                  </a:cubicBezTo>
                  <a:cubicBezTo>
                    <a:pt x="22" y="17"/>
                    <a:pt x="23" y="22"/>
                    <a:pt x="24" y="26"/>
                  </a:cubicBezTo>
                  <a:cubicBezTo>
                    <a:pt x="24" y="28"/>
                    <a:pt x="24" y="30"/>
                    <a:pt x="22" y="31"/>
                  </a:cubicBezTo>
                  <a:cubicBezTo>
                    <a:pt x="20" y="32"/>
                    <a:pt x="18" y="32"/>
                    <a:pt x="17" y="29"/>
                  </a:cubicBezTo>
                  <a:cubicBezTo>
                    <a:pt x="16" y="25"/>
                    <a:pt x="14" y="22"/>
                    <a:pt x="10" y="22"/>
                  </a:cubicBezTo>
                  <a:cubicBezTo>
                    <a:pt x="4" y="22"/>
                    <a:pt x="8" y="28"/>
                    <a:pt x="6" y="30"/>
                  </a:cubicBezTo>
                  <a:cubicBezTo>
                    <a:pt x="5" y="31"/>
                    <a:pt x="3" y="31"/>
                    <a:pt x="2" y="31"/>
                  </a:cubicBezTo>
                  <a:cubicBezTo>
                    <a:pt x="0" y="24"/>
                    <a:pt x="2" y="16"/>
                    <a:pt x="1" y="8"/>
                  </a:cubicBezTo>
                  <a:cubicBezTo>
                    <a:pt x="1" y="4"/>
                    <a:pt x="4" y="4"/>
                    <a:pt x="6" y="2"/>
                  </a:cubicBezTo>
                  <a:close/>
                </a:path>
              </a:pathLst>
            </a:custGeom>
            <a:solidFill>
              <a:srgbClr val="FDC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570E5414-4C29-DD2B-0C3F-FD2D76F24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" y="2940"/>
              <a:ext cx="19" cy="69"/>
            </a:xfrm>
            <a:custGeom>
              <a:avLst/>
              <a:gdLst>
                <a:gd name="T0" fmla="*/ 8 w 8"/>
                <a:gd name="T1" fmla="*/ 0 h 29"/>
                <a:gd name="T2" fmla="*/ 4 w 8"/>
                <a:gd name="T3" fmla="*/ 18 h 29"/>
                <a:gd name="T4" fmla="*/ 4 w 8"/>
                <a:gd name="T5" fmla="*/ 29 h 29"/>
                <a:gd name="T6" fmla="*/ 3 w 8"/>
                <a:gd name="T7" fmla="*/ 3 h 29"/>
                <a:gd name="T8" fmla="*/ 8 w 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9">
                  <a:moveTo>
                    <a:pt x="8" y="0"/>
                  </a:moveTo>
                  <a:cubicBezTo>
                    <a:pt x="2" y="5"/>
                    <a:pt x="5" y="12"/>
                    <a:pt x="4" y="18"/>
                  </a:cubicBezTo>
                  <a:cubicBezTo>
                    <a:pt x="4" y="22"/>
                    <a:pt x="4" y="25"/>
                    <a:pt x="4" y="29"/>
                  </a:cubicBezTo>
                  <a:cubicBezTo>
                    <a:pt x="0" y="21"/>
                    <a:pt x="2" y="12"/>
                    <a:pt x="3" y="3"/>
                  </a:cubicBezTo>
                  <a:cubicBezTo>
                    <a:pt x="3" y="1"/>
                    <a:pt x="6" y="0"/>
                    <a:pt x="8" y="0"/>
                  </a:cubicBezTo>
                  <a:close/>
                </a:path>
              </a:pathLst>
            </a:custGeom>
            <a:solidFill>
              <a:srgbClr val="FCC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C04A36E3-42B9-C969-CE47-7E2982F32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" y="2955"/>
              <a:ext cx="24" cy="19"/>
            </a:xfrm>
            <a:custGeom>
              <a:avLst/>
              <a:gdLst>
                <a:gd name="T0" fmla="*/ 10 w 10"/>
                <a:gd name="T1" fmla="*/ 3 h 8"/>
                <a:gd name="T2" fmla="*/ 6 w 10"/>
                <a:gd name="T3" fmla="*/ 8 h 8"/>
                <a:gd name="T4" fmla="*/ 0 w 10"/>
                <a:gd name="T5" fmla="*/ 4 h 8"/>
                <a:gd name="T6" fmla="*/ 4 w 10"/>
                <a:gd name="T7" fmla="*/ 0 h 8"/>
                <a:gd name="T8" fmla="*/ 10 w 10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0" y="3"/>
                  </a:moveTo>
                  <a:cubicBezTo>
                    <a:pt x="10" y="6"/>
                    <a:pt x="8" y="8"/>
                    <a:pt x="6" y="8"/>
                  </a:cubicBezTo>
                  <a:cubicBezTo>
                    <a:pt x="3" y="8"/>
                    <a:pt x="0" y="8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1"/>
                    <a:pt x="10" y="3"/>
                  </a:cubicBezTo>
                  <a:close/>
                </a:path>
              </a:pathLst>
            </a:custGeom>
            <a:solidFill>
              <a:srgbClr val="FEEA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A55F159-0D23-394F-43E0-01383DF14087}"/>
              </a:ext>
            </a:extLst>
          </p:cNvPr>
          <p:cNvSpPr txBox="1"/>
          <p:nvPr/>
        </p:nvSpPr>
        <p:spPr>
          <a:xfrm>
            <a:off x="3116935" y="211824"/>
            <a:ext cx="45093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WALMART</a:t>
            </a:r>
            <a:endParaRPr lang="es-PE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>
            <a:extLst>
              <a:ext uri="{FF2B5EF4-FFF2-40B4-BE49-F238E27FC236}">
                <a16:creationId xmlns:a16="http://schemas.microsoft.com/office/drawing/2014/main" id="{38248405-A9C9-7F5B-8C10-03CE0B1FC1CF}"/>
              </a:ext>
            </a:extLst>
          </p:cNvPr>
          <p:cNvGrpSpPr/>
          <p:nvPr/>
        </p:nvGrpSpPr>
        <p:grpSpPr>
          <a:xfrm flipH="1">
            <a:off x="5216186" y="1"/>
            <a:ext cx="6975814" cy="6857999"/>
            <a:chOff x="0" y="1"/>
            <a:chExt cx="6975814" cy="6857999"/>
          </a:xfrm>
        </p:grpSpPr>
        <p:sp>
          <p:nvSpPr>
            <p:cNvPr id="2" name="Forma libre: forma 1">
              <a:extLst>
                <a:ext uri="{FF2B5EF4-FFF2-40B4-BE49-F238E27FC236}">
                  <a16:creationId xmlns:a16="http://schemas.microsoft.com/office/drawing/2014/main" id="{A45009F2-420E-0C6E-1AFD-1DDEF644CB6F}"/>
                </a:ext>
              </a:extLst>
            </p:cNvPr>
            <p:cNvSpPr/>
            <p:nvPr/>
          </p:nvSpPr>
          <p:spPr>
            <a:xfrm>
              <a:off x="704849" y="1"/>
              <a:ext cx="6270965" cy="6857999"/>
            </a:xfrm>
            <a:custGeom>
              <a:avLst/>
              <a:gdLst>
                <a:gd name="connsiteX0" fmla="*/ 2 w 6270965"/>
                <a:gd name="connsiteY0" fmla="*/ 0 h 6857999"/>
                <a:gd name="connsiteX1" fmla="*/ 3955619 w 6270965"/>
                <a:gd name="connsiteY1" fmla="*/ 0 h 6857999"/>
                <a:gd name="connsiteX2" fmla="*/ 6270965 w 6270965"/>
                <a:gd name="connsiteY2" fmla="*/ 4833257 h 6857999"/>
                <a:gd name="connsiteX3" fmla="*/ 6270963 w 6270965"/>
                <a:gd name="connsiteY3" fmla="*/ 4833257 h 6857999"/>
                <a:gd name="connsiteX4" fmla="*/ 4877533 w 6270965"/>
                <a:gd name="connsiteY4" fmla="*/ 6857999 h 6857999"/>
                <a:gd name="connsiteX5" fmla="*/ 0 w 6270965"/>
                <a:gd name="connsiteY5" fmla="*/ 6857999 h 6857999"/>
                <a:gd name="connsiteX6" fmla="*/ 0 w 6270965"/>
                <a:gd name="connsiteY6" fmla="*/ 4833257 h 6857999"/>
                <a:gd name="connsiteX7" fmla="*/ 2 w 6270965"/>
                <a:gd name="connsiteY7" fmla="*/ 4833257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70965" h="6857999">
                  <a:moveTo>
                    <a:pt x="2" y="0"/>
                  </a:moveTo>
                  <a:lnTo>
                    <a:pt x="3955619" y="0"/>
                  </a:lnTo>
                  <a:lnTo>
                    <a:pt x="6270965" y="4833257"/>
                  </a:lnTo>
                  <a:lnTo>
                    <a:pt x="6270963" y="4833257"/>
                  </a:lnTo>
                  <a:lnTo>
                    <a:pt x="4877533" y="6857999"/>
                  </a:lnTo>
                  <a:lnTo>
                    <a:pt x="0" y="6857999"/>
                  </a:lnTo>
                  <a:lnTo>
                    <a:pt x="0" y="4833257"/>
                  </a:lnTo>
                  <a:lnTo>
                    <a:pt x="2" y="4833257"/>
                  </a:lnTo>
                  <a:close/>
                </a:path>
              </a:pathLst>
            </a:custGeom>
            <a:solidFill>
              <a:srgbClr val="057EC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PE"/>
            </a:p>
          </p:txBody>
        </p:sp>
        <p:sp>
          <p:nvSpPr>
            <p:cNvPr id="3" name="Forma libre: forma 2">
              <a:extLst>
                <a:ext uri="{FF2B5EF4-FFF2-40B4-BE49-F238E27FC236}">
                  <a16:creationId xmlns:a16="http://schemas.microsoft.com/office/drawing/2014/main" id="{F4F5D6F8-18BC-1E8E-A21A-7F5AAEF50465}"/>
                </a:ext>
              </a:extLst>
            </p:cNvPr>
            <p:cNvSpPr/>
            <p:nvPr/>
          </p:nvSpPr>
          <p:spPr>
            <a:xfrm>
              <a:off x="0" y="1"/>
              <a:ext cx="6270965" cy="6857999"/>
            </a:xfrm>
            <a:custGeom>
              <a:avLst/>
              <a:gdLst>
                <a:gd name="connsiteX0" fmla="*/ 2 w 6270965"/>
                <a:gd name="connsiteY0" fmla="*/ 0 h 6857999"/>
                <a:gd name="connsiteX1" fmla="*/ 3955619 w 6270965"/>
                <a:gd name="connsiteY1" fmla="*/ 0 h 6857999"/>
                <a:gd name="connsiteX2" fmla="*/ 6270965 w 6270965"/>
                <a:gd name="connsiteY2" fmla="*/ 4833257 h 6857999"/>
                <a:gd name="connsiteX3" fmla="*/ 6270963 w 6270965"/>
                <a:gd name="connsiteY3" fmla="*/ 4833257 h 6857999"/>
                <a:gd name="connsiteX4" fmla="*/ 4877533 w 6270965"/>
                <a:gd name="connsiteY4" fmla="*/ 6857999 h 6857999"/>
                <a:gd name="connsiteX5" fmla="*/ 0 w 6270965"/>
                <a:gd name="connsiteY5" fmla="*/ 6857999 h 6857999"/>
                <a:gd name="connsiteX6" fmla="*/ 0 w 6270965"/>
                <a:gd name="connsiteY6" fmla="*/ 4833257 h 6857999"/>
                <a:gd name="connsiteX7" fmla="*/ 2 w 6270965"/>
                <a:gd name="connsiteY7" fmla="*/ 4833257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70965" h="6857999">
                  <a:moveTo>
                    <a:pt x="2" y="0"/>
                  </a:moveTo>
                  <a:lnTo>
                    <a:pt x="3955619" y="0"/>
                  </a:lnTo>
                  <a:lnTo>
                    <a:pt x="6270965" y="4833257"/>
                  </a:lnTo>
                  <a:lnTo>
                    <a:pt x="6270963" y="4833257"/>
                  </a:lnTo>
                  <a:lnTo>
                    <a:pt x="4877533" y="6857999"/>
                  </a:lnTo>
                  <a:lnTo>
                    <a:pt x="0" y="6857999"/>
                  </a:lnTo>
                  <a:lnTo>
                    <a:pt x="0" y="4833257"/>
                  </a:lnTo>
                  <a:lnTo>
                    <a:pt x="2" y="4833257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4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77000" r="-1900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PE" dirty="0"/>
            </a:p>
          </p:txBody>
        </p:sp>
        <p:sp>
          <p:nvSpPr>
            <p:cNvPr id="4" name="Cross 7">
              <a:extLst>
                <a:ext uri="{FF2B5EF4-FFF2-40B4-BE49-F238E27FC236}">
                  <a16:creationId xmlns:a16="http://schemas.microsoft.com/office/drawing/2014/main" id="{C0CEE869-01DC-C20F-0E23-95C374212AF8}"/>
                </a:ext>
              </a:extLst>
            </p:cNvPr>
            <p:cNvSpPr/>
            <p:nvPr/>
          </p:nvSpPr>
          <p:spPr>
            <a:xfrm>
              <a:off x="3369548" y="6094630"/>
              <a:ext cx="296040" cy="296040"/>
            </a:xfrm>
            <a:prstGeom prst="plus">
              <a:avLst>
                <a:gd name="adj" fmla="val 437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ross 8">
              <a:extLst>
                <a:ext uri="{FF2B5EF4-FFF2-40B4-BE49-F238E27FC236}">
                  <a16:creationId xmlns:a16="http://schemas.microsoft.com/office/drawing/2014/main" id="{709753D1-6AEE-802E-524D-94AEF1651946}"/>
                </a:ext>
              </a:extLst>
            </p:cNvPr>
            <p:cNvSpPr/>
            <p:nvPr/>
          </p:nvSpPr>
          <p:spPr>
            <a:xfrm rot="1642289">
              <a:off x="1858543" y="5849269"/>
              <a:ext cx="296040" cy="296040"/>
            </a:xfrm>
            <a:prstGeom prst="plus">
              <a:avLst>
                <a:gd name="adj" fmla="val 4377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9">
              <a:extLst>
                <a:ext uri="{FF2B5EF4-FFF2-40B4-BE49-F238E27FC236}">
                  <a16:creationId xmlns:a16="http://schemas.microsoft.com/office/drawing/2014/main" id="{7D50290E-5BEE-2F0D-526F-70EF10CD4033}"/>
                </a:ext>
              </a:extLst>
            </p:cNvPr>
            <p:cNvSpPr/>
            <p:nvPr/>
          </p:nvSpPr>
          <p:spPr>
            <a:xfrm rot="12056913">
              <a:off x="471130" y="6436831"/>
              <a:ext cx="251202" cy="216553"/>
            </a:xfrm>
            <a:prstGeom prst="triangle">
              <a:avLst/>
            </a:prstGeom>
            <a:noFill/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Google Shape;6323;p79">
            <a:extLst>
              <a:ext uri="{FF2B5EF4-FFF2-40B4-BE49-F238E27FC236}">
                <a16:creationId xmlns:a16="http://schemas.microsoft.com/office/drawing/2014/main" id="{284AC724-DC82-0E72-A31C-1625BD6F329E}"/>
              </a:ext>
            </a:extLst>
          </p:cNvPr>
          <p:cNvSpPr txBox="1"/>
          <p:nvPr/>
        </p:nvSpPr>
        <p:spPr>
          <a:xfrm>
            <a:off x="200177" y="979062"/>
            <a:ext cx="6455903" cy="95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/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11000" b="1" dirty="0">
                <a:solidFill>
                  <a:srgbClr val="057EC7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THANKS!</a:t>
            </a:r>
          </a:p>
        </p:txBody>
      </p:sp>
      <p:sp>
        <p:nvSpPr>
          <p:cNvPr id="33" name="Google Shape;6324;p79">
            <a:extLst>
              <a:ext uri="{FF2B5EF4-FFF2-40B4-BE49-F238E27FC236}">
                <a16:creationId xmlns:a16="http://schemas.microsoft.com/office/drawing/2014/main" id="{5BCDE63C-2014-D96A-46A4-2C43E2F5982C}"/>
              </a:ext>
            </a:extLst>
          </p:cNvPr>
          <p:cNvSpPr txBox="1"/>
          <p:nvPr/>
        </p:nvSpPr>
        <p:spPr>
          <a:xfrm>
            <a:off x="557223" y="1970172"/>
            <a:ext cx="5862627" cy="56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/>
            <a:lvl1pPr marL="228605" indent="-228605" algn="l" defTabSz="91442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Does anyone have any questions?</a:t>
            </a:r>
          </a:p>
        </p:txBody>
      </p:sp>
      <p:sp>
        <p:nvSpPr>
          <p:cNvPr id="34" name="Google Shape;6325;p79">
            <a:extLst>
              <a:ext uri="{FF2B5EF4-FFF2-40B4-BE49-F238E27FC236}">
                <a16:creationId xmlns:a16="http://schemas.microsoft.com/office/drawing/2014/main" id="{57EC5F8D-9B59-1BE3-3320-3235B882031F}"/>
              </a:ext>
            </a:extLst>
          </p:cNvPr>
          <p:cNvSpPr txBox="1"/>
          <p:nvPr/>
        </p:nvSpPr>
        <p:spPr>
          <a:xfrm>
            <a:off x="1269199" y="2761820"/>
            <a:ext cx="3968607" cy="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/>
          </a:lstStyle>
          <a:p>
            <a:pPr algn="ctr"/>
            <a:r>
              <a:rPr lang="e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/>
                <a:ea typeface="Raleway"/>
                <a:cs typeface="Raleway"/>
                <a:sym typeface="Raleway"/>
              </a:rPr>
              <a:t>Please keep this slide for attribution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" name="TextBox 59">
            <a:extLst>
              <a:ext uri="{FF2B5EF4-FFF2-40B4-BE49-F238E27FC236}">
                <a16:creationId xmlns:a16="http://schemas.microsoft.com/office/drawing/2014/main" id="{C3E87C90-4214-C8F3-6AA4-7F954C8D027E}"/>
              </a:ext>
            </a:extLst>
          </p:cNvPr>
          <p:cNvSpPr txBox="1"/>
          <p:nvPr/>
        </p:nvSpPr>
        <p:spPr>
          <a:xfrm>
            <a:off x="541169" y="5826114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/>
          </a:lstStyle>
          <a:p>
            <a:pPr algn="r"/>
            <a:r>
              <a:rPr lang="en-US" altLang="ko-KR" sz="14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slidesppt.net</a:t>
            </a:r>
            <a:endParaRPr lang="ko-KR" altLang="en-US" sz="1400" spc="6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01F72FDB-86EB-988E-A3B0-76A0207F892D}"/>
              </a:ext>
            </a:extLst>
          </p:cNvPr>
          <p:cNvGrpSpPr/>
          <p:nvPr/>
        </p:nvGrpSpPr>
        <p:grpSpPr>
          <a:xfrm>
            <a:off x="2843050" y="5773609"/>
            <a:ext cx="2468122" cy="355392"/>
            <a:chOff x="359484" y="5996664"/>
            <a:chExt cx="4327937" cy="623192"/>
          </a:xfrm>
          <a:solidFill>
            <a:srgbClr val="057EC7"/>
          </a:solidFill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37" name="Rounded Rectangle 2">
              <a:extLst>
                <a:ext uri="{FF2B5EF4-FFF2-40B4-BE49-F238E27FC236}">
                  <a16:creationId xmlns:a16="http://schemas.microsoft.com/office/drawing/2014/main" id="{70806873-69AB-47B7-F739-7056F1A41E36}"/>
                </a:ext>
              </a:extLst>
            </p:cNvPr>
            <p:cNvSpPr/>
            <p:nvPr/>
          </p:nvSpPr>
          <p:spPr>
            <a:xfrm>
              <a:off x="1294284" y="6009071"/>
              <a:ext cx="573085" cy="610785"/>
            </a:xfrm>
            <a:custGeom>
              <a:avLst/>
              <a:gdLst>
                <a:gd name="connsiteX0" fmla="*/ 1979373 w 3960440"/>
                <a:gd name="connsiteY0" fmla="*/ 472350 h 3960000"/>
                <a:gd name="connsiteX1" fmla="*/ 813783 w 3960440"/>
                <a:gd name="connsiteY1" fmla="*/ 1434034 h 3960000"/>
                <a:gd name="connsiteX2" fmla="*/ 1119009 w 3960440"/>
                <a:gd name="connsiteY2" fmla="*/ 2222584 h 3960000"/>
                <a:gd name="connsiteX3" fmla="*/ 1328015 w 3960440"/>
                <a:gd name="connsiteY3" fmla="*/ 1812920 h 3960000"/>
                <a:gd name="connsiteX4" fmla="*/ 1234998 w 3960440"/>
                <a:gd name="connsiteY4" fmla="*/ 1431771 h 3960000"/>
                <a:gd name="connsiteX5" fmla="*/ 2217373 w 3960440"/>
                <a:gd name="connsiteY5" fmla="*/ 891303 h 3960000"/>
                <a:gd name="connsiteX6" fmla="*/ 2783502 w 3960440"/>
                <a:gd name="connsiteY6" fmla="*/ 1606823 h 3960000"/>
                <a:gd name="connsiteX7" fmla="*/ 2456028 w 3960440"/>
                <a:gd name="connsiteY7" fmla="*/ 2225955 h 3960000"/>
                <a:gd name="connsiteX8" fmla="*/ 2026974 w 3960440"/>
                <a:gd name="connsiteY8" fmla="*/ 2018938 h 3960000"/>
                <a:gd name="connsiteX9" fmla="*/ 2135727 w 3960440"/>
                <a:gd name="connsiteY9" fmla="*/ 1554876 h 3960000"/>
                <a:gd name="connsiteX10" fmla="*/ 1915898 w 3960440"/>
                <a:gd name="connsiteY10" fmla="*/ 1219889 h 3960000"/>
                <a:gd name="connsiteX11" fmla="*/ 1589196 w 3960440"/>
                <a:gd name="connsiteY11" fmla="*/ 1434803 h 3960000"/>
                <a:gd name="connsiteX12" fmla="*/ 1574511 w 3960440"/>
                <a:gd name="connsiteY12" fmla="*/ 1939931 h 3960000"/>
                <a:gd name="connsiteX13" fmla="*/ 1339611 w 3960440"/>
                <a:gd name="connsiteY13" fmla="*/ 3487664 h 3960000"/>
                <a:gd name="connsiteX14" fmla="*/ 1887692 w 3960440"/>
                <a:gd name="connsiteY14" fmla="*/ 2422431 h 3960000"/>
                <a:gd name="connsiteX15" fmla="*/ 2336342 w 3960440"/>
                <a:gd name="connsiteY15" fmla="*/ 2720202 h 3960000"/>
                <a:gd name="connsiteX16" fmla="*/ 3176454 w 3960440"/>
                <a:gd name="connsiteY16" fmla="*/ 1627140 h 3960000"/>
                <a:gd name="connsiteX17" fmla="*/ 1979373 w 3960440"/>
                <a:gd name="connsiteY17" fmla="*/ 472350 h 3960000"/>
                <a:gd name="connsiteX18" fmla="*/ 436907 w 3960440"/>
                <a:gd name="connsiteY18" fmla="*/ 0 h 3960000"/>
                <a:gd name="connsiteX19" fmla="*/ 3523533 w 3960440"/>
                <a:gd name="connsiteY19" fmla="*/ 0 h 3960000"/>
                <a:gd name="connsiteX20" fmla="*/ 3960440 w 3960440"/>
                <a:gd name="connsiteY20" fmla="*/ 436907 h 3960000"/>
                <a:gd name="connsiteX21" fmla="*/ 3960440 w 3960440"/>
                <a:gd name="connsiteY21" fmla="*/ 3523093 h 3960000"/>
                <a:gd name="connsiteX22" fmla="*/ 3523533 w 3960440"/>
                <a:gd name="connsiteY22" fmla="*/ 3960000 h 3960000"/>
                <a:gd name="connsiteX23" fmla="*/ 436907 w 3960440"/>
                <a:gd name="connsiteY23" fmla="*/ 3960000 h 3960000"/>
                <a:gd name="connsiteX24" fmla="*/ 0 w 3960440"/>
                <a:gd name="connsiteY24" fmla="*/ 3523093 h 3960000"/>
                <a:gd name="connsiteX25" fmla="*/ 0 w 3960440"/>
                <a:gd name="connsiteY25" fmla="*/ 436907 h 3960000"/>
                <a:gd name="connsiteX26" fmla="*/ 436907 w 3960440"/>
                <a:gd name="connsiteY26" fmla="*/ 0 h 3960000"/>
                <a:gd name="connsiteX27" fmla="*/ 436907 w 3960440"/>
                <a:gd name="connsiteY27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960440" h="3960000">
                  <a:moveTo>
                    <a:pt x="1979373" y="472350"/>
                  </a:moveTo>
                  <a:cubicBezTo>
                    <a:pt x="1228307" y="485871"/>
                    <a:pt x="850011" y="1078219"/>
                    <a:pt x="813783" y="1434034"/>
                  </a:cubicBezTo>
                  <a:cubicBezTo>
                    <a:pt x="787561" y="1781828"/>
                    <a:pt x="889690" y="2005359"/>
                    <a:pt x="1119009" y="2222584"/>
                  </a:cubicBezTo>
                  <a:cubicBezTo>
                    <a:pt x="1178964" y="2123026"/>
                    <a:pt x="1260199" y="1908547"/>
                    <a:pt x="1328015" y="1812920"/>
                  </a:cubicBezTo>
                  <a:cubicBezTo>
                    <a:pt x="1222115" y="1647651"/>
                    <a:pt x="1255483" y="1756375"/>
                    <a:pt x="1234998" y="1431771"/>
                  </a:cubicBezTo>
                  <a:cubicBezTo>
                    <a:pt x="1331609" y="922504"/>
                    <a:pt x="1719145" y="812633"/>
                    <a:pt x="2217373" y="891303"/>
                  </a:cubicBezTo>
                  <a:cubicBezTo>
                    <a:pt x="2693518" y="1016895"/>
                    <a:pt x="2787642" y="1344599"/>
                    <a:pt x="2783502" y="1606823"/>
                  </a:cubicBezTo>
                  <a:cubicBezTo>
                    <a:pt x="2771081" y="1743454"/>
                    <a:pt x="2679609" y="2064482"/>
                    <a:pt x="2456028" y="2225955"/>
                  </a:cubicBezTo>
                  <a:cubicBezTo>
                    <a:pt x="2192422" y="2399851"/>
                    <a:pt x="2004893" y="2209395"/>
                    <a:pt x="2026974" y="2018938"/>
                  </a:cubicBezTo>
                  <a:cubicBezTo>
                    <a:pt x="2072519" y="1810540"/>
                    <a:pt x="2086043" y="1754994"/>
                    <a:pt x="2135727" y="1554876"/>
                  </a:cubicBezTo>
                  <a:cubicBezTo>
                    <a:pt x="2195073" y="1382360"/>
                    <a:pt x="2084273" y="1259912"/>
                    <a:pt x="1915898" y="1219889"/>
                  </a:cubicBezTo>
                  <a:cubicBezTo>
                    <a:pt x="1750283" y="1186766"/>
                    <a:pt x="1626460" y="1331294"/>
                    <a:pt x="1589196" y="1434803"/>
                  </a:cubicBezTo>
                  <a:cubicBezTo>
                    <a:pt x="1499489" y="1732912"/>
                    <a:pt x="1614533" y="1824000"/>
                    <a:pt x="1574511" y="1939931"/>
                  </a:cubicBezTo>
                  <a:cubicBezTo>
                    <a:pt x="1332991" y="2671400"/>
                    <a:pt x="1220920" y="3468343"/>
                    <a:pt x="1339611" y="3487664"/>
                  </a:cubicBezTo>
                  <a:cubicBezTo>
                    <a:pt x="1434840" y="3497327"/>
                    <a:pt x="1730357" y="3129057"/>
                    <a:pt x="1887692" y="2422431"/>
                  </a:cubicBezTo>
                  <a:cubicBezTo>
                    <a:pt x="1985681" y="2531460"/>
                    <a:pt x="2093439" y="2747804"/>
                    <a:pt x="2336342" y="2720202"/>
                  </a:cubicBezTo>
                  <a:cubicBezTo>
                    <a:pt x="2693796" y="2666377"/>
                    <a:pt x="3092265" y="2401394"/>
                    <a:pt x="3176454" y="1627140"/>
                  </a:cubicBezTo>
                  <a:cubicBezTo>
                    <a:pt x="3254038" y="999456"/>
                    <a:pt x="2816023" y="430731"/>
                    <a:pt x="1979373" y="472350"/>
                  </a:cubicBezTo>
                  <a:close/>
                  <a:moveTo>
                    <a:pt x="436907" y="0"/>
                  </a:moveTo>
                  <a:lnTo>
                    <a:pt x="3523533" y="0"/>
                  </a:lnTo>
                  <a:cubicBezTo>
                    <a:pt x="3764830" y="0"/>
                    <a:pt x="3960440" y="195610"/>
                    <a:pt x="3960440" y="436907"/>
                  </a:cubicBezTo>
                  <a:lnTo>
                    <a:pt x="3960440" y="3523093"/>
                  </a:lnTo>
                  <a:cubicBezTo>
                    <a:pt x="3960440" y="3764390"/>
                    <a:pt x="3764830" y="3960000"/>
                    <a:pt x="3523533" y="3960000"/>
                  </a:cubicBezTo>
                  <a:lnTo>
                    <a:pt x="436907" y="3960000"/>
                  </a:lnTo>
                  <a:cubicBezTo>
                    <a:pt x="195610" y="3960000"/>
                    <a:pt x="0" y="3764390"/>
                    <a:pt x="0" y="3523093"/>
                  </a:cubicBezTo>
                  <a:lnTo>
                    <a:pt x="0" y="436907"/>
                  </a:lnTo>
                  <a:cubicBezTo>
                    <a:pt x="0" y="195610"/>
                    <a:pt x="195610" y="0"/>
                    <a:pt x="436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/>
            </a:lstStyle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8" name="Rounded Rectangle 8">
              <a:extLst>
                <a:ext uri="{FF2B5EF4-FFF2-40B4-BE49-F238E27FC236}">
                  <a16:creationId xmlns:a16="http://schemas.microsoft.com/office/drawing/2014/main" id="{9F2FBB3C-06B3-5948-0867-B1355DF3709D}"/>
                </a:ext>
              </a:extLst>
            </p:cNvPr>
            <p:cNvSpPr/>
            <p:nvPr/>
          </p:nvSpPr>
          <p:spPr>
            <a:xfrm>
              <a:off x="359484" y="6009071"/>
              <a:ext cx="573149" cy="610785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31" fmla="*/ 333511 w 3888432"/>
                <a:gd name="connsiteY31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/>
            </a:lstStyle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2">
              <a:extLst>
                <a:ext uri="{FF2B5EF4-FFF2-40B4-BE49-F238E27FC236}">
                  <a16:creationId xmlns:a16="http://schemas.microsoft.com/office/drawing/2014/main" id="{29927B75-46C9-DD6A-D789-36BED3DE3AD5}"/>
                </a:ext>
              </a:extLst>
            </p:cNvPr>
            <p:cNvSpPr/>
            <p:nvPr/>
          </p:nvSpPr>
          <p:spPr>
            <a:xfrm>
              <a:off x="3157215" y="6009071"/>
              <a:ext cx="573085" cy="610785"/>
            </a:xfrm>
            <a:custGeom>
              <a:avLst/>
              <a:gdLst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30" fmla="*/ 308009 w 3960000"/>
                <a:gd name="connsiteY30" fmla="*/ 0 h 3960000"/>
                <a:gd name="connsiteX31" fmla="*/ 308009 w 3960000"/>
                <a:gd name="connsiteY31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60000" h="3960000">
                  <a:moveTo>
                    <a:pt x="3160999" y="1374274"/>
                  </a:moveTo>
                  <a:lnTo>
                    <a:pt x="3155132" y="1419362"/>
                  </a:lnTo>
                  <a:lnTo>
                    <a:pt x="3160999" y="1374274"/>
                  </a:lnTo>
                  <a:close/>
                  <a:moveTo>
                    <a:pt x="2496208" y="770986"/>
                  </a:moveTo>
                  <a:cubicBezTo>
                    <a:pt x="2113414" y="770986"/>
                    <a:pt x="1929581" y="1106902"/>
                    <a:pt x="1921633" y="1292845"/>
                  </a:cubicBezTo>
                  <a:cubicBezTo>
                    <a:pt x="1914712" y="1454769"/>
                    <a:pt x="1928136" y="1522392"/>
                    <a:pt x="1942445" y="1570340"/>
                  </a:cubicBezTo>
                  <a:cubicBezTo>
                    <a:pt x="1547199" y="1510736"/>
                    <a:pt x="1237189" y="1330681"/>
                    <a:pt x="815277" y="836121"/>
                  </a:cubicBezTo>
                  <a:cubicBezTo>
                    <a:pt x="618819" y="1229038"/>
                    <a:pt x="733086" y="1558961"/>
                    <a:pt x="965659" y="1735195"/>
                  </a:cubicBezTo>
                  <a:cubicBezTo>
                    <a:pt x="864541" y="1716416"/>
                    <a:pt x="662904" y="1695759"/>
                    <a:pt x="570453" y="1629310"/>
                  </a:cubicBezTo>
                  <a:cubicBezTo>
                    <a:pt x="597898" y="2016450"/>
                    <a:pt x="990931" y="2177657"/>
                    <a:pt x="1196057" y="2257108"/>
                  </a:cubicBezTo>
                  <a:cubicBezTo>
                    <a:pt x="1113718" y="2275887"/>
                    <a:pt x="943857" y="2321380"/>
                    <a:pt x="813848" y="2296824"/>
                  </a:cubicBezTo>
                  <a:cubicBezTo>
                    <a:pt x="926523" y="2634848"/>
                    <a:pt x="1326064" y="2611755"/>
                    <a:pt x="1486410" y="2607420"/>
                  </a:cubicBezTo>
                  <a:cubicBezTo>
                    <a:pt x="1297174" y="2749708"/>
                    <a:pt x="1000058" y="2795794"/>
                    <a:pt x="489408" y="2829018"/>
                  </a:cubicBezTo>
                  <a:cubicBezTo>
                    <a:pt x="914827" y="3139596"/>
                    <a:pt x="1734874" y="3242281"/>
                    <a:pt x="2062787" y="3146219"/>
                  </a:cubicBezTo>
                  <a:cubicBezTo>
                    <a:pt x="2763394" y="2903535"/>
                    <a:pt x="2915370" y="2621267"/>
                    <a:pt x="3074271" y="2105563"/>
                  </a:cubicBezTo>
                  <a:cubicBezTo>
                    <a:pt x="3173740" y="1733406"/>
                    <a:pt x="3145310" y="1648999"/>
                    <a:pt x="3207849" y="1493166"/>
                  </a:cubicBezTo>
                  <a:cubicBezTo>
                    <a:pt x="3270388" y="1337333"/>
                    <a:pt x="3414210" y="1276468"/>
                    <a:pt x="3449507" y="1170564"/>
                  </a:cubicBezTo>
                  <a:cubicBezTo>
                    <a:pt x="3349883" y="1192977"/>
                    <a:pt x="3252716" y="1239516"/>
                    <a:pt x="3140091" y="1227260"/>
                  </a:cubicBezTo>
                  <a:cubicBezTo>
                    <a:pt x="3219995" y="1183499"/>
                    <a:pt x="3274317" y="996523"/>
                    <a:pt x="3324107" y="851504"/>
                  </a:cubicBezTo>
                  <a:cubicBezTo>
                    <a:pt x="3215037" y="921165"/>
                    <a:pt x="3152155" y="998691"/>
                    <a:pt x="2995677" y="1008938"/>
                  </a:cubicBezTo>
                  <a:cubicBezTo>
                    <a:pt x="2884471" y="881691"/>
                    <a:pt x="2678487" y="770986"/>
                    <a:pt x="2496208" y="77098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/>
            </a:lstStyle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">
              <a:extLst>
                <a:ext uri="{FF2B5EF4-FFF2-40B4-BE49-F238E27FC236}">
                  <a16:creationId xmlns:a16="http://schemas.microsoft.com/office/drawing/2014/main" id="{025527C9-0210-27B2-E8F3-8F58CED654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9126" y="6009071"/>
              <a:ext cx="573085" cy="610785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/>
            </a:lstStyle>
            <a:p>
              <a:pPr algn="ctr"/>
              <a:endParaRPr lang="ko-KR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41" name="Rounded Rectangle 10">
              <a:extLst>
                <a:ext uri="{FF2B5EF4-FFF2-40B4-BE49-F238E27FC236}">
                  <a16:creationId xmlns:a16="http://schemas.microsoft.com/office/drawing/2014/main" id="{1E541767-937A-5657-2CC8-E0F83215F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2293" y="5996664"/>
              <a:ext cx="575128" cy="623192"/>
            </a:xfrm>
            <a:custGeom>
              <a:avLst/>
              <a:gdLst/>
              <a:ahLst/>
              <a:cxnLst/>
              <a:rect l="l" t="t" r="r" b="b"/>
              <a:pathLst>
                <a:path w="3186824" h="3240000">
                  <a:moveTo>
                    <a:pt x="2141174" y="1384899"/>
                  </a:moveTo>
                  <a:lnTo>
                    <a:pt x="2141174" y="1528887"/>
                  </a:lnTo>
                  <a:lnTo>
                    <a:pt x="1997174" y="1528887"/>
                  </a:lnTo>
                  <a:lnTo>
                    <a:pt x="1997174" y="1744911"/>
                  </a:lnTo>
                  <a:lnTo>
                    <a:pt x="2141174" y="1744911"/>
                  </a:lnTo>
                  <a:lnTo>
                    <a:pt x="2141174" y="1888899"/>
                  </a:lnTo>
                  <a:lnTo>
                    <a:pt x="2357174" y="1888899"/>
                  </a:lnTo>
                  <a:lnTo>
                    <a:pt x="2357174" y="1744911"/>
                  </a:lnTo>
                  <a:lnTo>
                    <a:pt x="2501174" y="1744911"/>
                  </a:lnTo>
                  <a:lnTo>
                    <a:pt x="2501174" y="1528887"/>
                  </a:lnTo>
                  <a:lnTo>
                    <a:pt x="2357174" y="1528887"/>
                  </a:lnTo>
                  <a:lnTo>
                    <a:pt x="2357174" y="1384899"/>
                  </a:lnTo>
                  <a:close/>
                  <a:moveTo>
                    <a:pt x="1286582" y="1008157"/>
                  </a:moveTo>
                  <a:cubicBezTo>
                    <a:pt x="1148208" y="1006486"/>
                    <a:pt x="1009270" y="1051569"/>
                    <a:pt x="894997" y="1143711"/>
                  </a:cubicBezTo>
                  <a:cubicBezTo>
                    <a:pt x="666451" y="1327995"/>
                    <a:pt x="600947" y="1648602"/>
                    <a:pt x="738892" y="1907765"/>
                  </a:cubicBezTo>
                  <a:cubicBezTo>
                    <a:pt x="876837" y="2166928"/>
                    <a:pt x="1179371" y="2291639"/>
                    <a:pt x="1459875" y="2204971"/>
                  </a:cubicBezTo>
                  <a:cubicBezTo>
                    <a:pt x="1676459" y="2138053"/>
                    <a:pt x="1832801" y="1959669"/>
                    <a:pt x="1876637" y="1747242"/>
                  </a:cubicBezTo>
                  <a:lnTo>
                    <a:pt x="1879565" y="1747242"/>
                  </a:lnTo>
                  <a:lnTo>
                    <a:pt x="1879565" y="1728291"/>
                  </a:lnTo>
                  <a:cubicBezTo>
                    <a:pt x="1891883" y="1671800"/>
                    <a:pt x="1894168" y="1612713"/>
                    <a:pt x="1887545" y="1552862"/>
                  </a:cubicBezTo>
                  <a:lnTo>
                    <a:pt x="1879565" y="1553745"/>
                  </a:lnTo>
                  <a:lnTo>
                    <a:pt x="1879565" y="1531218"/>
                  </a:lnTo>
                  <a:lnTo>
                    <a:pt x="1231565" y="1531218"/>
                  </a:lnTo>
                  <a:lnTo>
                    <a:pt x="1231565" y="1747242"/>
                  </a:lnTo>
                  <a:lnTo>
                    <a:pt x="1565835" y="1747242"/>
                  </a:lnTo>
                  <a:cubicBezTo>
                    <a:pt x="1530201" y="1827940"/>
                    <a:pt x="1460959" y="1892348"/>
                    <a:pt x="1371795" y="1919897"/>
                  </a:cubicBezTo>
                  <a:cubicBezTo>
                    <a:pt x="1228031" y="1964316"/>
                    <a:pt x="1072976" y="1900399"/>
                    <a:pt x="1002277" y="1767573"/>
                  </a:cubicBezTo>
                  <a:cubicBezTo>
                    <a:pt x="931578" y="1634747"/>
                    <a:pt x="965150" y="1470429"/>
                    <a:pt x="1082284" y="1375980"/>
                  </a:cubicBezTo>
                  <a:cubicBezTo>
                    <a:pt x="1199418" y="1281531"/>
                    <a:pt x="1367118" y="1283556"/>
                    <a:pt x="1481937" y="1380807"/>
                  </a:cubicBezTo>
                  <a:lnTo>
                    <a:pt x="1674778" y="1153129"/>
                  </a:lnTo>
                  <a:cubicBezTo>
                    <a:pt x="1562764" y="1058254"/>
                    <a:pt x="1424955" y="1009828"/>
                    <a:pt x="1286582" y="1008157"/>
                  </a:cubicBezTo>
                  <a:close/>
                  <a:moveTo>
                    <a:pt x="293028" y="0"/>
                  </a:moveTo>
                  <a:lnTo>
                    <a:pt x="2893796" y="0"/>
                  </a:lnTo>
                  <a:cubicBezTo>
                    <a:pt x="3055631" y="0"/>
                    <a:pt x="3186824" y="131193"/>
                    <a:pt x="3186824" y="293028"/>
                  </a:cubicBezTo>
                  <a:lnTo>
                    <a:pt x="3186824" y="2946972"/>
                  </a:lnTo>
                  <a:cubicBezTo>
                    <a:pt x="3186824" y="3108807"/>
                    <a:pt x="3055631" y="3240000"/>
                    <a:pt x="2893796" y="3240000"/>
                  </a:cubicBezTo>
                  <a:lnTo>
                    <a:pt x="293028" y="3240000"/>
                  </a:lnTo>
                  <a:cubicBezTo>
                    <a:pt x="131193" y="3240000"/>
                    <a:pt x="0" y="3108807"/>
                    <a:pt x="0" y="2946972"/>
                  </a:cubicBezTo>
                  <a:lnTo>
                    <a:pt x="0" y="293028"/>
                  </a:lnTo>
                  <a:cubicBezTo>
                    <a:pt x="0" y="131193"/>
                    <a:pt x="131193" y="0"/>
                    <a:pt x="29302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endParaRPr lang="ko-KR" altLang="en-US" sz="1400"/>
            </a:p>
          </p:txBody>
        </p:sp>
      </p:grpSp>
      <p:sp>
        <p:nvSpPr>
          <p:cNvPr id="42" name="Flecha: cheurón 41">
            <a:extLst>
              <a:ext uri="{FF2B5EF4-FFF2-40B4-BE49-F238E27FC236}">
                <a16:creationId xmlns:a16="http://schemas.microsoft.com/office/drawing/2014/main" id="{F8F35553-9A32-71DE-0211-8084650239AB}"/>
              </a:ext>
            </a:extLst>
          </p:cNvPr>
          <p:cNvSpPr/>
          <p:nvPr/>
        </p:nvSpPr>
        <p:spPr>
          <a:xfrm>
            <a:off x="759901" y="2727372"/>
            <a:ext cx="473681" cy="648591"/>
          </a:xfrm>
          <a:prstGeom prst="chevron">
            <a:avLst/>
          </a:prstGeom>
          <a:solidFill>
            <a:srgbClr val="FFC2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43" name="Flecha: cheurón 42">
            <a:extLst>
              <a:ext uri="{FF2B5EF4-FFF2-40B4-BE49-F238E27FC236}">
                <a16:creationId xmlns:a16="http://schemas.microsoft.com/office/drawing/2014/main" id="{309391EA-139B-8B16-D566-2AB5B3B415F5}"/>
              </a:ext>
            </a:extLst>
          </p:cNvPr>
          <p:cNvSpPr/>
          <p:nvPr/>
        </p:nvSpPr>
        <p:spPr>
          <a:xfrm>
            <a:off x="1157381" y="2726367"/>
            <a:ext cx="473681" cy="648591"/>
          </a:xfrm>
          <a:prstGeom prst="chevron">
            <a:avLst/>
          </a:prstGeom>
          <a:solidFill>
            <a:srgbClr val="FFC221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DB57CC4B-06E8-DF89-6349-8BFD9221DA87}"/>
              </a:ext>
            </a:extLst>
          </p:cNvPr>
          <p:cNvGrpSpPr/>
          <p:nvPr/>
        </p:nvGrpSpPr>
        <p:grpSpPr>
          <a:xfrm flipH="1">
            <a:off x="4923821" y="2726367"/>
            <a:ext cx="871161" cy="649596"/>
            <a:chOff x="4622253" y="2708108"/>
            <a:chExt cx="871161" cy="649596"/>
          </a:xfrm>
        </p:grpSpPr>
        <p:sp>
          <p:nvSpPr>
            <p:cNvPr id="44" name="Flecha: cheurón 43">
              <a:extLst>
                <a:ext uri="{FF2B5EF4-FFF2-40B4-BE49-F238E27FC236}">
                  <a16:creationId xmlns:a16="http://schemas.microsoft.com/office/drawing/2014/main" id="{80BCA2DE-CE5D-8A92-AC96-8D2F50BE7A07}"/>
                </a:ext>
              </a:extLst>
            </p:cNvPr>
            <p:cNvSpPr/>
            <p:nvPr/>
          </p:nvSpPr>
          <p:spPr>
            <a:xfrm>
              <a:off x="4622253" y="2709113"/>
              <a:ext cx="473681" cy="648591"/>
            </a:xfrm>
            <a:prstGeom prst="chevron">
              <a:avLst/>
            </a:prstGeom>
            <a:solidFill>
              <a:srgbClr val="FFC2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45" name="Flecha: cheurón 44">
              <a:extLst>
                <a:ext uri="{FF2B5EF4-FFF2-40B4-BE49-F238E27FC236}">
                  <a16:creationId xmlns:a16="http://schemas.microsoft.com/office/drawing/2014/main" id="{AC557FFE-A8E2-97DA-AE17-0286897DAAA9}"/>
                </a:ext>
              </a:extLst>
            </p:cNvPr>
            <p:cNvSpPr/>
            <p:nvPr/>
          </p:nvSpPr>
          <p:spPr>
            <a:xfrm>
              <a:off x="5019733" y="2708108"/>
              <a:ext cx="473681" cy="648591"/>
            </a:xfrm>
            <a:prstGeom prst="chevron">
              <a:avLst/>
            </a:prstGeom>
            <a:solidFill>
              <a:srgbClr val="FFC221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pic>
        <p:nvPicPr>
          <p:cNvPr id="47" name="Imagen 46">
            <a:extLst>
              <a:ext uri="{FF2B5EF4-FFF2-40B4-BE49-F238E27FC236}">
                <a16:creationId xmlns:a16="http://schemas.microsoft.com/office/drawing/2014/main" id="{222FB28E-4112-5401-7A5E-796429C632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77"/>
          <a:stretch/>
        </p:blipFill>
        <p:spPr>
          <a:xfrm>
            <a:off x="752644" y="3932683"/>
            <a:ext cx="5087568" cy="154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93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0;p42">
            <a:extLst>
              <a:ext uri="{FF2B5EF4-FFF2-40B4-BE49-F238E27FC236}">
                <a16:creationId xmlns:a16="http://schemas.microsoft.com/office/drawing/2014/main" id="{84004017-2C27-71DD-CB3B-16FF5B7E3AA5}"/>
              </a:ext>
            </a:extLst>
          </p:cNvPr>
          <p:cNvSpPr txBox="1"/>
          <p:nvPr/>
        </p:nvSpPr>
        <p:spPr>
          <a:xfrm>
            <a:off x="1169899" y="1991024"/>
            <a:ext cx="5543552" cy="5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/>
          </a:lstStyle>
          <a:p>
            <a:r>
              <a:rPr lang="es-PE" sz="2133" dirty="0">
                <a:solidFill>
                  <a:srgbClr val="057EC7"/>
                </a:solidFill>
                <a:latin typeface="Source Sans Pro" panose="020B0503030403020204" pitchFamily="34" charset="0"/>
                <a:ea typeface="Rubik"/>
                <a:cs typeface="Rubik" panose="020B0604020202020204" charset="-79"/>
                <a:sym typeface="Rubik"/>
              </a:rPr>
              <a:t>ELABORADO POR  </a:t>
            </a:r>
            <a:r>
              <a:rPr lang="es-PE" sz="2133" dirty="0">
                <a:solidFill>
                  <a:srgbClr val="057EC7"/>
                </a:solidFill>
                <a:latin typeface="Source Sans Pro" panose="020B0503030403020204" pitchFamily="34" charset="0"/>
                <a:ea typeface="Montserrat"/>
                <a:cs typeface="Assistant Light" pitchFamily="2" charset="-79"/>
                <a:sym typeface="Montserrat"/>
              </a:rPr>
              <a:t>: </a:t>
            </a:r>
            <a:r>
              <a:rPr lang="es-PE" sz="2133" dirty="0">
                <a:latin typeface="Source Sans Pro" panose="020B0503030403020204" pitchFamily="34" charset="0"/>
                <a:ea typeface="Montserrat"/>
                <a:cs typeface="Kanit Light" panose="020B0604020202020204" charset="-34"/>
                <a:sym typeface="Montserrat"/>
              </a:rPr>
              <a:t>slidesppt.net</a:t>
            </a:r>
          </a:p>
          <a:p>
            <a:pPr lvl="0"/>
            <a:endParaRPr sz="2133" b="1" dirty="0">
              <a:solidFill>
                <a:srgbClr val="02FFB3"/>
              </a:solidFill>
              <a:latin typeface="Source Sans Pro" panose="020B0503030403020204" pitchFamily="34" charset="0"/>
              <a:ea typeface="Rubik"/>
              <a:cs typeface="Rubik" panose="020B0604020202020204" charset="-79"/>
              <a:sym typeface="Rubik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EAFE0E7-136C-C117-9354-CA8C6FAFADD1}"/>
              </a:ext>
            </a:extLst>
          </p:cNvPr>
          <p:cNvGrpSpPr/>
          <p:nvPr/>
        </p:nvGrpSpPr>
        <p:grpSpPr>
          <a:xfrm>
            <a:off x="1169899" y="2996867"/>
            <a:ext cx="3985576" cy="2126071"/>
            <a:chOff x="877424" y="2601843"/>
            <a:chExt cx="2989182" cy="1594553"/>
          </a:xfrm>
        </p:grpSpPr>
        <p:sp>
          <p:nvSpPr>
            <p:cNvPr id="4" name="Google Shape;272;p42">
              <a:extLst>
                <a:ext uri="{FF2B5EF4-FFF2-40B4-BE49-F238E27FC236}">
                  <a16:creationId xmlns:a16="http://schemas.microsoft.com/office/drawing/2014/main" id="{59C2A568-E482-8360-D178-4BA594093057}"/>
                </a:ext>
              </a:extLst>
            </p:cNvPr>
            <p:cNvSpPr txBox="1"/>
            <p:nvPr/>
          </p:nvSpPr>
          <p:spPr>
            <a:xfrm>
              <a:off x="877424" y="2601843"/>
              <a:ext cx="2117100" cy="30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/>
            </a:lstStyle>
            <a:p>
              <a:pPr lvl="0"/>
              <a:r>
                <a:rPr lang="es-PE" sz="2133" dirty="0">
                  <a:solidFill>
                    <a:srgbClr val="057EC7"/>
                  </a:solidFill>
                  <a:latin typeface="Source Sans Pro" panose="020B0503030403020204" pitchFamily="34" charset="0"/>
                  <a:ea typeface="Rubik"/>
                  <a:cs typeface="Rubik" panose="020B0604020202020204" charset="-79"/>
                  <a:sym typeface="Rubik"/>
                </a:rPr>
                <a:t>IMAGES</a:t>
              </a:r>
              <a:r>
                <a:rPr lang="en" sz="2133" dirty="0">
                  <a:solidFill>
                    <a:srgbClr val="057EC7"/>
                  </a:solidFill>
                  <a:latin typeface="Source Sans Pro" panose="020B0503030403020204" pitchFamily="34" charset="0"/>
                  <a:ea typeface="Rubik"/>
                  <a:cs typeface="Rubik" panose="020B0604020202020204" charset="-79"/>
                  <a:sym typeface="Rubik"/>
                </a:rPr>
                <a:t> :</a:t>
              </a:r>
              <a:endParaRPr sz="2133" dirty="0">
                <a:solidFill>
                  <a:srgbClr val="057EC7"/>
                </a:solidFill>
                <a:latin typeface="Source Sans Pro" panose="020B0503030403020204" pitchFamily="34" charset="0"/>
                <a:ea typeface="Rubik"/>
                <a:cs typeface="Rubik" panose="020B0604020202020204" charset="-79"/>
                <a:sym typeface="Rubik"/>
              </a:endParaRPr>
            </a:p>
          </p:txBody>
        </p:sp>
        <p:sp>
          <p:nvSpPr>
            <p:cNvPr id="5" name="Google Shape;273;p42">
              <a:extLst>
                <a:ext uri="{FF2B5EF4-FFF2-40B4-BE49-F238E27FC236}">
                  <a16:creationId xmlns:a16="http://schemas.microsoft.com/office/drawing/2014/main" id="{1A27B39C-CAC9-1986-ECF1-EB97ED243BCA}"/>
                </a:ext>
              </a:extLst>
            </p:cNvPr>
            <p:cNvSpPr txBox="1"/>
            <p:nvPr/>
          </p:nvSpPr>
          <p:spPr>
            <a:xfrm>
              <a:off x="877424" y="2910468"/>
              <a:ext cx="2989182" cy="1285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/>
            </a:lstStyle>
            <a:p>
              <a:r>
                <a:rPr lang="es-PE" sz="2000" dirty="0">
                  <a:latin typeface="Source Sans Pro" panose="020B0503030403020204" pitchFamily="34" charset="0"/>
                  <a:ea typeface="Montserrat"/>
                  <a:cs typeface="Kanit Light" panose="020B0604020202020204" charset="-34"/>
                  <a:sym typeface="Montserrat"/>
                </a:rPr>
                <a:t>pngegg.com</a:t>
              </a:r>
            </a:p>
            <a:p>
              <a:r>
                <a:rPr lang="es-PE" sz="2000" dirty="0">
                  <a:latin typeface="Source Sans Pro" panose="020B0503030403020204" pitchFamily="34" charset="0"/>
                  <a:ea typeface="Montserrat"/>
                  <a:cs typeface="Kanit Light" panose="020B0604020202020204" charset="-34"/>
                  <a:sym typeface="Montserrat"/>
                </a:rPr>
                <a:t>corporate.walmart.com</a:t>
              </a:r>
            </a:p>
            <a:p>
              <a:r>
                <a:rPr lang="es-PE" sz="2000" dirty="0">
                  <a:latin typeface="Source Sans Pro" panose="020B0503030403020204" pitchFamily="34" charset="0"/>
                  <a:ea typeface="Montserrat"/>
                  <a:cs typeface="Kanit Light" panose="020B0604020202020204" charset="-34"/>
                  <a:sym typeface="Montserrat"/>
                </a:rPr>
                <a:t>i.cbc.ca</a:t>
              </a:r>
            </a:p>
            <a:p>
              <a:r>
                <a:rPr lang="es-PE" sz="2000" dirty="0">
                  <a:latin typeface="Source Sans Pro" panose="020B0503030403020204" pitchFamily="34" charset="0"/>
                  <a:ea typeface="Montserrat"/>
                  <a:cs typeface="Kanit Light" panose="020B0604020202020204" charset="-34"/>
                  <a:sym typeface="Montserrat"/>
                </a:rPr>
                <a:t>ecommercenews.pe</a:t>
              </a:r>
            </a:p>
          </p:txBody>
        </p:sp>
      </p:grpSp>
      <p:sp>
        <p:nvSpPr>
          <p:cNvPr id="6" name="Google Shape;274;p42">
            <a:extLst>
              <a:ext uri="{FF2B5EF4-FFF2-40B4-BE49-F238E27FC236}">
                <a16:creationId xmlns:a16="http://schemas.microsoft.com/office/drawing/2014/main" id="{69433435-BD46-37CD-5C7B-C951ED327F8D}"/>
              </a:ext>
            </a:extLst>
          </p:cNvPr>
          <p:cNvSpPr txBox="1"/>
          <p:nvPr/>
        </p:nvSpPr>
        <p:spPr>
          <a:xfrm>
            <a:off x="1169899" y="5026919"/>
            <a:ext cx="2822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/>
          </a:lstStyle>
          <a:p>
            <a:r>
              <a:rPr lang="en" sz="2133" dirty="0">
                <a:solidFill>
                  <a:srgbClr val="057EC7"/>
                </a:solidFill>
                <a:latin typeface="Source Sans Pro" panose="020B0503030403020204" pitchFamily="34" charset="0"/>
                <a:ea typeface="Rubik"/>
                <a:cs typeface="Rubik" panose="020B0604020202020204" charset="-79"/>
                <a:sym typeface="Rubik"/>
              </a:rPr>
              <a:t>FONTS :</a:t>
            </a:r>
            <a:endParaRPr sz="2133" dirty="0">
              <a:solidFill>
                <a:srgbClr val="057EC7"/>
              </a:solidFill>
              <a:latin typeface="Source Sans Pro" panose="020B0503030403020204" pitchFamily="34" charset="0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7" name="Google Shape;275;p42">
            <a:extLst>
              <a:ext uri="{FF2B5EF4-FFF2-40B4-BE49-F238E27FC236}">
                <a16:creationId xmlns:a16="http://schemas.microsoft.com/office/drawing/2014/main" id="{5A36D0B5-3118-2693-B8C3-0EFDC9ED1B0D}"/>
              </a:ext>
            </a:extLst>
          </p:cNvPr>
          <p:cNvSpPr txBox="1"/>
          <p:nvPr/>
        </p:nvSpPr>
        <p:spPr>
          <a:xfrm>
            <a:off x="1169899" y="5438419"/>
            <a:ext cx="3527168" cy="9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/>
          </a:lstStyle>
          <a:p>
            <a:pPr marL="380962" indent="-380962">
              <a:buFont typeface="Arial" panose="020B0604020202020204" pitchFamily="34" charset="0"/>
              <a:buChar char="•"/>
            </a:pPr>
            <a:r>
              <a:rPr lang="es-PE" sz="2000" dirty="0">
                <a:latin typeface="Source Sans Pro" panose="020B0503030403020204" pitchFamily="34" charset="0"/>
                <a:ea typeface="Montserrat"/>
                <a:cs typeface="Kanit Light" panose="020B0604020202020204" charset="-34"/>
                <a:sym typeface="Montserrat"/>
              </a:rPr>
              <a:t>Arial</a:t>
            </a:r>
          </a:p>
        </p:txBody>
      </p:sp>
      <p:grpSp>
        <p:nvGrpSpPr>
          <p:cNvPr id="8" name="Gráfico 10">
            <a:extLst>
              <a:ext uri="{FF2B5EF4-FFF2-40B4-BE49-F238E27FC236}">
                <a16:creationId xmlns:a16="http://schemas.microsoft.com/office/drawing/2014/main" id="{58E86DB8-85C1-05B5-A3EE-57EE19B5A26E}"/>
              </a:ext>
            </a:extLst>
          </p:cNvPr>
          <p:cNvGrpSpPr/>
          <p:nvPr/>
        </p:nvGrpSpPr>
        <p:grpSpPr>
          <a:xfrm>
            <a:off x="10895107" y="5490861"/>
            <a:ext cx="849367" cy="849367"/>
            <a:chOff x="627235" y="5458033"/>
            <a:chExt cx="849367" cy="849367"/>
          </a:xfrm>
          <a:solidFill>
            <a:srgbClr val="00BFF3"/>
          </a:solidFill>
        </p:grpSpPr>
        <p:sp>
          <p:nvSpPr>
            <p:cNvPr id="9" name="Forma libre: forma 30">
              <a:extLst>
                <a:ext uri="{FF2B5EF4-FFF2-40B4-BE49-F238E27FC236}">
                  <a16:creationId xmlns:a16="http://schemas.microsoft.com/office/drawing/2014/main" id="{655EEF97-41E1-02CA-ECE7-D118263F8E4F}"/>
                </a:ext>
              </a:extLst>
            </p:cNvPr>
            <p:cNvSpPr/>
            <p:nvPr userDrawn="1"/>
          </p:nvSpPr>
          <p:spPr>
            <a:xfrm>
              <a:off x="627235" y="5458033"/>
              <a:ext cx="849367" cy="849367"/>
            </a:xfrm>
            <a:custGeom>
              <a:avLst/>
              <a:gdLst>
                <a:gd name="connsiteX0" fmla="*/ 849367 w 849367"/>
                <a:gd name="connsiteY0" fmla="*/ 424684 h 849367"/>
                <a:gd name="connsiteX1" fmla="*/ 424684 w 849367"/>
                <a:gd name="connsiteY1" fmla="*/ 849367 h 849367"/>
                <a:gd name="connsiteX2" fmla="*/ 0 w 849367"/>
                <a:gd name="connsiteY2" fmla="*/ 424684 h 849367"/>
                <a:gd name="connsiteX3" fmla="*/ 424684 w 849367"/>
                <a:gd name="connsiteY3" fmla="*/ 0 h 849367"/>
                <a:gd name="connsiteX4" fmla="*/ 849367 w 849367"/>
                <a:gd name="connsiteY4" fmla="*/ 424684 h 84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9367" h="849367">
                  <a:moveTo>
                    <a:pt x="849367" y="424684"/>
                  </a:moveTo>
                  <a:cubicBezTo>
                    <a:pt x="849367" y="659230"/>
                    <a:pt x="659230" y="849367"/>
                    <a:pt x="424684" y="849367"/>
                  </a:cubicBezTo>
                  <a:cubicBezTo>
                    <a:pt x="190137" y="849367"/>
                    <a:pt x="0" y="659230"/>
                    <a:pt x="0" y="424684"/>
                  </a:cubicBezTo>
                  <a:cubicBezTo>
                    <a:pt x="0" y="190137"/>
                    <a:pt x="190137" y="0"/>
                    <a:pt x="424684" y="0"/>
                  </a:cubicBezTo>
                  <a:cubicBezTo>
                    <a:pt x="659230" y="0"/>
                    <a:pt x="849367" y="190137"/>
                    <a:pt x="849367" y="424684"/>
                  </a:cubicBezTo>
                  <a:close/>
                </a:path>
              </a:pathLst>
            </a:custGeom>
            <a:solidFill>
              <a:srgbClr val="057EC7"/>
            </a:solidFill>
            <a:ln w="2285" cap="flat">
              <a:noFill/>
              <a:prstDash val="solid"/>
              <a:miter/>
            </a:ln>
          </p:spPr>
          <p:txBody>
            <a:bodyPr rtlCol="0" anchor="ctr"/>
            <a:lstStyle>
              <a:defPPr/>
            </a:lstStyle>
            <a:p>
              <a:endParaRPr lang="es-PE" sz="1400"/>
            </a:p>
          </p:txBody>
        </p:sp>
        <p:sp>
          <p:nvSpPr>
            <p:cNvPr id="10" name="Forma libre: forma 31">
              <a:extLst>
                <a:ext uri="{FF2B5EF4-FFF2-40B4-BE49-F238E27FC236}">
                  <a16:creationId xmlns:a16="http://schemas.microsoft.com/office/drawing/2014/main" id="{D9133CD1-18E4-5F4D-E67F-DF873727A193}"/>
                </a:ext>
              </a:extLst>
            </p:cNvPr>
            <p:cNvSpPr/>
            <p:nvPr/>
          </p:nvSpPr>
          <p:spPr>
            <a:xfrm>
              <a:off x="736500" y="5562370"/>
              <a:ext cx="662009" cy="640647"/>
            </a:xfrm>
            <a:custGeom>
              <a:avLst/>
              <a:gdLst>
                <a:gd name="connsiteX0" fmla="*/ 398577 w 662009"/>
                <a:gd name="connsiteY0" fmla="*/ 121941 h 640647"/>
                <a:gd name="connsiteX1" fmla="*/ 398577 w 662009"/>
                <a:gd name="connsiteY1" fmla="*/ 121941 h 640647"/>
                <a:gd name="connsiteX2" fmla="*/ 383196 w 662009"/>
                <a:gd name="connsiteY2" fmla="*/ 121941 h 640647"/>
                <a:gd name="connsiteX3" fmla="*/ 383219 w 662009"/>
                <a:gd name="connsiteY3" fmla="*/ 0 h 640647"/>
                <a:gd name="connsiteX4" fmla="*/ 0 w 662009"/>
                <a:gd name="connsiteY4" fmla="*/ 64133 h 640647"/>
                <a:gd name="connsiteX5" fmla="*/ 0 w 662009"/>
                <a:gd name="connsiteY5" fmla="*/ 576124 h 640647"/>
                <a:gd name="connsiteX6" fmla="*/ 383128 w 662009"/>
                <a:gd name="connsiteY6" fmla="*/ 640647 h 640647"/>
                <a:gd name="connsiteX7" fmla="*/ 383219 w 662009"/>
                <a:gd name="connsiteY7" fmla="*/ 122514 h 640647"/>
                <a:gd name="connsiteX8" fmla="*/ 398072 w 662009"/>
                <a:gd name="connsiteY8" fmla="*/ 122514 h 640647"/>
                <a:gd name="connsiteX9" fmla="*/ 398049 w 662009"/>
                <a:gd name="connsiteY9" fmla="*/ 152655 h 640647"/>
                <a:gd name="connsiteX10" fmla="*/ 630608 w 662009"/>
                <a:gd name="connsiteY10" fmla="*/ 152655 h 640647"/>
                <a:gd name="connsiteX11" fmla="*/ 630608 w 662009"/>
                <a:gd name="connsiteY11" fmla="*/ 440087 h 640647"/>
                <a:gd name="connsiteX12" fmla="*/ 614907 w 662009"/>
                <a:gd name="connsiteY12" fmla="*/ 440087 h 640647"/>
                <a:gd name="connsiteX13" fmla="*/ 614907 w 662009"/>
                <a:gd name="connsiteY13" fmla="*/ 168264 h 640647"/>
                <a:gd name="connsiteX14" fmla="*/ 397958 w 662009"/>
                <a:gd name="connsiteY14" fmla="*/ 168242 h 640647"/>
                <a:gd name="connsiteX15" fmla="*/ 397958 w 662009"/>
                <a:gd name="connsiteY15" fmla="*/ 208010 h 640647"/>
                <a:gd name="connsiteX16" fmla="*/ 413177 w 662009"/>
                <a:gd name="connsiteY16" fmla="*/ 206337 h 640647"/>
                <a:gd name="connsiteX17" fmla="*/ 427457 w 662009"/>
                <a:gd name="connsiteY17" fmla="*/ 205236 h 640647"/>
                <a:gd name="connsiteX18" fmla="*/ 427457 w 662009"/>
                <a:gd name="connsiteY18" fmla="*/ 287340 h 640647"/>
                <a:gd name="connsiteX19" fmla="*/ 511509 w 662009"/>
                <a:gd name="connsiteY19" fmla="*/ 287340 h 640647"/>
                <a:gd name="connsiteX20" fmla="*/ 497298 w 662009"/>
                <a:gd name="connsiteY20" fmla="*/ 333435 h 640647"/>
                <a:gd name="connsiteX21" fmla="*/ 455879 w 662009"/>
                <a:gd name="connsiteY21" fmla="*/ 363003 h 640647"/>
                <a:gd name="connsiteX22" fmla="*/ 421933 w 662009"/>
                <a:gd name="connsiteY22" fmla="*/ 366624 h 640647"/>
                <a:gd name="connsiteX23" fmla="*/ 397958 w 662009"/>
                <a:gd name="connsiteY23" fmla="*/ 363988 h 640647"/>
                <a:gd name="connsiteX24" fmla="*/ 397958 w 662009"/>
                <a:gd name="connsiteY24" fmla="*/ 394428 h 640647"/>
                <a:gd name="connsiteX25" fmla="*/ 548412 w 662009"/>
                <a:gd name="connsiteY25" fmla="*/ 394428 h 640647"/>
                <a:gd name="connsiteX26" fmla="*/ 548412 w 662009"/>
                <a:gd name="connsiteY26" fmla="*/ 423079 h 640647"/>
                <a:gd name="connsiteX27" fmla="*/ 397935 w 662009"/>
                <a:gd name="connsiteY27" fmla="*/ 423079 h 640647"/>
                <a:gd name="connsiteX28" fmla="*/ 397935 w 662009"/>
                <a:gd name="connsiteY28" fmla="*/ 449851 h 640647"/>
                <a:gd name="connsiteX29" fmla="*/ 547518 w 662009"/>
                <a:gd name="connsiteY29" fmla="*/ 449851 h 640647"/>
                <a:gd name="connsiteX30" fmla="*/ 547518 w 662009"/>
                <a:gd name="connsiteY30" fmla="*/ 480313 h 640647"/>
                <a:gd name="connsiteX31" fmla="*/ 397912 w 662009"/>
                <a:gd name="connsiteY31" fmla="*/ 480313 h 640647"/>
                <a:gd name="connsiteX32" fmla="*/ 397912 w 662009"/>
                <a:gd name="connsiteY32" fmla="*/ 515406 h 640647"/>
                <a:gd name="connsiteX33" fmla="*/ 614907 w 662009"/>
                <a:gd name="connsiteY33" fmla="*/ 515406 h 640647"/>
                <a:gd name="connsiteX34" fmla="*/ 614907 w 662009"/>
                <a:gd name="connsiteY34" fmla="*/ 440591 h 640647"/>
                <a:gd name="connsiteX35" fmla="*/ 630608 w 662009"/>
                <a:gd name="connsiteY35" fmla="*/ 440591 h 640647"/>
                <a:gd name="connsiteX36" fmla="*/ 630608 w 662009"/>
                <a:gd name="connsiteY36" fmla="*/ 440591 h 640647"/>
                <a:gd name="connsiteX37" fmla="*/ 662010 w 662009"/>
                <a:gd name="connsiteY37" fmla="*/ 440591 h 640647"/>
                <a:gd name="connsiteX38" fmla="*/ 662010 w 662009"/>
                <a:gd name="connsiteY38" fmla="*/ 122101 h 640647"/>
                <a:gd name="connsiteX39" fmla="*/ 398577 w 662009"/>
                <a:gd name="connsiteY39" fmla="*/ 121941 h 640647"/>
                <a:gd name="connsiteX40" fmla="*/ 267834 w 662009"/>
                <a:gd name="connsiteY40" fmla="*/ 452946 h 640647"/>
                <a:gd name="connsiteX41" fmla="*/ 177387 w 662009"/>
                <a:gd name="connsiteY41" fmla="*/ 482743 h 640647"/>
                <a:gd name="connsiteX42" fmla="*/ 90470 w 662009"/>
                <a:gd name="connsiteY42" fmla="*/ 460808 h 640647"/>
                <a:gd name="connsiteX43" fmla="*/ 86230 w 662009"/>
                <a:gd name="connsiteY43" fmla="*/ 457988 h 640647"/>
                <a:gd name="connsiteX44" fmla="*/ 100899 w 662009"/>
                <a:gd name="connsiteY44" fmla="*/ 409281 h 640647"/>
                <a:gd name="connsiteX45" fmla="*/ 108509 w 662009"/>
                <a:gd name="connsiteY45" fmla="*/ 413957 h 640647"/>
                <a:gd name="connsiteX46" fmla="*/ 180275 w 662009"/>
                <a:gd name="connsiteY46" fmla="*/ 434196 h 640647"/>
                <a:gd name="connsiteX47" fmla="*/ 241521 w 662009"/>
                <a:gd name="connsiteY47" fmla="*/ 385511 h 640647"/>
                <a:gd name="connsiteX48" fmla="*/ 184561 w 662009"/>
                <a:gd name="connsiteY48" fmla="*/ 327177 h 640647"/>
                <a:gd name="connsiteX49" fmla="*/ 94160 w 662009"/>
                <a:gd name="connsiteY49" fmla="*/ 228478 h 640647"/>
                <a:gd name="connsiteX50" fmla="*/ 206359 w 662009"/>
                <a:gd name="connsiteY50" fmla="*/ 133195 h 640647"/>
                <a:gd name="connsiteX51" fmla="*/ 281747 w 662009"/>
                <a:gd name="connsiteY51" fmla="*/ 150042 h 640647"/>
                <a:gd name="connsiteX52" fmla="*/ 286698 w 662009"/>
                <a:gd name="connsiteY52" fmla="*/ 152838 h 640647"/>
                <a:gd name="connsiteX53" fmla="*/ 270653 w 662009"/>
                <a:gd name="connsiteY53" fmla="*/ 200285 h 640647"/>
                <a:gd name="connsiteX54" fmla="*/ 263479 w 662009"/>
                <a:gd name="connsiteY54" fmla="*/ 196366 h 640647"/>
                <a:gd name="connsiteX55" fmla="*/ 204938 w 662009"/>
                <a:gd name="connsiteY55" fmla="*/ 181742 h 640647"/>
                <a:gd name="connsiteX56" fmla="*/ 150455 w 662009"/>
                <a:gd name="connsiteY56" fmla="*/ 223665 h 640647"/>
                <a:gd name="connsiteX57" fmla="*/ 210806 w 662009"/>
                <a:gd name="connsiteY57" fmla="*/ 280051 h 640647"/>
                <a:gd name="connsiteX58" fmla="*/ 298296 w 662009"/>
                <a:gd name="connsiteY58" fmla="*/ 382119 h 640647"/>
                <a:gd name="connsiteX59" fmla="*/ 267834 w 662009"/>
                <a:gd name="connsiteY59" fmla="*/ 452946 h 64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662009" h="640647">
                  <a:moveTo>
                    <a:pt x="398577" y="121941"/>
                  </a:moveTo>
                  <a:lnTo>
                    <a:pt x="398577" y="121941"/>
                  </a:lnTo>
                  <a:lnTo>
                    <a:pt x="383196" y="121941"/>
                  </a:lnTo>
                  <a:cubicBezTo>
                    <a:pt x="383196" y="81301"/>
                    <a:pt x="383219" y="40662"/>
                    <a:pt x="383219" y="0"/>
                  </a:cubicBezTo>
                  <a:cubicBezTo>
                    <a:pt x="255480" y="21385"/>
                    <a:pt x="127740" y="42748"/>
                    <a:pt x="0" y="64133"/>
                  </a:cubicBezTo>
                  <a:cubicBezTo>
                    <a:pt x="0" y="234805"/>
                    <a:pt x="0" y="405476"/>
                    <a:pt x="0" y="576124"/>
                  </a:cubicBezTo>
                  <a:cubicBezTo>
                    <a:pt x="127717" y="597624"/>
                    <a:pt x="255411" y="619147"/>
                    <a:pt x="383128" y="640647"/>
                  </a:cubicBezTo>
                  <a:cubicBezTo>
                    <a:pt x="383151" y="467982"/>
                    <a:pt x="383196" y="295179"/>
                    <a:pt x="383219" y="122514"/>
                  </a:cubicBezTo>
                  <a:lnTo>
                    <a:pt x="398072" y="122514"/>
                  </a:lnTo>
                  <a:cubicBezTo>
                    <a:pt x="398072" y="132530"/>
                    <a:pt x="398049" y="142639"/>
                    <a:pt x="398049" y="152655"/>
                  </a:cubicBezTo>
                  <a:cubicBezTo>
                    <a:pt x="475569" y="152655"/>
                    <a:pt x="553088" y="152655"/>
                    <a:pt x="630608" y="152655"/>
                  </a:cubicBezTo>
                  <a:cubicBezTo>
                    <a:pt x="630608" y="248397"/>
                    <a:pt x="630608" y="344322"/>
                    <a:pt x="630608" y="440087"/>
                  </a:cubicBezTo>
                  <a:lnTo>
                    <a:pt x="614907" y="440087"/>
                  </a:lnTo>
                  <a:cubicBezTo>
                    <a:pt x="614907" y="349548"/>
                    <a:pt x="614907" y="258803"/>
                    <a:pt x="614907" y="168264"/>
                  </a:cubicBezTo>
                  <a:cubicBezTo>
                    <a:pt x="542590" y="168264"/>
                    <a:pt x="470274" y="168242"/>
                    <a:pt x="397958" y="168242"/>
                  </a:cubicBezTo>
                  <a:cubicBezTo>
                    <a:pt x="397958" y="181490"/>
                    <a:pt x="397958" y="194761"/>
                    <a:pt x="397958" y="208010"/>
                  </a:cubicBezTo>
                  <a:cubicBezTo>
                    <a:pt x="400296" y="207781"/>
                    <a:pt x="407149" y="206910"/>
                    <a:pt x="413177" y="206337"/>
                  </a:cubicBezTo>
                  <a:cubicBezTo>
                    <a:pt x="419435" y="205741"/>
                    <a:pt x="424890" y="205488"/>
                    <a:pt x="427457" y="205236"/>
                  </a:cubicBezTo>
                  <a:cubicBezTo>
                    <a:pt x="427457" y="232604"/>
                    <a:pt x="427457" y="259972"/>
                    <a:pt x="427457" y="287340"/>
                  </a:cubicBezTo>
                  <a:cubicBezTo>
                    <a:pt x="455467" y="287340"/>
                    <a:pt x="483499" y="287340"/>
                    <a:pt x="511509" y="287340"/>
                  </a:cubicBezTo>
                  <a:cubicBezTo>
                    <a:pt x="511601" y="294491"/>
                    <a:pt x="510867" y="314272"/>
                    <a:pt x="497298" y="333435"/>
                  </a:cubicBezTo>
                  <a:cubicBezTo>
                    <a:pt x="495648" y="335772"/>
                    <a:pt x="481551" y="355118"/>
                    <a:pt x="455879" y="363003"/>
                  </a:cubicBezTo>
                  <a:cubicBezTo>
                    <a:pt x="442677" y="367060"/>
                    <a:pt x="430597" y="366808"/>
                    <a:pt x="421933" y="366624"/>
                  </a:cubicBezTo>
                  <a:cubicBezTo>
                    <a:pt x="412100" y="366418"/>
                    <a:pt x="403894" y="365180"/>
                    <a:pt x="397958" y="363988"/>
                  </a:cubicBezTo>
                  <a:cubicBezTo>
                    <a:pt x="397958" y="374143"/>
                    <a:pt x="397958" y="384274"/>
                    <a:pt x="397958" y="394428"/>
                  </a:cubicBezTo>
                  <a:cubicBezTo>
                    <a:pt x="448109" y="394428"/>
                    <a:pt x="498261" y="394428"/>
                    <a:pt x="548412" y="394428"/>
                  </a:cubicBezTo>
                  <a:cubicBezTo>
                    <a:pt x="548412" y="403986"/>
                    <a:pt x="548412" y="413521"/>
                    <a:pt x="548412" y="423079"/>
                  </a:cubicBezTo>
                  <a:cubicBezTo>
                    <a:pt x="498261" y="423079"/>
                    <a:pt x="448086" y="423079"/>
                    <a:pt x="397935" y="423079"/>
                  </a:cubicBezTo>
                  <a:cubicBezTo>
                    <a:pt x="397935" y="431996"/>
                    <a:pt x="397935" y="440935"/>
                    <a:pt x="397935" y="449851"/>
                  </a:cubicBezTo>
                  <a:cubicBezTo>
                    <a:pt x="447788" y="449851"/>
                    <a:pt x="497665" y="449851"/>
                    <a:pt x="547518" y="449851"/>
                  </a:cubicBezTo>
                  <a:cubicBezTo>
                    <a:pt x="547518" y="460005"/>
                    <a:pt x="547518" y="470159"/>
                    <a:pt x="547518" y="480313"/>
                  </a:cubicBezTo>
                  <a:cubicBezTo>
                    <a:pt x="497642" y="480313"/>
                    <a:pt x="447765" y="480313"/>
                    <a:pt x="397912" y="480313"/>
                  </a:cubicBezTo>
                  <a:cubicBezTo>
                    <a:pt x="397912" y="492003"/>
                    <a:pt x="397912" y="503693"/>
                    <a:pt x="397912" y="515406"/>
                  </a:cubicBezTo>
                  <a:cubicBezTo>
                    <a:pt x="470251" y="515406"/>
                    <a:pt x="542567" y="515406"/>
                    <a:pt x="614907" y="515406"/>
                  </a:cubicBezTo>
                  <a:cubicBezTo>
                    <a:pt x="614907" y="490468"/>
                    <a:pt x="614907" y="465529"/>
                    <a:pt x="614907" y="440591"/>
                  </a:cubicBezTo>
                  <a:lnTo>
                    <a:pt x="630608" y="440591"/>
                  </a:lnTo>
                  <a:cubicBezTo>
                    <a:pt x="630608" y="440591"/>
                    <a:pt x="630608" y="440591"/>
                    <a:pt x="630608" y="440591"/>
                  </a:cubicBezTo>
                  <a:cubicBezTo>
                    <a:pt x="641083" y="440591"/>
                    <a:pt x="651535" y="440591"/>
                    <a:pt x="662010" y="440591"/>
                  </a:cubicBezTo>
                  <a:cubicBezTo>
                    <a:pt x="662010" y="334420"/>
                    <a:pt x="662010" y="228249"/>
                    <a:pt x="662010" y="122101"/>
                  </a:cubicBezTo>
                  <a:cubicBezTo>
                    <a:pt x="574199" y="122032"/>
                    <a:pt x="486388" y="121987"/>
                    <a:pt x="398577" y="121941"/>
                  </a:cubicBezTo>
                  <a:close/>
                  <a:moveTo>
                    <a:pt x="267834" y="452946"/>
                  </a:moveTo>
                  <a:cubicBezTo>
                    <a:pt x="246334" y="472451"/>
                    <a:pt x="215070" y="482743"/>
                    <a:pt x="177387" y="482743"/>
                  </a:cubicBezTo>
                  <a:cubicBezTo>
                    <a:pt x="145572" y="482743"/>
                    <a:pt x="109838" y="473735"/>
                    <a:pt x="90470" y="460808"/>
                  </a:cubicBezTo>
                  <a:lnTo>
                    <a:pt x="86230" y="457988"/>
                  </a:lnTo>
                  <a:lnTo>
                    <a:pt x="100899" y="409281"/>
                  </a:lnTo>
                  <a:lnTo>
                    <a:pt x="108509" y="413957"/>
                  </a:lnTo>
                  <a:cubicBezTo>
                    <a:pt x="129092" y="426632"/>
                    <a:pt x="155933" y="434196"/>
                    <a:pt x="180275" y="434196"/>
                  </a:cubicBezTo>
                  <a:cubicBezTo>
                    <a:pt x="218049" y="434196"/>
                    <a:pt x="241521" y="415538"/>
                    <a:pt x="241521" y="385511"/>
                  </a:cubicBezTo>
                  <a:cubicBezTo>
                    <a:pt x="241521" y="358625"/>
                    <a:pt x="226622" y="343359"/>
                    <a:pt x="184561" y="327177"/>
                  </a:cubicBezTo>
                  <a:cubicBezTo>
                    <a:pt x="122926" y="305333"/>
                    <a:pt x="94160" y="273954"/>
                    <a:pt x="94160" y="228478"/>
                  </a:cubicBezTo>
                  <a:cubicBezTo>
                    <a:pt x="94160" y="172367"/>
                    <a:pt x="140301" y="133195"/>
                    <a:pt x="206359" y="133195"/>
                  </a:cubicBezTo>
                  <a:cubicBezTo>
                    <a:pt x="246082" y="133195"/>
                    <a:pt x="270630" y="143739"/>
                    <a:pt x="281747" y="150042"/>
                  </a:cubicBezTo>
                  <a:lnTo>
                    <a:pt x="286698" y="152838"/>
                  </a:lnTo>
                  <a:lnTo>
                    <a:pt x="270653" y="200285"/>
                  </a:lnTo>
                  <a:lnTo>
                    <a:pt x="263479" y="196366"/>
                  </a:lnTo>
                  <a:cubicBezTo>
                    <a:pt x="251262" y="189696"/>
                    <a:pt x="231160" y="181742"/>
                    <a:pt x="204938" y="181742"/>
                  </a:cubicBezTo>
                  <a:cubicBezTo>
                    <a:pt x="167302" y="181742"/>
                    <a:pt x="150455" y="202807"/>
                    <a:pt x="150455" y="223665"/>
                  </a:cubicBezTo>
                  <a:cubicBezTo>
                    <a:pt x="150455" y="248672"/>
                    <a:pt x="165124" y="262379"/>
                    <a:pt x="210806" y="280051"/>
                  </a:cubicBezTo>
                  <a:cubicBezTo>
                    <a:pt x="272143" y="303729"/>
                    <a:pt x="298296" y="334260"/>
                    <a:pt x="298296" y="382119"/>
                  </a:cubicBezTo>
                  <a:cubicBezTo>
                    <a:pt x="298296" y="409968"/>
                    <a:pt x="287478" y="435113"/>
                    <a:pt x="267834" y="452946"/>
                  </a:cubicBezTo>
                  <a:close/>
                </a:path>
              </a:pathLst>
            </a:custGeom>
            <a:solidFill>
              <a:schemeClr val="bg1"/>
            </a:solidFill>
            <a:ln w="2285" cap="flat">
              <a:noFill/>
              <a:prstDash val="solid"/>
              <a:miter/>
            </a:ln>
          </p:spPr>
          <p:txBody>
            <a:bodyPr rtlCol="0" anchor="ctr"/>
            <a:lstStyle>
              <a:defPPr/>
            </a:lstStyle>
            <a:p>
              <a:endParaRPr lang="es-PE" sz="1400"/>
            </a:p>
          </p:txBody>
        </p:sp>
      </p:grpSp>
      <p:sp>
        <p:nvSpPr>
          <p:cNvPr id="11" name="TextBox 59">
            <a:extLst>
              <a:ext uri="{FF2B5EF4-FFF2-40B4-BE49-F238E27FC236}">
                <a16:creationId xmlns:a16="http://schemas.microsoft.com/office/drawing/2014/main" id="{3136077E-E7BA-3EE4-259C-FE9786201832}"/>
              </a:ext>
            </a:extLst>
          </p:cNvPr>
          <p:cNvSpPr txBox="1"/>
          <p:nvPr/>
        </p:nvSpPr>
        <p:spPr>
          <a:xfrm>
            <a:off x="9621360" y="6443174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/>
          </a:lstStyle>
          <a:p>
            <a:pPr algn="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slidesppt.net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Google Shape;263;p42">
            <a:extLst>
              <a:ext uri="{FF2B5EF4-FFF2-40B4-BE49-F238E27FC236}">
                <a16:creationId xmlns:a16="http://schemas.microsoft.com/office/drawing/2014/main" id="{F9D60D18-E11B-3DA3-CBA6-B7050CBD14C0}"/>
              </a:ext>
            </a:extLst>
          </p:cNvPr>
          <p:cNvSpPr txBox="1"/>
          <p:nvPr/>
        </p:nvSpPr>
        <p:spPr>
          <a:xfrm>
            <a:off x="1461171" y="387041"/>
            <a:ext cx="3576550" cy="1031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4800"/>
              <a:buFont typeface="DM Sans"/>
              <a:buNone/>
              <a:defRPr sz="3600" b="1" i="0" u="none" strike="noStrike" cap="none">
                <a:solidFill>
                  <a:srgbClr val="27348B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R="0" lvl="1" algn="l" rtl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4800"/>
              <a:buFont typeface="DM Sans"/>
              <a:buNone/>
              <a:defRPr sz="4800" b="1" i="0" u="none" strike="noStrike" cap="none">
                <a:solidFill>
                  <a:schemeClr val="accen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s-PE" sz="6000" dirty="0">
                <a:solidFill>
                  <a:schemeClr val="bg1">
                    <a:lumMod val="50000"/>
                  </a:schemeClr>
                </a:solidFill>
                <a:latin typeface="Arial (Títulos)"/>
                <a:cs typeface="Rubik" panose="020B0604020202020204" charset="-79"/>
              </a:rPr>
              <a:t>FUENTE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01D98CC-5499-05BB-0AE7-D8DE0E8A22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77"/>
          <a:stretch/>
        </p:blipFill>
        <p:spPr>
          <a:xfrm>
            <a:off x="4148676" y="2769151"/>
            <a:ext cx="8101253" cy="2463568"/>
          </a:xfrm>
          <a:prstGeom prst="rect">
            <a:avLst/>
          </a:prstGeom>
        </p:spPr>
      </p:pic>
      <p:sp>
        <p:nvSpPr>
          <p:cNvPr id="14" name="Flecha: cheurón 13">
            <a:extLst>
              <a:ext uri="{FF2B5EF4-FFF2-40B4-BE49-F238E27FC236}">
                <a16:creationId xmlns:a16="http://schemas.microsoft.com/office/drawing/2014/main" id="{E21842F5-F2B7-FB5B-CB54-12AA14101602}"/>
              </a:ext>
            </a:extLst>
          </p:cNvPr>
          <p:cNvSpPr/>
          <p:nvPr/>
        </p:nvSpPr>
        <p:spPr>
          <a:xfrm>
            <a:off x="695770" y="464274"/>
            <a:ext cx="473681" cy="648591"/>
          </a:xfrm>
          <a:prstGeom prst="chevron">
            <a:avLst/>
          </a:prstGeom>
          <a:solidFill>
            <a:srgbClr val="FFC2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5" name="Flecha: cheurón 14">
            <a:extLst>
              <a:ext uri="{FF2B5EF4-FFF2-40B4-BE49-F238E27FC236}">
                <a16:creationId xmlns:a16="http://schemas.microsoft.com/office/drawing/2014/main" id="{690DFCBF-7B5F-6581-BD76-BD3C6B8B6042}"/>
              </a:ext>
            </a:extLst>
          </p:cNvPr>
          <p:cNvSpPr/>
          <p:nvPr/>
        </p:nvSpPr>
        <p:spPr>
          <a:xfrm>
            <a:off x="1093250" y="463269"/>
            <a:ext cx="473681" cy="648591"/>
          </a:xfrm>
          <a:prstGeom prst="chevron">
            <a:avLst/>
          </a:prstGeom>
          <a:solidFill>
            <a:srgbClr val="FFC221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grpSp>
        <p:nvGrpSpPr>
          <p:cNvPr id="17" name="Group 4">
            <a:extLst>
              <a:ext uri="{FF2B5EF4-FFF2-40B4-BE49-F238E27FC236}">
                <a16:creationId xmlns:a16="http://schemas.microsoft.com/office/drawing/2014/main" id="{B7C2E320-004A-1F1C-460D-E5784F9E228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004372" y="483197"/>
            <a:ext cx="890211" cy="936346"/>
            <a:chOff x="2469" y="712"/>
            <a:chExt cx="2740" cy="2882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DF7D63E-160A-D2C7-2932-BCBFB2B7D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620"/>
              <a:ext cx="397" cy="974"/>
            </a:xfrm>
            <a:custGeom>
              <a:avLst/>
              <a:gdLst>
                <a:gd name="T0" fmla="*/ 61 w 167"/>
                <a:gd name="T1" fmla="*/ 410 h 410"/>
                <a:gd name="T2" fmla="*/ 35 w 167"/>
                <a:gd name="T3" fmla="*/ 400 h 410"/>
                <a:gd name="T4" fmla="*/ 11 w 167"/>
                <a:gd name="T5" fmla="*/ 381 h 410"/>
                <a:gd name="T6" fmla="*/ 1 w 167"/>
                <a:gd name="T7" fmla="*/ 346 h 410"/>
                <a:gd name="T8" fmla="*/ 18 w 167"/>
                <a:gd name="T9" fmla="*/ 158 h 410"/>
                <a:gd name="T10" fmla="*/ 28 w 167"/>
                <a:gd name="T11" fmla="*/ 42 h 410"/>
                <a:gd name="T12" fmla="*/ 55 w 167"/>
                <a:gd name="T13" fmla="*/ 8 h 410"/>
                <a:gd name="T14" fmla="*/ 119 w 167"/>
                <a:gd name="T15" fmla="*/ 13 h 410"/>
                <a:gd name="T16" fmla="*/ 138 w 167"/>
                <a:gd name="T17" fmla="*/ 41 h 410"/>
                <a:gd name="T18" fmla="*/ 151 w 167"/>
                <a:gd name="T19" fmla="*/ 187 h 410"/>
                <a:gd name="T20" fmla="*/ 165 w 167"/>
                <a:gd name="T21" fmla="*/ 351 h 410"/>
                <a:gd name="T22" fmla="*/ 141 w 167"/>
                <a:gd name="T23" fmla="*/ 393 h 410"/>
                <a:gd name="T24" fmla="*/ 106 w 167"/>
                <a:gd name="T25" fmla="*/ 408 h 410"/>
                <a:gd name="T26" fmla="*/ 98 w 167"/>
                <a:gd name="T27" fmla="*/ 410 h 410"/>
                <a:gd name="T28" fmla="*/ 61 w 167"/>
                <a:gd name="T29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7" h="410">
                  <a:moveTo>
                    <a:pt x="61" y="410"/>
                  </a:moveTo>
                  <a:cubicBezTo>
                    <a:pt x="54" y="404"/>
                    <a:pt x="43" y="404"/>
                    <a:pt x="35" y="400"/>
                  </a:cubicBezTo>
                  <a:cubicBezTo>
                    <a:pt x="26" y="394"/>
                    <a:pt x="18" y="389"/>
                    <a:pt x="11" y="381"/>
                  </a:cubicBezTo>
                  <a:cubicBezTo>
                    <a:pt x="3" y="371"/>
                    <a:pt x="0" y="360"/>
                    <a:pt x="1" y="346"/>
                  </a:cubicBezTo>
                  <a:cubicBezTo>
                    <a:pt x="7" y="284"/>
                    <a:pt x="12" y="221"/>
                    <a:pt x="18" y="158"/>
                  </a:cubicBezTo>
                  <a:cubicBezTo>
                    <a:pt x="21" y="119"/>
                    <a:pt x="25" y="80"/>
                    <a:pt x="28" y="42"/>
                  </a:cubicBezTo>
                  <a:cubicBezTo>
                    <a:pt x="30" y="24"/>
                    <a:pt x="41" y="14"/>
                    <a:pt x="55" y="8"/>
                  </a:cubicBezTo>
                  <a:cubicBezTo>
                    <a:pt x="77" y="0"/>
                    <a:pt x="99" y="1"/>
                    <a:pt x="119" y="13"/>
                  </a:cubicBezTo>
                  <a:cubicBezTo>
                    <a:pt x="130" y="19"/>
                    <a:pt x="137" y="28"/>
                    <a:pt x="138" y="41"/>
                  </a:cubicBezTo>
                  <a:cubicBezTo>
                    <a:pt x="142" y="90"/>
                    <a:pt x="147" y="139"/>
                    <a:pt x="151" y="187"/>
                  </a:cubicBezTo>
                  <a:cubicBezTo>
                    <a:pt x="156" y="242"/>
                    <a:pt x="161" y="297"/>
                    <a:pt x="165" y="351"/>
                  </a:cubicBezTo>
                  <a:cubicBezTo>
                    <a:pt x="167" y="370"/>
                    <a:pt x="155" y="383"/>
                    <a:pt x="141" y="393"/>
                  </a:cubicBezTo>
                  <a:cubicBezTo>
                    <a:pt x="131" y="401"/>
                    <a:pt x="118" y="405"/>
                    <a:pt x="106" y="408"/>
                  </a:cubicBezTo>
                  <a:cubicBezTo>
                    <a:pt x="103" y="408"/>
                    <a:pt x="100" y="408"/>
                    <a:pt x="98" y="410"/>
                  </a:cubicBezTo>
                  <a:cubicBezTo>
                    <a:pt x="85" y="410"/>
                    <a:pt x="73" y="410"/>
                    <a:pt x="61" y="41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0B24E36-4088-CC88-4AE8-EB0F81591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2311"/>
              <a:ext cx="900" cy="686"/>
            </a:xfrm>
            <a:custGeom>
              <a:avLst/>
              <a:gdLst>
                <a:gd name="T0" fmla="*/ 378 w 379"/>
                <a:gd name="T1" fmla="*/ 182 h 289"/>
                <a:gd name="T2" fmla="*/ 304 w 379"/>
                <a:gd name="T3" fmla="*/ 285 h 289"/>
                <a:gd name="T4" fmla="*/ 262 w 379"/>
                <a:gd name="T5" fmla="*/ 274 h 289"/>
                <a:gd name="T6" fmla="*/ 55 w 379"/>
                <a:gd name="T7" fmla="*/ 128 h 289"/>
                <a:gd name="T8" fmla="*/ 19 w 379"/>
                <a:gd name="T9" fmla="*/ 102 h 289"/>
                <a:gd name="T10" fmla="*/ 2 w 379"/>
                <a:gd name="T11" fmla="*/ 67 h 289"/>
                <a:gd name="T12" fmla="*/ 40 w 379"/>
                <a:gd name="T13" fmla="*/ 7 h 289"/>
                <a:gd name="T14" fmla="*/ 72 w 379"/>
                <a:gd name="T15" fmla="*/ 5 h 289"/>
                <a:gd name="T16" fmla="*/ 346 w 379"/>
                <a:gd name="T17" fmla="*/ 133 h 289"/>
                <a:gd name="T18" fmla="*/ 378 w 379"/>
                <a:gd name="T19" fmla="*/ 18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9" h="289">
                  <a:moveTo>
                    <a:pt x="378" y="182"/>
                  </a:moveTo>
                  <a:cubicBezTo>
                    <a:pt x="379" y="230"/>
                    <a:pt x="344" y="276"/>
                    <a:pt x="304" y="285"/>
                  </a:cubicBezTo>
                  <a:cubicBezTo>
                    <a:pt x="287" y="289"/>
                    <a:pt x="274" y="282"/>
                    <a:pt x="262" y="274"/>
                  </a:cubicBezTo>
                  <a:cubicBezTo>
                    <a:pt x="193" y="225"/>
                    <a:pt x="124" y="177"/>
                    <a:pt x="55" y="128"/>
                  </a:cubicBezTo>
                  <a:cubicBezTo>
                    <a:pt x="43" y="120"/>
                    <a:pt x="31" y="110"/>
                    <a:pt x="19" y="102"/>
                  </a:cubicBezTo>
                  <a:cubicBezTo>
                    <a:pt x="6" y="94"/>
                    <a:pt x="0" y="82"/>
                    <a:pt x="2" y="67"/>
                  </a:cubicBezTo>
                  <a:cubicBezTo>
                    <a:pt x="4" y="41"/>
                    <a:pt x="16" y="20"/>
                    <a:pt x="40" y="7"/>
                  </a:cubicBezTo>
                  <a:cubicBezTo>
                    <a:pt x="50" y="1"/>
                    <a:pt x="61" y="0"/>
                    <a:pt x="72" y="5"/>
                  </a:cubicBezTo>
                  <a:cubicBezTo>
                    <a:pt x="163" y="48"/>
                    <a:pt x="255" y="91"/>
                    <a:pt x="346" y="133"/>
                  </a:cubicBezTo>
                  <a:cubicBezTo>
                    <a:pt x="369" y="144"/>
                    <a:pt x="377" y="162"/>
                    <a:pt x="378" y="182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C96600A2-796F-8039-6B71-C5D841278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3" y="1306"/>
              <a:ext cx="905" cy="703"/>
            </a:xfrm>
            <a:custGeom>
              <a:avLst/>
              <a:gdLst>
                <a:gd name="T0" fmla="*/ 381 w 381"/>
                <a:gd name="T1" fmla="*/ 108 h 296"/>
                <a:gd name="T2" fmla="*/ 348 w 381"/>
                <a:gd name="T3" fmla="*/ 161 h 296"/>
                <a:gd name="T4" fmla="*/ 75 w 381"/>
                <a:gd name="T5" fmla="*/ 288 h 296"/>
                <a:gd name="T6" fmla="*/ 30 w 381"/>
                <a:gd name="T7" fmla="*/ 279 h 296"/>
                <a:gd name="T8" fmla="*/ 5 w 381"/>
                <a:gd name="T9" fmla="*/ 213 h 296"/>
                <a:gd name="T10" fmla="*/ 19 w 381"/>
                <a:gd name="T11" fmla="*/ 193 h 296"/>
                <a:gd name="T12" fmla="*/ 259 w 381"/>
                <a:gd name="T13" fmla="*/ 24 h 296"/>
                <a:gd name="T14" fmla="*/ 348 w 381"/>
                <a:gd name="T15" fmla="*/ 33 h 296"/>
                <a:gd name="T16" fmla="*/ 381 w 381"/>
                <a:gd name="T17" fmla="*/ 10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96">
                  <a:moveTo>
                    <a:pt x="381" y="108"/>
                  </a:moveTo>
                  <a:cubicBezTo>
                    <a:pt x="379" y="133"/>
                    <a:pt x="371" y="150"/>
                    <a:pt x="348" y="161"/>
                  </a:cubicBezTo>
                  <a:cubicBezTo>
                    <a:pt x="257" y="203"/>
                    <a:pt x="166" y="245"/>
                    <a:pt x="75" y="288"/>
                  </a:cubicBezTo>
                  <a:cubicBezTo>
                    <a:pt x="58" y="296"/>
                    <a:pt x="43" y="291"/>
                    <a:pt x="30" y="279"/>
                  </a:cubicBezTo>
                  <a:cubicBezTo>
                    <a:pt x="10" y="261"/>
                    <a:pt x="0" y="240"/>
                    <a:pt x="5" y="213"/>
                  </a:cubicBezTo>
                  <a:cubicBezTo>
                    <a:pt x="7" y="204"/>
                    <a:pt x="11" y="198"/>
                    <a:pt x="19" y="193"/>
                  </a:cubicBezTo>
                  <a:cubicBezTo>
                    <a:pt x="99" y="137"/>
                    <a:pt x="179" y="80"/>
                    <a:pt x="259" y="24"/>
                  </a:cubicBezTo>
                  <a:cubicBezTo>
                    <a:pt x="293" y="0"/>
                    <a:pt x="319" y="3"/>
                    <a:pt x="348" y="33"/>
                  </a:cubicBezTo>
                  <a:cubicBezTo>
                    <a:pt x="368" y="54"/>
                    <a:pt x="379" y="80"/>
                    <a:pt x="381" y="108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1A8CC99C-6EB6-BF59-2BE6-B607510F3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" y="2316"/>
              <a:ext cx="905" cy="686"/>
            </a:xfrm>
            <a:custGeom>
              <a:avLst/>
              <a:gdLst>
                <a:gd name="T0" fmla="*/ 320 w 381"/>
                <a:gd name="T1" fmla="*/ 0 h 289"/>
                <a:gd name="T2" fmla="*/ 363 w 381"/>
                <a:gd name="T3" fmla="*/ 24 h 289"/>
                <a:gd name="T4" fmla="*/ 378 w 381"/>
                <a:gd name="T5" fmla="*/ 58 h 289"/>
                <a:gd name="T6" fmla="*/ 357 w 381"/>
                <a:gd name="T7" fmla="*/ 104 h 289"/>
                <a:gd name="T8" fmla="*/ 160 w 381"/>
                <a:gd name="T9" fmla="*/ 242 h 289"/>
                <a:gd name="T10" fmla="*/ 116 w 381"/>
                <a:gd name="T11" fmla="*/ 273 h 289"/>
                <a:gd name="T12" fmla="*/ 48 w 381"/>
                <a:gd name="T13" fmla="*/ 271 h 289"/>
                <a:gd name="T14" fmla="*/ 2 w 381"/>
                <a:gd name="T15" fmla="*/ 191 h 289"/>
                <a:gd name="T16" fmla="*/ 35 w 381"/>
                <a:gd name="T17" fmla="*/ 130 h 289"/>
                <a:gd name="T18" fmla="*/ 308 w 381"/>
                <a:gd name="T19" fmla="*/ 3 h 289"/>
                <a:gd name="T20" fmla="*/ 320 w 381"/>
                <a:gd name="T2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289">
                  <a:moveTo>
                    <a:pt x="320" y="0"/>
                  </a:moveTo>
                  <a:cubicBezTo>
                    <a:pt x="340" y="0"/>
                    <a:pt x="353" y="11"/>
                    <a:pt x="363" y="24"/>
                  </a:cubicBezTo>
                  <a:cubicBezTo>
                    <a:pt x="371" y="34"/>
                    <a:pt x="376" y="46"/>
                    <a:pt x="378" y="58"/>
                  </a:cubicBezTo>
                  <a:cubicBezTo>
                    <a:pt x="381" y="78"/>
                    <a:pt x="374" y="92"/>
                    <a:pt x="357" y="104"/>
                  </a:cubicBezTo>
                  <a:cubicBezTo>
                    <a:pt x="291" y="149"/>
                    <a:pt x="226" y="196"/>
                    <a:pt x="160" y="242"/>
                  </a:cubicBezTo>
                  <a:cubicBezTo>
                    <a:pt x="145" y="252"/>
                    <a:pt x="131" y="263"/>
                    <a:pt x="116" y="273"/>
                  </a:cubicBezTo>
                  <a:cubicBezTo>
                    <a:pt x="93" y="289"/>
                    <a:pt x="71" y="288"/>
                    <a:pt x="48" y="271"/>
                  </a:cubicBezTo>
                  <a:cubicBezTo>
                    <a:pt x="21" y="250"/>
                    <a:pt x="5" y="224"/>
                    <a:pt x="2" y="191"/>
                  </a:cubicBezTo>
                  <a:cubicBezTo>
                    <a:pt x="0" y="166"/>
                    <a:pt x="9" y="142"/>
                    <a:pt x="35" y="130"/>
                  </a:cubicBezTo>
                  <a:cubicBezTo>
                    <a:pt x="126" y="89"/>
                    <a:pt x="217" y="46"/>
                    <a:pt x="308" y="3"/>
                  </a:cubicBezTo>
                  <a:cubicBezTo>
                    <a:pt x="312" y="1"/>
                    <a:pt x="317" y="0"/>
                    <a:pt x="320" y="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5686FBC3-A291-188A-833B-296C3D63C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1323"/>
              <a:ext cx="904" cy="679"/>
            </a:xfrm>
            <a:custGeom>
              <a:avLst/>
              <a:gdLst>
                <a:gd name="T0" fmla="*/ 83 w 380"/>
                <a:gd name="T1" fmla="*/ 0 h 286"/>
                <a:gd name="T2" fmla="*/ 109 w 380"/>
                <a:gd name="T3" fmla="*/ 8 h 286"/>
                <a:gd name="T4" fmla="*/ 297 w 380"/>
                <a:gd name="T5" fmla="*/ 141 h 286"/>
                <a:gd name="T6" fmla="*/ 355 w 380"/>
                <a:gd name="T7" fmla="*/ 181 h 286"/>
                <a:gd name="T8" fmla="*/ 375 w 380"/>
                <a:gd name="T9" fmla="*/ 229 h 286"/>
                <a:gd name="T10" fmla="*/ 329 w 380"/>
                <a:gd name="T11" fmla="*/ 283 h 286"/>
                <a:gd name="T12" fmla="*/ 306 w 380"/>
                <a:gd name="T13" fmla="*/ 281 h 286"/>
                <a:gd name="T14" fmla="*/ 33 w 380"/>
                <a:gd name="T15" fmla="*/ 154 h 286"/>
                <a:gd name="T16" fmla="*/ 0 w 380"/>
                <a:gd name="T17" fmla="*/ 101 h 286"/>
                <a:gd name="T18" fmla="*/ 64 w 380"/>
                <a:gd name="T19" fmla="*/ 4 h 286"/>
                <a:gd name="T20" fmla="*/ 83 w 380"/>
                <a:gd name="T2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286">
                  <a:moveTo>
                    <a:pt x="83" y="0"/>
                  </a:moveTo>
                  <a:cubicBezTo>
                    <a:pt x="93" y="1"/>
                    <a:pt x="101" y="3"/>
                    <a:pt x="109" y="8"/>
                  </a:cubicBezTo>
                  <a:cubicBezTo>
                    <a:pt x="171" y="52"/>
                    <a:pt x="234" y="97"/>
                    <a:pt x="297" y="141"/>
                  </a:cubicBezTo>
                  <a:cubicBezTo>
                    <a:pt x="316" y="154"/>
                    <a:pt x="335" y="168"/>
                    <a:pt x="355" y="181"/>
                  </a:cubicBezTo>
                  <a:cubicBezTo>
                    <a:pt x="373" y="193"/>
                    <a:pt x="380" y="209"/>
                    <a:pt x="375" y="229"/>
                  </a:cubicBezTo>
                  <a:cubicBezTo>
                    <a:pt x="369" y="255"/>
                    <a:pt x="356" y="275"/>
                    <a:pt x="329" y="283"/>
                  </a:cubicBezTo>
                  <a:cubicBezTo>
                    <a:pt x="321" y="286"/>
                    <a:pt x="313" y="285"/>
                    <a:pt x="306" y="281"/>
                  </a:cubicBezTo>
                  <a:cubicBezTo>
                    <a:pt x="215" y="239"/>
                    <a:pt x="124" y="196"/>
                    <a:pt x="33" y="154"/>
                  </a:cubicBezTo>
                  <a:cubicBezTo>
                    <a:pt x="9" y="143"/>
                    <a:pt x="0" y="125"/>
                    <a:pt x="0" y="101"/>
                  </a:cubicBezTo>
                  <a:cubicBezTo>
                    <a:pt x="0" y="61"/>
                    <a:pt x="28" y="18"/>
                    <a:pt x="64" y="4"/>
                  </a:cubicBezTo>
                  <a:cubicBezTo>
                    <a:pt x="70" y="2"/>
                    <a:pt x="77" y="1"/>
                    <a:pt x="83" y="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11C0DBEC-F5B1-1538-84A1-7AADA88A7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712"/>
              <a:ext cx="395" cy="986"/>
            </a:xfrm>
            <a:custGeom>
              <a:avLst/>
              <a:gdLst>
                <a:gd name="T0" fmla="*/ 11 w 166"/>
                <a:gd name="T1" fmla="*/ 32 h 415"/>
                <a:gd name="T2" fmla="*/ 108 w 166"/>
                <a:gd name="T3" fmla="*/ 6 h 415"/>
                <a:gd name="T4" fmla="*/ 124 w 166"/>
                <a:gd name="T5" fmla="*/ 11 h 415"/>
                <a:gd name="T6" fmla="*/ 165 w 166"/>
                <a:gd name="T7" fmla="*/ 53 h 415"/>
                <a:gd name="T8" fmla="*/ 164 w 166"/>
                <a:gd name="T9" fmla="*/ 73 h 415"/>
                <a:gd name="T10" fmla="*/ 148 w 166"/>
                <a:gd name="T11" fmla="*/ 254 h 415"/>
                <a:gd name="T12" fmla="*/ 138 w 166"/>
                <a:gd name="T13" fmla="*/ 375 h 415"/>
                <a:gd name="T14" fmla="*/ 122 w 166"/>
                <a:gd name="T15" fmla="*/ 400 h 415"/>
                <a:gd name="T16" fmla="*/ 45 w 166"/>
                <a:gd name="T17" fmla="*/ 400 h 415"/>
                <a:gd name="T18" fmla="*/ 29 w 166"/>
                <a:gd name="T19" fmla="*/ 375 h 415"/>
                <a:gd name="T20" fmla="*/ 17 w 166"/>
                <a:gd name="T21" fmla="*/ 246 h 415"/>
                <a:gd name="T22" fmla="*/ 11 w 166"/>
                <a:gd name="T23" fmla="*/ 180 h 415"/>
                <a:gd name="T24" fmla="*/ 1 w 166"/>
                <a:gd name="T25" fmla="*/ 63 h 415"/>
                <a:gd name="T26" fmla="*/ 11 w 166"/>
                <a:gd name="T27" fmla="*/ 32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415">
                  <a:moveTo>
                    <a:pt x="11" y="32"/>
                  </a:moveTo>
                  <a:cubicBezTo>
                    <a:pt x="38" y="4"/>
                    <a:pt x="72" y="0"/>
                    <a:pt x="108" y="6"/>
                  </a:cubicBezTo>
                  <a:cubicBezTo>
                    <a:pt x="114" y="7"/>
                    <a:pt x="119" y="10"/>
                    <a:pt x="124" y="11"/>
                  </a:cubicBezTo>
                  <a:cubicBezTo>
                    <a:pt x="143" y="20"/>
                    <a:pt x="159" y="32"/>
                    <a:pt x="165" y="53"/>
                  </a:cubicBezTo>
                  <a:cubicBezTo>
                    <a:pt x="166" y="60"/>
                    <a:pt x="165" y="67"/>
                    <a:pt x="164" y="73"/>
                  </a:cubicBezTo>
                  <a:cubicBezTo>
                    <a:pt x="159" y="133"/>
                    <a:pt x="154" y="194"/>
                    <a:pt x="148" y="254"/>
                  </a:cubicBezTo>
                  <a:cubicBezTo>
                    <a:pt x="145" y="294"/>
                    <a:pt x="141" y="335"/>
                    <a:pt x="138" y="375"/>
                  </a:cubicBezTo>
                  <a:cubicBezTo>
                    <a:pt x="137" y="386"/>
                    <a:pt x="131" y="394"/>
                    <a:pt x="122" y="400"/>
                  </a:cubicBezTo>
                  <a:cubicBezTo>
                    <a:pt x="96" y="414"/>
                    <a:pt x="71" y="415"/>
                    <a:pt x="45" y="400"/>
                  </a:cubicBezTo>
                  <a:cubicBezTo>
                    <a:pt x="36" y="395"/>
                    <a:pt x="30" y="386"/>
                    <a:pt x="29" y="375"/>
                  </a:cubicBezTo>
                  <a:cubicBezTo>
                    <a:pt x="24" y="332"/>
                    <a:pt x="21" y="289"/>
                    <a:pt x="17" y="246"/>
                  </a:cubicBezTo>
                  <a:cubicBezTo>
                    <a:pt x="15" y="224"/>
                    <a:pt x="13" y="202"/>
                    <a:pt x="11" y="180"/>
                  </a:cubicBezTo>
                  <a:cubicBezTo>
                    <a:pt x="8" y="141"/>
                    <a:pt x="4" y="102"/>
                    <a:pt x="1" y="63"/>
                  </a:cubicBezTo>
                  <a:cubicBezTo>
                    <a:pt x="0" y="51"/>
                    <a:pt x="4" y="41"/>
                    <a:pt x="11" y="32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D574B753-B547-2EBA-F7ED-B2570184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" y="2905"/>
              <a:ext cx="152" cy="147"/>
            </a:xfrm>
            <a:custGeom>
              <a:avLst/>
              <a:gdLst>
                <a:gd name="T0" fmla="*/ 33 w 64"/>
                <a:gd name="T1" fmla="*/ 62 h 62"/>
                <a:gd name="T2" fmla="*/ 0 w 64"/>
                <a:gd name="T3" fmla="*/ 31 h 62"/>
                <a:gd name="T4" fmla="*/ 32 w 64"/>
                <a:gd name="T5" fmla="*/ 0 h 62"/>
                <a:gd name="T6" fmla="*/ 64 w 64"/>
                <a:gd name="T7" fmla="*/ 31 h 62"/>
                <a:gd name="T8" fmla="*/ 33 w 64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2">
                  <a:moveTo>
                    <a:pt x="33" y="62"/>
                  </a:moveTo>
                  <a:cubicBezTo>
                    <a:pt x="15" y="62"/>
                    <a:pt x="0" y="48"/>
                    <a:pt x="0" y="31"/>
                  </a:cubicBezTo>
                  <a:cubicBezTo>
                    <a:pt x="0" y="13"/>
                    <a:pt x="14" y="0"/>
                    <a:pt x="32" y="0"/>
                  </a:cubicBezTo>
                  <a:cubicBezTo>
                    <a:pt x="50" y="0"/>
                    <a:pt x="64" y="13"/>
                    <a:pt x="64" y="31"/>
                  </a:cubicBezTo>
                  <a:cubicBezTo>
                    <a:pt x="64" y="47"/>
                    <a:pt x="50" y="61"/>
                    <a:pt x="33" y="62"/>
                  </a:cubicBezTo>
                  <a:close/>
                </a:path>
              </a:pathLst>
            </a:custGeom>
            <a:solidFill>
              <a:srgbClr val="FCC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3838A6EB-3A31-EE11-0E35-7D6490B80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" y="2921"/>
              <a:ext cx="110" cy="112"/>
            </a:xfrm>
            <a:custGeom>
              <a:avLst/>
              <a:gdLst>
                <a:gd name="T0" fmla="*/ 46 w 46"/>
                <a:gd name="T1" fmla="*/ 24 h 47"/>
                <a:gd name="T2" fmla="*/ 22 w 46"/>
                <a:gd name="T3" fmla="*/ 47 h 47"/>
                <a:gd name="T4" fmla="*/ 0 w 46"/>
                <a:gd name="T5" fmla="*/ 24 h 47"/>
                <a:gd name="T6" fmla="*/ 23 w 46"/>
                <a:gd name="T7" fmla="*/ 0 h 47"/>
                <a:gd name="T8" fmla="*/ 46 w 46"/>
                <a:gd name="T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7">
                  <a:moveTo>
                    <a:pt x="46" y="24"/>
                  </a:moveTo>
                  <a:cubicBezTo>
                    <a:pt x="45" y="37"/>
                    <a:pt x="35" y="47"/>
                    <a:pt x="22" y="47"/>
                  </a:cubicBezTo>
                  <a:cubicBezTo>
                    <a:pt x="10" y="47"/>
                    <a:pt x="0" y="36"/>
                    <a:pt x="0" y="24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36B632BC-3CB8-A300-83FA-2124EFC2B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936"/>
              <a:ext cx="65" cy="76"/>
            </a:xfrm>
            <a:custGeom>
              <a:avLst/>
              <a:gdLst>
                <a:gd name="T0" fmla="*/ 6 w 27"/>
                <a:gd name="T1" fmla="*/ 2 h 32"/>
                <a:gd name="T2" fmla="*/ 20 w 27"/>
                <a:gd name="T3" fmla="*/ 3 h 32"/>
                <a:gd name="T4" fmla="*/ 25 w 27"/>
                <a:gd name="T5" fmla="*/ 12 h 32"/>
                <a:gd name="T6" fmla="*/ 24 w 27"/>
                <a:gd name="T7" fmla="*/ 26 h 32"/>
                <a:gd name="T8" fmla="*/ 22 w 27"/>
                <a:gd name="T9" fmla="*/ 31 h 32"/>
                <a:gd name="T10" fmla="*/ 17 w 27"/>
                <a:gd name="T11" fmla="*/ 29 h 32"/>
                <a:gd name="T12" fmla="*/ 10 w 27"/>
                <a:gd name="T13" fmla="*/ 22 h 32"/>
                <a:gd name="T14" fmla="*/ 6 w 27"/>
                <a:gd name="T15" fmla="*/ 30 h 32"/>
                <a:gd name="T16" fmla="*/ 2 w 27"/>
                <a:gd name="T17" fmla="*/ 31 h 32"/>
                <a:gd name="T18" fmla="*/ 1 w 27"/>
                <a:gd name="T19" fmla="*/ 8 h 32"/>
                <a:gd name="T20" fmla="*/ 6 w 27"/>
                <a:gd name="T21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2">
                  <a:moveTo>
                    <a:pt x="6" y="2"/>
                  </a:moveTo>
                  <a:cubicBezTo>
                    <a:pt x="11" y="0"/>
                    <a:pt x="16" y="1"/>
                    <a:pt x="20" y="3"/>
                  </a:cubicBezTo>
                  <a:cubicBezTo>
                    <a:pt x="24" y="5"/>
                    <a:pt x="27" y="8"/>
                    <a:pt x="25" y="12"/>
                  </a:cubicBezTo>
                  <a:cubicBezTo>
                    <a:pt x="22" y="17"/>
                    <a:pt x="23" y="22"/>
                    <a:pt x="24" y="26"/>
                  </a:cubicBezTo>
                  <a:cubicBezTo>
                    <a:pt x="24" y="28"/>
                    <a:pt x="24" y="30"/>
                    <a:pt x="22" y="31"/>
                  </a:cubicBezTo>
                  <a:cubicBezTo>
                    <a:pt x="20" y="32"/>
                    <a:pt x="18" y="32"/>
                    <a:pt x="17" y="29"/>
                  </a:cubicBezTo>
                  <a:cubicBezTo>
                    <a:pt x="16" y="25"/>
                    <a:pt x="14" y="22"/>
                    <a:pt x="10" y="22"/>
                  </a:cubicBezTo>
                  <a:cubicBezTo>
                    <a:pt x="4" y="22"/>
                    <a:pt x="8" y="28"/>
                    <a:pt x="6" y="30"/>
                  </a:cubicBezTo>
                  <a:cubicBezTo>
                    <a:pt x="5" y="31"/>
                    <a:pt x="3" y="31"/>
                    <a:pt x="2" y="31"/>
                  </a:cubicBezTo>
                  <a:cubicBezTo>
                    <a:pt x="0" y="24"/>
                    <a:pt x="2" y="16"/>
                    <a:pt x="1" y="8"/>
                  </a:cubicBezTo>
                  <a:cubicBezTo>
                    <a:pt x="1" y="4"/>
                    <a:pt x="4" y="4"/>
                    <a:pt x="6" y="2"/>
                  </a:cubicBezTo>
                  <a:close/>
                </a:path>
              </a:pathLst>
            </a:custGeom>
            <a:solidFill>
              <a:srgbClr val="FDC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8346AFCF-80F3-6271-F310-BADB3ECC7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" y="2940"/>
              <a:ext cx="19" cy="69"/>
            </a:xfrm>
            <a:custGeom>
              <a:avLst/>
              <a:gdLst>
                <a:gd name="T0" fmla="*/ 8 w 8"/>
                <a:gd name="T1" fmla="*/ 0 h 29"/>
                <a:gd name="T2" fmla="*/ 4 w 8"/>
                <a:gd name="T3" fmla="*/ 18 h 29"/>
                <a:gd name="T4" fmla="*/ 4 w 8"/>
                <a:gd name="T5" fmla="*/ 29 h 29"/>
                <a:gd name="T6" fmla="*/ 3 w 8"/>
                <a:gd name="T7" fmla="*/ 3 h 29"/>
                <a:gd name="T8" fmla="*/ 8 w 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9">
                  <a:moveTo>
                    <a:pt x="8" y="0"/>
                  </a:moveTo>
                  <a:cubicBezTo>
                    <a:pt x="2" y="5"/>
                    <a:pt x="5" y="12"/>
                    <a:pt x="4" y="18"/>
                  </a:cubicBezTo>
                  <a:cubicBezTo>
                    <a:pt x="4" y="22"/>
                    <a:pt x="4" y="25"/>
                    <a:pt x="4" y="29"/>
                  </a:cubicBezTo>
                  <a:cubicBezTo>
                    <a:pt x="0" y="21"/>
                    <a:pt x="2" y="12"/>
                    <a:pt x="3" y="3"/>
                  </a:cubicBezTo>
                  <a:cubicBezTo>
                    <a:pt x="3" y="1"/>
                    <a:pt x="6" y="0"/>
                    <a:pt x="8" y="0"/>
                  </a:cubicBezTo>
                  <a:close/>
                </a:path>
              </a:pathLst>
            </a:custGeom>
            <a:solidFill>
              <a:srgbClr val="FCC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3ADCBBD7-E07F-B058-84C0-8B70B5236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" y="2955"/>
              <a:ext cx="24" cy="19"/>
            </a:xfrm>
            <a:custGeom>
              <a:avLst/>
              <a:gdLst>
                <a:gd name="T0" fmla="*/ 10 w 10"/>
                <a:gd name="T1" fmla="*/ 3 h 8"/>
                <a:gd name="T2" fmla="*/ 6 w 10"/>
                <a:gd name="T3" fmla="*/ 8 h 8"/>
                <a:gd name="T4" fmla="*/ 0 w 10"/>
                <a:gd name="T5" fmla="*/ 4 h 8"/>
                <a:gd name="T6" fmla="*/ 4 w 10"/>
                <a:gd name="T7" fmla="*/ 0 h 8"/>
                <a:gd name="T8" fmla="*/ 10 w 10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0" y="3"/>
                  </a:moveTo>
                  <a:cubicBezTo>
                    <a:pt x="10" y="6"/>
                    <a:pt x="8" y="8"/>
                    <a:pt x="6" y="8"/>
                  </a:cubicBezTo>
                  <a:cubicBezTo>
                    <a:pt x="3" y="8"/>
                    <a:pt x="0" y="8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1"/>
                    <a:pt x="10" y="3"/>
                  </a:cubicBezTo>
                  <a:close/>
                </a:path>
              </a:pathLst>
            </a:custGeom>
            <a:solidFill>
              <a:srgbClr val="FEEA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094461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A9378A-9A5A-9A69-7D11-8293C06C164D}"/>
              </a:ext>
            </a:extLst>
          </p:cNvPr>
          <p:cNvSpPr txBox="1"/>
          <p:nvPr/>
        </p:nvSpPr>
        <p:spPr>
          <a:xfrm>
            <a:off x="323528" y="123481"/>
            <a:ext cx="11573197" cy="724247"/>
          </a:xfrm>
          <a:prstGeom prst="rect">
            <a:avLst/>
          </a:prstGeom>
        </p:spPr>
        <p:txBody>
          <a:bodyPr/>
          <a:lstStyle>
            <a:defPPr/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400"/>
              <a:t>Fully Editable Icon Sets: A</a:t>
            </a:r>
          </a:p>
        </p:txBody>
      </p:sp>
      <p:sp>
        <p:nvSpPr>
          <p:cNvPr id="3" name="Diamond 5">
            <a:extLst>
              <a:ext uri="{FF2B5EF4-FFF2-40B4-BE49-F238E27FC236}">
                <a16:creationId xmlns:a16="http://schemas.microsoft.com/office/drawing/2014/main" id="{C4A2436E-6461-BC40-EAAA-957EC85D20BA}"/>
              </a:ext>
            </a:extLst>
          </p:cNvPr>
          <p:cNvSpPr/>
          <p:nvPr/>
        </p:nvSpPr>
        <p:spPr>
          <a:xfrm>
            <a:off x="6112071" y="1492154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ko-KR" altLang="en-US" sz="1400">
              <a:solidFill>
                <a:srgbClr val="AE4500"/>
              </a:solidFill>
            </a:endParaRPr>
          </a:p>
        </p:txBody>
      </p:sp>
      <p:sp>
        <p:nvSpPr>
          <p:cNvPr id="4" name="Isosceles Triangle 51">
            <a:extLst>
              <a:ext uri="{FF2B5EF4-FFF2-40B4-BE49-F238E27FC236}">
                <a16:creationId xmlns:a16="http://schemas.microsoft.com/office/drawing/2014/main" id="{BC0A042D-20E7-98E4-8BE3-E13262DFCE7A}"/>
              </a:ext>
            </a:extLst>
          </p:cNvPr>
          <p:cNvSpPr/>
          <p:nvPr/>
        </p:nvSpPr>
        <p:spPr>
          <a:xfrm>
            <a:off x="5273317" y="1562685"/>
            <a:ext cx="523147" cy="38362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ko-KR" altLang="en-US" sz="1400">
              <a:solidFill>
                <a:srgbClr val="AE4500"/>
              </a:solidFill>
            </a:endParaRPr>
          </a:p>
        </p:txBody>
      </p:sp>
      <p:sp>
        <p:nvSpPr>
          <p:cNvPr id="5" name="Isosceles Triangle 57">
            <a:extLst>
              <a:ext uri="{FF2B5EF4-FFF2-40B4-BE49-F238E27FC236}">
                <a16:creationId xmlns:a16="http://schemas.microsoft.com/office/drawing/2014/main" id="{EFF10F06-D488-16C2-C0ED-8D1D175C0F69}"/>
              </a:ext>
            </a:extLst>
          </p:cNvPr>
          <p:cNvSpPr/>
          <p:nvPr/>
        </p:nvSpPr>
        <p:spPr>
          <a:xfrm>
            <a:off x="6114156" y="4520205"/>
            <a:ext cx="313133" cy="707899"/>
          </a:xfrm>
          <a:custGeom>
            <a:avLst/>
            <a:gdLst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ko-KR" altLang="en-US" sz="1400">
              <a:solidFill>
                <a:srgbClr val="AE4500"/>
              </a:solidFill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A9EDB6C-0F00-DA31-F5C9-D3EE1FE90641}"/>
              </a:ext>
            </a:extLst>
          </p:cNvPr>
          <p:cNvSpPr/>
          <p:nvPr/>
        </p:nvSpPr>
        <p:spPr>
          <a:xfrm rot="18900000">
            <a:off x="9585735" y="3654559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ko-KR" altLang="en-US" sz="1400">
              <a:solidFill>
                <a:srgbClr val="AE4500"/>
              </a:solidFill>
            </a:endParaRPr>
          </a:p>
        </p:txBody>
      </p:sp>
      <p:sp>
        <p:nvSpPr>
          <p:cNvPr id="7" name="Parallelogram 15">
            <a:extLst>
              <a:ext uri="{FF2B5EF4-FFF2-40B4-BE49-F238E27FC236}">
                <a16:creationId xmlns:a16="http://schemas.microsoft.com/office/drawing/2014/main" id="{00E5937B-104E-3267-FBC0-81EE824D6B60}"/>
              </a:ext>
            </a:extLst>
          </p:cNvPr>
          <p:cNvSpPr/>
          <p:nvPr/>
        </p:nvSpPr>
        <p:spPr>
          <a:xfrm flipH="1">
            <a:off x="5267027" y="4641908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ko-KR" altLang="en-US" sz="1400">
              <a:solidFill>
                <a:srgbClr val="AE4500"/>
              </a:solidFill>
            </a:endParaRPr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F49B99F7-1B92-E5BF-E73E-9D93FE498FA7}"/>
              </a:ext>
            </a:extLst>
          </p:cNvPr>
          <p:cNvSpPr/>
          <p:nvPr/>
        </p:nvSpPr>
        <p:spPr>
          <a:xfrm>
            <a:off x="7745409" y="3642507"/>
            <a:ext cx="460779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ko-KR" altLang="en-US" sz="1400">
              <a:solidFill>
                <a:srgbClr val="AE4500"/>
              </a:solidFill>
            </a:endParaRPr>
          </a:p>
        </p:txBody>
      </p:sp>
      <p:sp>
        <p:nvSpPr>
          <p:cNvPr id="9" name="Rectangle 30">
            <a:extLst>
              <a:ext uri="{FF2B5EF4-FFF2-40B4-BE49-F238E27FC236}">
                <a16:creationId xmlns:a16="http://schemas.microsoft.com/office/drawing/2014/main" id="{D64AAE98-8225-2EDA-D7EF-C2ED01E70B51}"/>
              </a:ext>
            </a:extLst>
          </p:cNvPr>
          <p:cNvSpPr/>
          <p:nvPr/>
        </p:nvSpPr>
        <p:spPr>
          <a:xfrm>
            <a:off x="11063700" y="3600567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ko-KR" altLang="en-US" sz="1400">
              <a:solidFill>
                <a:srgbClr val="AE4500"/>
              </a:solidFill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438EAEB-9962-34EB-D879-DC86A764E831}"/>
              </a:ext>
            </a:extLst>
          </p:cNvPr>
          <p:cNvSpPr/>
          <p:nvPr/>
        </p:nvSpPr>
        <p:spPr>
          <a:xfrm>
            <a:off x="6950826" y="1518718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ko-KR" altLang="en-US" sz="1400">
              <a:solidFill>
                <a:srgbClr val="AE4500"/>
              </a:solidFill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D65E261-8C82-F7B7-0E8A-B27B46F04706}"/>
              </a:ext>
            </a:extLst>
          </p:cNvPr>
          <p:cNvSpPr/>
          <p:nvPr/>
        </p:nvSpPr>
        <p:spPr>
          <a:xfrm rot="5400000">
            <a:off x="7737685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ko-KR" altLang="en-US" sz="1400">
              <a:solidFill>
                <a:srgbClr val="AE4500"/>
              </a:solidFill>
            </a:endParaRPr>
          </a:p>
        </p:txBody>
      </p:sp>
      <p:sp>
        <p:nvSpPr>
          <p:cNvPr id="12" name="Pie 24">
            <a:extLst>
              <a:ext uri="{FF2B5EF4-FFF2-40B4-BE49-F238E27FC236}">
                <a16:creationId xmlns:a16="http://schemas.microsoft.com/office/drawing/2014/main" id="{1B50D4EA-783C-BE38-C475-BF1D5D03F5B7}"/>
              </a:ext>
            </a:extLst>
          </p:cNvPr>
          <p:cNvSpPr/>
          <p:nvPr/>
        </p:nvSpPr>
        <p:spPr>
          <a:xfrm>
            <a:off x="6809929" y="4618985"/>
            <a:ext cx="513183" cy="51034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ko-KR" altLang="en-US" sz="1400">
              <a:solidFill>
                <a:srgbClr val="AE4500"/>
              </a:solidFill>
            </a:endParaRPr>
          </a:p>
        </p:txBody>
      </p:sp>
      <p:sp>
        <p:nvSpPr>
          <p:cNvPr id="13" name="Block Arc 14">
            <a:extLst>
              <a:ext uri="{FF2B5EF4-FFF2-40B4-BE49-F238E27FC236}">
                <a16:creationId xmlns:a16="http://schemas.microsoft.com/office/drawing/2014/main" id="{BD607256-61FC-9A16-7077-DCF2D3EDC5A0}"/>
              </a:ext>
            </a:extLst>
          </p:cNvPr>
          <p:cNvSpPr/>
          <p:nvPr/>
        </p:nvSpPr>
        <p:spPr>
          <a:xfrm rot="16200000">
            <a:off x="8525359" y="1470614"/>
            <a:ext cx="567400" cy="56777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ko-KR" altLang="en-US" sz="1400">
              <a:solidFill>
                <a:srgbClr val="AE4500"/>
              </a:solidFill>
            </a:endParaRPr>
          </a:p>
        </p:txBody>
      </p:sp>
      <p:sp>
        <p:nvSpPr>
          <p:cNvPr id="14" name="Block Arc 41">
            <a:extLst>
              <a:ext uri="{FF2B5EF4-FFF2-40B4-BE49-F238E27FC236}">
                <a16:creationId xmlns:a16="http://schemas.microsoft.com/office/drawing/2014/main" id="{5FC149F3-8414-0E88-B863-499CB394B9F2}"/>
              </a:ext>
            </a:extLst>
          </p:cNvPr>
          <p:cNvSpPr/>
          <p:nvPr/>
        </p:nvSpPr>
        <p:spPr>
          <a:xfrm>
            <a:off x="9408552" y="1424301"/>
            <a:ext cx="473301" cy="660395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ko-KR" altLang="en-US" sz="1400">
              <a:solidFill>
                <a:srgbClr val="AE4500"/>
              </a:solidFill>
            </a:endParaRPr>
          </a:p>
        </p:txBody>
      </p:sp>
      <p:sp>
        <p:nvSpPr>
          <p:cNvPr id="15" name="Right Triangle 17">
            <a:extLst>
              <a:ext uri="{FF2B5EF4-FFF2-40B4-BE49-F238E27FC236}">
                <a16:creationId xmlns:a16="http://schemas.microsoft.com/office/drawing/2014/main" id="{20B94E02-8D4C-A316-2A95-2AF445E00686}"/>
              </a:ext>
            </a:extLst>
          </p:cNvPr>
          <p:cNvSpPr/>
          <p:nvPr/>
        </p:nvSpPr>
        <p:spPr>
          <a:xfrm>
            <a:off x="7705747" y="4600959"/>
            <a:ext cx="385791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ko-KR" altLang="en-US" sz="1400">
              <a:solidFill>
                <a:srgbClr val="AE4500"/>
              </a:solidFill>
            </a:endParaRPr>
          </a:p>
        </p:txBody>
      </p:sp>
      <p:sp>
        <p:nvSpPr>
          <p:cNvPr id="16" name="Oval 66">
            <a:extLst>
              <a:ext uri="{FF2B5EF4-FFF2-40B4-BE49-F238E27FC236}">
                <a16:creationId xmlns:a16="http://schemas.microsoft.com/office/drawing/2014/main" id="{E9722A9D-A8C5-AED9-3361-0F8AE8AEEE37}"/>
              </a:ext>
            </a:extLst>
          </p:cNvPr>
          <p:cNvSpPr/>
          <p:nvPr/>
        </p:nvSpPr>
        <p:spPr>
          <a:xfrm rot="20700000">
            <a:off x="6137536" y="3634207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ko-KR" altLang="en-US" sz="1400">
              <a:solidFill>
                <a:srgbClr val="AE4500"/>
              </a:solidFill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0BE072B3-A7E9-5B84-731C-BD01CCD7D38E}"/>
              </a:ext>
            </a:extLst>
          </p:cNvPr>
          <p:cNvSpPr/>
          <p:nvPr/>
        </p:nvSpPr>
        <p:spPr>
          <a:xfrm>
            <a:off x="4401175" y="3545249"/>
            <a:ext cx="527335" cy="493633"/>
          </a:xfrm>
          <a:custGeom>
            <a:avLst/>
            <a:gdLst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lang="ko-KR" altLang="en-US" sz="1400">
              <a:solidFill>
                <a:srgbClr val="AE4500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74E8BA7A-77F7-0ACD-BEED-686C33B7C577}"/>
              </a:ext>
            </a:extLst>
          </p:cNvPr>
          <p:cNvSpPr/>
          <p:nvPr/>
        </p:nvSpPr>
        <p:spPr>
          <a:xfrm>
            <a:off x="4376237" y="4613418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lang="ko-KR" altLang="en-US" sz="1400">
              <a:solidFill>
                <a:srgbClr val="AE4500"/>
              </a:solidFill>
            </a:endParaRPr>
          </a:p>
        </p:txBody>
      </p:sp>
      <p:sp>
        <p:nvSpPr>
          <p:cNvPr id="19" name="Teardrop 1">
            <a:extLst>
              <a:ext uri="{FF2B5EF4-FFF2-40B4-BE49-F238E27FC236}">
                <a16:creationId xmlns:a16="http://schemas.microsoft.com/office/drawing/2014/main" id="{7AD79A12-6E37-E7DA-FCCF-D927618D2689}"/>
              </a:ext>
            </a:extLst>
          </p:cNvPr>
          <p:cNvSpPr/>
          <p:nvPr/>
        </p:nvSpPr>
        <p:spPr>
          <a:xfrm rot="18805992">
            <a:off x="10126693" y="1539349"/>
            <a:ext cx="551843" cy="546087"/>
          </a:xfrm>
          <a:custGeom>
            <a:avLst/>
            <a:gdLst/>
            <a:ahLst/>
            <a:cxnLst/>
            <a:rect l="l" t="t" r="r" b="b"/>
            <a:pathLst>
              <a:path w="1807240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ko-KR" altLang="en-US" sz="1400">
              <a:solidFill>
                <a:srgbClr val="AE4500"/>
              </a:solidFill>
            </a:endParaRPr>
          </a:p>
        </p:txBody>
      </p:sp>
      <p:sp>
        <p:nvSpPr>
          <p:cNvPr id="20" name="Rectangle 130">
            <a:extLst>
              <a:ext uri="{FF2B5EF4-FFF2-40B4-BE49-F238E27FC236}">
                <a16:creationId xmlns:a16="http://schemas.microsoft.com/office/drawing/2014/main" id="{2F1A2101-DC67-E082-9FA3-2320C8A3C55D}"/>
              </a:ext>
            </a:extLst>
          </p:cNvPr>
          <p:cNvSpPr/>
          <p:nvPr/>
        </p:nvSpPr>
        <p:spPr>
          <a:xfrm>
            <a:off x="10932822" y="1539416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lang="ko-KR" altLang="en-US" sz="1400">
              <a:solidFill>
                <a:srgbClr val="AE4500"/>
              </a:solidFill>
            </a:endParaRPr>
          </a:p>
        </p:txBody>
      </p:sp>
      <p:sp>
        <p:nvSpPr>
          <p:cNvPr id="21" name="Right Triangle 17">
            <a:extLst>
              <a:ext uri="{FF2B5EF4-FFF2-40B4-BE49-F238E27FC236}">
                <a16:creationId xmlns:a16="http://schemas.microsoft.com/office/drawing/2014/main" id="{75067A8A-D06E-31CD-F95A-7F1DDB03225A}"/>
              </a:ext>
            </a:extLst>
          </p:cNvPr>
          <p:cNvSpPr>
            <a:spLocks noChangeAspect="1"/>
          </p:cNvSpPr>
          <p:nvPr/>
        </p:nvSpPr>
        <p:spPr>
          <a:xfrm>
            <a:off x="9363475" y="4578027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ko-KR" altLang="en-US" sz="1400">
              <a:solidFill>
                <a:srgbClr val="AE4500"/>
              </a:solidFill>
            </a:endParaRPr>
          </a:p>
        </p:txBody>
      </p:sp>
      <p:sp>
        <p:nvSpPr>
          <p:cNvPr id="22" name="Right Triangle 17">
            <a:extLst>
              <a:ext uri="{FF2B5EF4-FFF2-40B4-BE49-F238E27FC236}">
                <a16:creationId xmlns:a16="http://schemas.microsoft.com/office/drawing/2014/main" id="{551CBD1E-9435-1D16-07F6-EF85CC7323BE}"/>
              </a:ext>
            </a:extLst>
          </p:cNvPr>
          <p:cNvSpPr>
            <a:spLocks noChangeAspect="1"/>
          </p:cNvSpPr>
          <p:nvPr/>
        </p:nvSpPr>
        <p:spPr>
          <a:xfrm>
            <a:off x="8488431" y="4578027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ko-KR" altLang="en-US" sz="1400">
              <a:solidFill>
                <a:srgbClr val="AE4500"/>
              </a:solidFill>
            </a:endParaRPr>
          </a:p>
        </p:txBody>
      </p:sp>
      <p:sp>
        <p:nvSpPr>
          <p:cNvPr id="23" name="Right Triangle 17">
            <a:extLst>
              <a:ext uri="{FF2B5EF4-FFF2-40B4-BE49-F238E27FC236}">
                <a16:creationId xmlns:a16="http://schemas.microsoft.com/office/drawing/2014/main" id="{F29B62B5-3F26-484A-9D8E-A96BF07A1D7A}"/>
              </a:ext>
            </a:extLst>
          </p:cNvPr>
          <p:cNvSpPr>
            <a:spLocks noChangeAspect="1"/>
          </p:cNvSpPr>
          <p:nvPr/>
        </p:nvSpPr>
        <p:spPr>
          <a:xfrm>
            <a:off x="10238515" y="4578027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ko-KR" altLang="en-US" sz="1400">
              <a:solidFill>
                <a:srgbClr val="AE4500"/>
              </a:solidFill>
            </a:endParaRPr>
          </a:p>
        </p:txBody>
      </p:sp>
      <p:sp>
        <p:nvSpPr>
          <p:cNvPr id="24" name="Oval 44">
            <a:extLst>
              <a:ext uri="{FF2B5EF4-FFF2-40B4-BE49-F238E27FC236}">
                <a16:creationId xmlns:a16="http://schemas.microsoft.com/office/drawing/2014/main" id="{36875883-0C50-FF1B-32FB-24E1EC7AAE2F}"/>
              </a:ext>
            </a:extLst>
          </p:cNvPr>
          <p:cNvSpPr>
            <a:spLocks noChangeAspect="1"/>
          </p:cNvSpPr>
          <p:nvPr/>
        </p:nvSpPr>
        <p:spPr>
          <a:xfrm>
            <a:off x="11113558" y="4578027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ko-KR" altLang="en-US" sz="1400">
              <a:solidFill>
                <a:srgbClr val="AE4500"/>
              </a:solidFill>
            </a:endParaRPr>
          </a:p>
        </p:txBody>
      </p:sp>
      <p:sp>
        <p:nvSpPr>
          <p:cNvPr id="25" name="Google Shape;6000;p67">
            <a:extLst>
              <a:ext uri="{FF2B5EF4-FFF2-40B4-BE49-F238E27FC236}">
                <a16:creationId xmlns:a16="http://schemas.microsoft.com/office/drawing/2014/main" id="{B7AB13A2-193D-3617-7052-53013E5B1527}"/>
              </a:ext>
            </a:extLst>
          </p:cNvPr>
          <p:cNvSpPr/>
          <p:nvPr/>
        </p:nvSpPr>
        <p:spPr>
          <a:xfrm>
            <a:off x="4351196" y="1478771"/>
            <a:ext cx="604245" cy="616479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/>
          </a:lstStyle>
          <a:p>
            <a:endParaRPr sz="1400">
              <a:solidFill>
                <a:srgbClr val="AE4500"/>
              </a:solidFill>
            </a:endParaRPr>
          </a:p>
        </p:txBody>
      </p:sp>
      <p:grpSp>
        <p:nvGrpSpPr>
          <p:cNvPr id="26" name="Google Shape;6029;p67">
            <a:extLst>
              <a:ext uri="{FF2B5EF4-FFF2-40B4-BE49-F238E27FC236}">
                <a16:creationId xmlns:a16="http://schemas.microsoft.com/office/drawing/2014/main" id="{9C59B8C7-6986-37E0-807A-A0AE23D9F992}"/>
              </a:ext>
            </a:extLst>
          </p:cNvPr>
          <p:cNvGrpSpPr/>
          <p:nvPr/>
        </p:nvGrpSpPr>
        <p:grpSpPr>
          <a:xfrm>
            <a:off x="9367813" y="5419901"/>
            <a:ext cx="404147" cy="560241"/>
            <a:chOff x="-38860326" y="3221750"/>
            <a:chExt cx="228425" cy="316650"/>
          </a:xfrm>
          <a:solidFill>
            <a:srgbClr val="0465A0"/>
          </a:solidFill>
        </p:grpSpPr>
        <p:sp>
          <p:nvSpPr>
            <p:cNvPr id="27" name="Google Shape;6030;p67">
              <a:extLst>
                <a:ext uri="{FF2B5EF4-FFF2-40B4-BE49-F238E27FC236}">
                  <a16:creationId xmlns:a16="http://schemas.microsoft.com/office/drawing/2014/main" id="{4AA641E1-EE1C-5BD5-94D1-E15684066F45}"/>
                </a:ext>
              </a:extLst>
            </p:cNvPr>
            <p:cNvSpPr/>
            <p:nvPr/>
          </p:nvSpPr>
          <p:spPr>
            <a:xfrm>
              <a:off x="-38735874" y="3222550"/>
              <a:ext cx="103975" cy="123675"/>
            </a:xfrm>
            <a:custGeom>
              <a:avLst/>
              <a:gdLst/>
              <a:ahLst/>
              <a:cxnLst/>
              <a:rect l="l" t="t" r="r" b="b"/>
              <a:pathLst>
                <a:path w="4159" h="4947" extrusionOk="0">
                  <a:moveTo>
                    <a:pt x="0" y="0"/>
                  </a:moveTo>
                  <a:lnTo>
                    <a:pt x="0" y="2552"/>
                  </a:lnTo>
                  <a:cubicBezTo>
                    <a:pt x="473" y="2710"/>
                    <a:pt x="851" y="3182"/>
                    <a:pt x="851" y="3750"/>
                  </a:cubicBezTo>
                  <a:lnTo>
                    <a:pt x="851" y="4947"/>
                  </a:lnTo>
                  <a:lnTo>
                    <a:pt x="4159" y="4947"/>
                  </a:lnTo>
                  <a:lnTo>
                    <a:pt x="4159" y="3687"/>
                  </a:lnTo>
                  <a:cubicBezTo>
                    <a:pt x="4159" y="1639"/>
                    <a:pt x="2489" y="0"/>
                    <a:pt x="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28" name="Google Shape;6031;p67">
              <a:extLst>
                <a:ext uri="{FF2B5EF4-FFF2-40B4-BE49-F238E27FC236}">
                  <a16:creationId xmlns:a16="http://schemas.microsoft.com/office/drawing/2014/main" id="{4B0B05DE-B6A1-B551-AD47-33DE2514693F}"/>
                </a:ext>
              </a:extLst>
            </p:cNvPr>
            <p:cNvSpPr/>
            <p:nvPr/>
          </p:nvSpPr>
          <p:spPr>
            <a:xfrm>
              <a:off x="-38756375" y="3302875"/>
              <a:ext cx="22075" cy="63050"/>
            </a:xfrm>
            <a:custGeom>
              <a:avLst/>
              <a:gdLst/>
              <a:ahLst/>
              <a:cxnLst/>
              <a:rect l="l" t="t" r="r" b="b"/>
              <a:pathLst>
                <a:path w="883" h="2522" extrusionOk="0">
                  <a:moveTo>
                    <a:pt x="474" y="1"/>
                  </a:moveTo>
                  <a:cubicBezTo>
                    <a:pt x="253" y="1"/>
                    <a:pt x="95" y="222"/>
                    <a:pt x="95" y="442"/>
                  </a:cubicBezTo>
                  <a:lnTo>
                    <a:pt x="95" y="2112"/>
                  </a:lnTo>
                  <a:cubicBezTo>
                    <a:pt x="1" y="2332"/>
                    <a:pt x="190" y="2521"/>
                    <a:pt x="442" y="2521"/>
                  </a:cubicBezTo>
                  <a:cubicBezTo>
                    <a:pt x="663" y="2521"/>
                    <a:pt x="820" y="2332"/>
                    <a:pt x="883" y="2112"/>
                  </a:cubicBezTo>
                  <a:lnTo>
                    <a:pt x="883" y="442"/>
                  </a:lnTo>
                  <a:cubicBezTo>
                    <a:pt x="883" y="222"/>
                    <a:pt x="663" y="64"/>
                    <a:pt x="4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29" name="Google Shape;6032;p67">
              <a:extLst>
                <a:ext uri="{FF2B5EF4-FFF2-40B4-BE49-F238E27FC236}">
                  <a16:creationId xmlns:a16="http://schemas.microsoft.com/office/drawing/2014/main" id="{5DFFD561-9938-6AD6-74D0-9B9B85E93258}"/>
                </a:ext>
              </a:extLst>
            </p:cNvPr>
            <p:cNvSpPr/>
            <p:nvPr/>
          </p:nvSpPr>
          <p:spPr>
            <a:xfrm>
              <a:off x="-38859551" y="3221750"/>
              <a:ext cx="103200" cy="122900"/>
            </a:xfrm>
            <a:custGeom>
              <a:avLst/>
              <a:gdLst/>
              <a:ahLst/>
              <a:cxnLst/>
              <a:rect l="l" t="t" r="r" b="b"/>
              <a:pathLst>
                <a:path w="4128" h="4916" extrusionOk="0">
                  <a:moveTo>
                    <a:pt x="3687" y="1"/>
                  </a:moveTo>
                  <a:cubicBezTo>
                    <a:pt x="1671" y="1"/>
                    <a:pt x="1" y="1639"/>
                    <a:pt x="1" y="3687"/>
                  </a:cubicBezTo>
                  <a:lnTo>
                    <a:pt x="1" y="4916"/>
                  </a:lnTo>
                  <a:lnTo>
                    <a:pt x="3309" y="4916"/>
                  </a:lnTo>
                  <a:lnTo>
                    <a:pt x="3309" y="3687"/>
                  </a:lnTo>
                  <a:cubicBezTo>
                    <a:pt x="3309" y="3151"/>
                    <a:pt x="3655" y="2710"/>
                    <a:pt x="4128" y="2521"/>
                  </a:cubicBezTo>
                  <a:lnTo>
                    <a:pt x="41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30" name="Google Shape;6033;p67">
              <a:extLst>
                <a:ext uri="{FF2B5EF4-FFF2-40B4-BE49-F238E27FC236}">
                  <a16:creationId xmlns:a16="http://schemas.microsoft.com/office/drawing/2014/main" id="{6ED3B432-A4E5-D3FC-0D96-008156DB669E}"/>
                </a:ext>
              </a:extLst>
            </p:cNvPr>
            <p:cNvSpPr/>
            <p:nvPr/>
          </p:nvSpPr>
          <p:spPr>
            <a:xfrm>
              <a:off x="-38860326" y="3367475"/>
              <a:ext cx="228425" cy="170925"/>
            </a:xfrm>
            <a:custGeom>
              <a:avLst/>
              <a:gdLst/>
              <a:ahLst/>
              <a:cxnLst/>
              <a:rect l="l" t="t" r="r" b="b"/>
              <a:pathLst>
                <a:path w="9137" h="6837" extrusionOk="0">
                  <a:moveTo>
                    <a:pt x="0" y="0"/>
                  </a:moveTo>
                  <a:lnTo>
                    <a:pt x="0" y="3151"/>
                  </a:lnTo>
                  <a:cubicBezTo>
                    <a:pt x="0" y="5199"/>
                    <a:pt x="1639" y="6837"/>
                    <a:pt x="3686" y="6837"/>
                  </a:cubicBezTo>
                  <a:lnTo>
                    <a:pt x="5356" y="6837"/>
                  </a:lnTo>
                  <a:cubicBezTo>
                    <a:pt x="7467" y="6837"/>
                    <a:pt x="9137" y="5199"/>
                    <a:pt x="9137" y="3151"/>
                  </a:cubicBezTo>
                  <a:lnTo>
                    <a:pt x="9137" y="0"/>
                  </a:lnTo>
                  <a:lnTo>
                    <a:pt x="5734" y="0"/>
                  </a:lnTo>
                  <a:cubicBezTo>
                    <a:pt x="5577" y="473"/>
                    <a:pt x="5104" y="819"/>
                    <a:pt x="4568" y="819"/>
                  </a:cubicBezTo>
                  <a:cubicBezTo>
                    <a:pt x="4001" y="819"/>
                    <a:pt x="3560" y="473"/>
                    <a:pt x="33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</p:grpSp>
      <p:grpSp>
        <p:nvGrpSpPr>
          <p:cNvPr id="31" name="Google Shape;6066;p67">
            <a:extLst>
              <a:ext uri="{FF2B5EF4-FFF2-40B4-BE49-F238E27FC236}">
                <a16:creationId xmlns:a16="http://schemas.microsoft.com/office/drawing/2014/main" id="{59AF9720-6940-DD1D-A06D-3CE7DB04DB66}"/>
              </a:ext>
            </a:extLst>
          </p:cNvPr>
          <p:cNvGrpSpPr/>
          <p:nvPr/>
        </p:nvGrpSpPr>
        <p:grpSpPr>
          <a:xfrm>
            <a:off x="4313801" y="2400895"/>
            <a:ext cx="644203" cy="641015"/>
            <a:chOff x="-38538975" y="3954250"/>
            <a:chExt cx="318225" cy="316650"/>
          </a:xfrm>
          <a:solidFill>
            <a:srgbClr val="0465A0"/>
          </a:solidFill>
        </p:grpSpPr>
        <p:sp>
          <p:nvSpPr>
            <p:cNvPr id="32" name="Google Shape;6067;p67">
              <a:extLst>
                <a:ext uri="{FF2B5EF4-FFF2-40B4-BE49-F238E27FC236}">
                  <a16:creationId xmlns:a16="http://schemas.microsoft.com/office/drawing/2014/main" id="{5434A71C-878F-203A-A996-A21F8E8A1326}"/>
                </a:ext>
              </a:extLst>
            </p:cNvPr>
            <p:cNvSpPr/>
            <p:nvPr/>
          </p:nvSpPr>
          <p:spPr>
            <a:xfrm>
              <a:off x="-38538975" y="3954250"/>
              <a:ext cx="254425" cy="253625"/>
            </a:xfrm>
            <a:custGeom>
              <a:avLst/>
              <a:gdLst/>
              <a:ahLst/>
              <a:cxnLst/>
              <a:rect l="l" t="t" r="r" b="b"/>
              <a:pathLst>
                <a:path w="10177" h="10145" extrusionOk="0">
                  <a:moveTo>
                    <a:pt x="5104" y="3813"/>
                  </a:moveTo>
                  <a:cubicBezTo>
                    <a:pt x="5797" y="3813"/>
                    <a:pt x="6364" y="4348"/>
                    <a:pt x="6364" y="5073"/>
                  </a:cubicBezTo>
                  <a:cubicBezTo>
                    <a:pt x="6364" y="5766"/>
                    <a:pt x="5797" y="6333"/>
                    <a:pt x="5104" y="6333"/>
                  </a:cubicBezTo>
                  <a:cubicBezTo>
                    <a:pt x="4379" y="6333"/>
                    <a:pt x="3844" y="5766"/>
                    <a:pt x="3844" y="5073"/>
                  </a:cubicBezTo>
                  <a:cubicBezTo>
                    <a:pt x="3844" y="4411"/>
                    <a:pt x="4411" y="3813"/>
                    <a:pt x="5104" y="3813"/>
                  </a:cubicBezTo>
                  <a:close/>
                  <a:moveTo>
                    <a:pt x="5104" y="0"/>
                  </a:moveTo>
                  <a:cubicBezTo>
                    <a:pt x="2300" y="0"/>
                    <a:pt x="0" y="2269"/>
                    <a:pt x="0" y="5073"/>
                  </a:cubicBezTo>
                  <a:cubicBezTo>
                    <a:pt x="63" y="7908"/>
                    <a:pt x="2300" y="10145"/>
                    <a:pt x="5104" y="10145"/>
                  </a:cubicBezTo>
                  <a:cubicBezTo>
                    <a:pt x="7877" y="10145"/>
                    <a:pt x="10176" y="7877"/>
                    <a:pt x="10176" y="5073"/>
                  </a:cubicBezTo>
                  <a:cubicBezTo>
                    <a:pt x="10176" y="2269"/>
                    <a:pt x="7877" y="0"/>
                    <a:pt x="5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33" name="Google Shape;6068;p67">
              <a:extLst>
                <a:ext uri="{FF2B5EF4-FFF2-40B4-BE49-F238E27FC236}">
                  <a16:creationId xmlns:a16="http://schemas.microsoft.com/office/drawing/2014/main" id="{DA43DE44-6D5A-2E45-672F-325404AED1D0}"/>
                </a:ext>
              </a:extLst>
            </p:cNvPr>
            <p:cNvSpPr/>
            <p:nvPr/>
          </p:nvSpPr>
          <p:spPr>
            <a:xfrm>
              <a:off x="-38496450" y="4081725"/>
              <a:ext cx="275700" cy="189175"/>
            </a:xfrm>
            <a:custGeom>
              <a:avLst/>
              <a:gdLst/>
              <a:ahLst/>
              <a:cxnLst/>
              <a:rect l="l" t="t" r="r" b="b"/>
              <a:pathLst>
                <a:path w="11028" h="7566" extrusionOk="0">
                  <a:moveTo>
                    <a:pt x="9774" y="0"/>
                  </a:moveTo>
                  <a:cubicBezTo>
                    <a:pt x="9040" y="0"/>
                    <a:pt x="8444" y="548"/>
                    <a:pt x="8444" y="1265"/>
                  </a:cubicBezTo>
                  <a:cubicBezTo>
                    <a:pt x="8444" y="1801"/>
                    <a:pt x="8790" y="2305"/>
                    <a:pt x="9295" y="2463"/>
                  </a:cubicBezTo>
                  <a:lnTo>
                    <a:pt x="9295" y="2967"/>
                  </a:lnTo>
                  <a:cubicBezTo>
                    <a:pt x="9295" y="4416"/>
                    <a:pt x="8192" y="5645"/>
                    <a:pt x="6774" y="5834"/>
                  </a:cubicBezTo>
                  <a:lnTo>
                    <a:pt x="6774" y="4825"/>
                  </a:lnTo>
                  <a:cubicBezTo>
                    <a:pt x="5829" y="5487"/>
                    <a:pt x="4663" y="5865"/>
                    <a:pt x="3403" y="5865"/>
                  </a:cubicBezTo>
                  <a:cubicBezTo>
                    <a:pt x="2143" y="5865"/>
                    <a:pt x="977" y="5487"/>
                    <a:pt x="1" y="4825"/>
                  </a:cubicBezTo>
                  <a:lnTo>
                    <a:pt x="1" y="6306"/>
                  </a:lnTo>
                  <a:cubicBezTo>
                    <a:pt x="1" y="7031"/>
                    <a:pt x="568" y="7566"/>
                    <a:pt x="1261" y="7566"/>
                  </a:cubicBezTo>
                  <a:lnTo>
                    <a:pt x="5388" y="7566"/>
                  </a:lnTo>
                  <a:cubicBezTo>
                    <a:pt x="5955" y="7566"/>
                    <a:pt x="6459" y="7220"/>
                    <a:pt x="6617" y="6716"/>
                  </a:cubicBezTo>
                  <a:cubicBezTo>
                    <a:pt x="8601" y="6495"/>
                    <a:pt x="10082" y="4920"/>
                    <a:pt x="10114" y="2904"/>
                  </a:cubicBezTo>
                  <a:lnTo>
                    <a:pt x="10114" y="2400"/>
                  </a:lnTo>
                  <a:cubicBezTo>
                    <a:pt x="10649" y="2211"/>
                    <a:pt x="11027" y="1706"/>
                    <a:pt x="10996" y="1108"/>
                  </a:cubicBezTo>
                  <a:cubicBezTo>
                    <a:pt x="10964" y="572"/>
                    <a:pt x="10492" y="100"/>
                    <a:pt x="9893" y="5"/>
                  </a:cubicBezTo>
                  <a:cubicBezTo>
                    <a:pt x="9853" y="2"/>
                    <a:pt x="9813" y="0"/>
                    <a:pt x="97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</p:grpSp>
      <p:grpSp>
        <p:nvGrpSpPr>
          <p:cNvPr id="34" name="Google Shape;5976;p67">
            <a:extLst>
              <a:ext uri="{FF2B5EF4-FFF2-40B4-BE49-F238E27FC236}">
                <a16:creationId xmlns:a16="http://schemas.microsoft.com/office/drawing/2014/main" id="{3949D7B5-62C9-8CA7-6F0D-A794ABB2B91C}"/>
              </a:ext>
            </a:extLst>
          </p:cNvPr>
          <p:cNvGrpSpPr/>
          <p:nvPr/>
        </p:nvGrpSpPr>
        <p:grpSpPr>
          <a:xfrm>
            <a:off x="4399885" y="5618924"/>
            <a:ext cx="495395" cy="442067"/>
            <a:chOff x="-42996151" y="3612600"/>
            <a:chExt cx="323750" cy="288900"/>
          </a:xfrm>
          <a:solidFill>
            <a:srgbClr val="0465A0"/>
          </a:solidFill>
        </p:grpSpPr>
        <p:sp>
          <p:nvSpPr>
            <p:cNvPr id="35" name="Google Shape;5977;p67">
              <a:extLst>
                <a:ext uri="{FF2B5EF4-FFF2-40B4-BE49-F238E27FC236}">
                  <a16:creationId xmlns:a16="http://schemas.microsoft.com/office/drawing/2014/main" id="{EF59DE55-18BE-7A8E-F74A-B0EB51FC5110}"/>
                </a:ext>
              </a:extLst>
            </p:cNvPr>
            <p:cNvSpPr/>
            <p:nvPr/>
          </p:nvSpPr>
          <p:spPr>
            <a:xfrm>
              <a:off x="-42914224" y="3612600"/>
              <a:ext cx="241825" cy="239275"/>
            </a:xfrm>
            <a:custGeom>
              <a:avLst/>
              <a:gdLst/>
              <a:ahLst/>
              <a:cxnLst/>
              <a:rect l="l" t="t" r="r" b="b"/>
              <a:pathLst>
                <a:path w="9673" h="9571" extrusionOk="0">
                  <a:moveTo>
                    <a:pt x="5963" y="1"/>
                  </a:moveTo>
                  <a:cubicBezTo>
                    <a:pt x="5661" y="1"/>
                    <a:pt x="5365" y="127"/>
                    <a:pt x="5136" y="371"/>
                  </a:cubicBezTo>
                  <a:lnTo>
                    <a:pt x="0" y="5507"/>
                  </a:lnTo>
                  <a:lnTo>
                    <a:pt x="4064" y="9571"/>
                  </a:lnTo>
                  <a:lnTo>
                    <a:pt x="9200" y="4436"/>
                  </a:lnTo>
                  <a:cubicBezTo>
                    <a:pt x="9672" y="3963"/>
                    <a:pt x="9672" y="3207"/>
                    <a:pt x="9200" y="2734"/>
                  </a:cubicBezTo>
                  <a:lnTo>
                    <a:pt x="6868" y="434"/>
                  </a:lnTo>
                  <a:cubicBezTo>
                    <a:pt x="6609" y="143"/>
                    <a:pt x="6283" y="1"/>
                    <a:pt x="59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36" name="Google Shape;5978;p67">
              <a:extLst>
                <a:ext uri="{FF2B5EF4-FFF2-40B4-BE49-F238E27FC236}">
                  <a16:creationId xmlns:a16="http://schemas.microsoft.com/office/drawing/2014/main" id="{4A0A39FF-519E-82C3-553E-8E67FD5129D8}"/>
                </a:ext>
              </a:extLst>
            </p:cNvPr>
            <p:cNvSpPr/>
            <p:nvPr/>
          </p:nvSpPr>
          <p:spPr>
            <a:xfrm>
              <a:off x="-42946526" y="3762850"/>
              <a:ext cx="118950" cy="118950"/>
            </a:xfrm>
            <a:custGeom>
              <a:avLst/>
              <a:gdLst/>
              <a:ahLst/>
              <a:cxnLst/>
              <a:rect l="l" t="t" r="r" b="b"/>
              <a:pathLst>
                <a:path w="4758" h="4758" extrusionOk="0">
                  <a:moveTo>
                    <a:pt x="725" y="1"/>
                  </a:moveTo>
                  <a:lnTo>
                    <a:pt x="473" y="284"/>
                  </a:lnTo>
                  <a:cubicBezTo>
                    <a:pt x="253" y="505"/>
                    <a:pt x="95" y="820"/>
                    <a:pt x="95" y="1198"/>
                  </a:cubicBezTo>
                  <a:cubicBezTo>
                    <a:pt x="95" y="1450"/>
                    <a:pt x="190" y="1765"/>
                    <a:pt x="442" y="1986"/>
                  </a:cubicBezTo>
                  <a:cubicBezTo>
                    <a:pt x="631" y="2112"/>
                    <a:pt x="599" y="2458"/>
                    <a:pt x="442" y="2616"/>
                  </a:cubicBezTo>
                  <a:lnTo>
                    <a:pt x="1" y="3025"/>
                  </a:lnTo>
                  <a:lnTo>
                    <a:pt x="1733" y="4758"/>
                  </a:lnTo>
                  <a:lnTo>
                    <a:pt x="2174" y="4348"/>
                  </a:lnTo>
                  <a:cubicBezTo>
                    <a:pt x="2253" y="4270"/>
                    <a:pt x="2363" y="4230"/>
                    <a:pt x="2478" y="4230"/>
                  </a:cubicBezTo>
                  <a:cubicBezTo>
                    <a:pt x="2592" y="4230"/>
                    <a:pt x="2710" y="4270"/>
                    <a:pt x="2804" y="4348"/>
                  </a:cubicBezTo>
                  <a:cubicBezTo>
                    <a:pt x="3025" y="4569"/>
                    <a:pt x="3340" y="4695"/>
                    <a:pt x="3655" y="4695"/>
                  </a:cubicBezTo>
                  <a:cubicBezTo>
                    <a:pt x="3970" y="4695"/>
                    <a:pt x="4254" y="4569"/>
                    <a:pt x="4506" y="4348"/>
                  </a:cubicBezTo>
                  <a:lnTo>
                    <a:pt x="4758" y="4065"/>
                  </a:lnTo>
                  <a:lnTo>
                    <a:pt x="7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37" name="Google Shape;5979;p67">
              <a:extLst>
                <a:ext uri="{FF2B5EF4-FFF2-40B4-BE49-F238E27FC236}">
                  <a16:creationId xmlns:a16="http://schemas.microsoft.com/office/drawing/2014/main" id="{415D1318-617A-75A1-1120-B9C4A3273CDD}"/>
                </a:ext>
              </a:extLst>
            </p:cNvPr>
            <p:cNvSpPr/>
            <p:nvPr/>
          </p:nvSpPr>
          <p:spPr>
            <a:xfrm>
              <a:off x="-42996151" y="3855800"/>
              <a:ext cx="78000" cy="45700"/>
            </a:xfrm>
            <a:custGeom>
              <a:avLst/>
              <a:gdLst/>
              <a:ahLst/>
              <a:cxnLst/>
              <a:rect l="l" t="t" r="r" b="b"/>
              <a:pathLst>
                <a:path w="3120" h="1828" extrusionOk="0">
                  <a:moveTo>
                    <a:pt x="1450" y="0"/>
                  </a:moveTo>
                  <a:lnTo>
                    <a:pt x="253" y="1166"/>
                  </a:lnTo>
                  <a:cubicBezTo>
                    <a:pt x="1" y="1355"/>
                    <a:pt x="190" y="1828"/>
                    <a:pt x="536" y="1828"/>
                  </a:cubicBezTo>
                  <a:lnTo>
                    <a:pt x="2773" y="1828"/>
                  </a:lnTo>
                  <a:cubicBezTo>
                    <a:pt x="2931" y="1828"/>
                    <a:pt x="3025" y="1765"/>
                    <a:pt x="3120" y="1670"/>
                  </a:cubicBezTo>
                  <a:lnTo>
                    <a:pt x="14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</p:grpSp>
      <p:grpSp>
        <p:nvGrpSpPr>
          <p:cNvPr id="38" name="Google Shape;5989;p67">
            <a:extLst>
              <a:ext uri="{FF2B5EF4-FFF2-40B4-BE49-F238E27FC236}">
                <a16:creationId xmlns:a16="http://schemas.microsoft.com/office/drawing/2014/main" id="{390E404B-ED6A-AB26-42C0-E10E5664CEF6}"/>
              </a:ext>
            </a:extLst>
          </p:cNvPr>
          <p:cNvGrpSpPr/>
          <p:nvPr/>
        </p:nvGrpSpPr>
        <p:grpSpPr>
          <a:xfrm>
            <a:off x="8432704" y="5501961"/>
            <a:ext cx="496541" cy="485831"/>
            <a:chOff x="-41117651" y="3605525"/>
            <a:chExt cx="324500" cy="317500"/>
          </a:xfrm>
          <a:solidFill>
            <a:srgbClr val="0465A0"/>
          </a:solidFill>
        </p:grpSpPr>
        <p:sp>
          <p:nvSpPr>
            <p:cNvPr id="39" name="Google Shape;5990;p67">
              <a:extLst>
                <a:ext uri="{FF2B5EF4-FFF2-40B4-BE49-F238E27FC236}">
                  <a16:creationId xmlns:a16="http://schemas.microsoft.com/office/drawing/2014/main" id="{74A767F5-0E9F-A733-68BE-1255257C98BB}"/>
                </a:ext>
              </a:extLst>
            </p:cNvPr>
            <p:cNvSpPr/>
            <p:nvPr/>
          </p:nvSpPr>
          <p:spPr>
            <a:xfrm>
              <a:off x="-41016851" y="3605525"/>
              <a:ext cx="106350" cy="105375"/>
            </a:xfrm>
            <a:custGeom>
              <a:avLst/>
              <a:gdLst/>
              <a:ahLst/>
              <a:cxnLst/>
              <a:rect l="l" t="t" r="r" b="b"/>
              <a:pathLst>
                <a:path w="4254" h="4215" extrusionOk="0">
                  <a:moveTo>
                    <a:pt x="2064" y="1"/>
                  </a:moveTo>
                  <a:cubicBezTo>
                    <a:pt x="1954" y="1"/>
                    <a:pt x="1844" y="40"/>
                    <a:pt x="1765" y="119"/>
                  </a:cubicBezTo>
                  <a:lnTo>
                    <a:pt x="1" y="1883"/>
                  </a:lnTo>
                  <a:lnTo>
                    <a:pt x="2332" y="4214"/>
                  </a:lnTo>
                  <a:lnTo>
                    <a:pt x="4096" y="2450"/>
                  </a:lnTo>
                  <a:cubicBezTo>
                    <a:pt x="4254" y="2293"/>
                    <a:pt x="4254" y="2009"/>
                    <a:pt x="4096" y="1852"/>
                  </a:cubicBezTo>
                  <a:lnTo>
                    <a:pt x="2364" y="119"/>
                  </a:lnTo>
                  <a:cubicBezTo>
                    <a:pt x="2285" y="40"/>
                    <a:pt x="2175" y="1"/>
                    <a:pt x="20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40" name="Google Shape;5991;p67">
              <a:extLst>
                <a:ext uri="{FF2B5EF4-FFF2-40B4-BE49-F238E27FC236}">
                  <a16:creationId xmlns:a16="http://schemas.microsoft.com/office/drawing/2014/main" id="{11194758-9023-CCB9-7979-0AB38145BDCF}"/>
                </a:ext>
              </a:extLst>
            </p:cNvPr>
            <p:cNvSpPr/>
            <p:nvPr/>
          </p:nvSpPr>
          <p:spPr>
            <a:xfrm>
              <a:off x="-40900276" y="3721300"/>
              <a:ext cx="107125" cy="105375"/>
            </a:xfrm>
            <a:custGeom>
              <a:avLst/>
              <a:gdLst/>
              <a:ahLst/>
              <a:cxnLst/>
              <a:rect l="l" t="t" r="r" b="b"/>
              <a:pathLst>
                <a:path w="4285" h="4215" extrusionOk="0">
                  <a:moveTo>
                    <a:pt x="2064" y="1"/>
                  </a:moveTo>
                  <a:cubicBezTo>
                    <a:pt x="1954" y="1"/>
                    <a:pt x="1843" y="40"/>
                    <a:pt x="1765" y="119"/>
                  </a:cubicBezTo>
                  <a:lnTo>
                    <a:pt x="0" y="1915"/>
                  </a:lnTo>
                  <a:lnTo>
                    <a:pt x="2300" y="4215"/>
                  </a:lnTo>
                  <a:lnTo>
                    <a:pt x="4128" y="2482"/>
                  </a:lnTo>
                  <a:cubicBezTo>
                    <a:pt x="4285" y="2324"/>
                    <a:pt x="4285" y="2072"/>
                    <a:pt x="4128" y="1915"/>
                  </a:cubicBezTo>
                  <a:lnTo>
                    <a:pt x="2363" y="119"/>
                  </a:lnTo>
                  <a:cubicBezTo>
                    <a:pt x="2285" y="40"/>
                    <a:pt x="2174" y="1"/>
                    <a:pt x="20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41" name="Google Shape;5992;p67">
              <a:extLst>
                <a:ext uri="{FF2B5EF4-FFF2-40B4-BE49-F238E27FC236}">
                  <a16:creationId xmlns:a16="http://schemas.microsoft.com/office/drawing/2014/main" id="{F96BE468-39D8-833F-1FAA-0CB8E9547F15}"/>
                </a:ext>
              </a:extLst>
            </p:cNvPr>
            <p:cNvSpPr/>
            <p:nvPr/>
          </p:nvSpPr>
          <p:spPr>
            <a:xfrm>
              <a:off x="-41117651" y="3668350"/>
              <a:ext cx="262300" cy="254675"/>
            </a:xfrm>
            <a:custGeom>
              <a:avLst/>
              <a:gdLst/>
              <a:ahLst/>
              <a:cxnLst/>
              <a:rect l="l" t="t" r="r" b="b"/>
              <a:pathLst>
                <a:path w="10492" h="10187" extrusionOk="0">
                  <a:moveTo>
                    <a:pt x="3497" y="0"/>
                  </a:moveTo>
                  <a:lnTo>
                    <a:pt x="1764" y="1733"/>
                  </a:lnTo>
                  <a:cubicBezTo>
                    <a:pt x="1166" y="2332"/>
                    <a:pt x="725" y="3088"/>
                    <a:pt x="504" y="3812"/>
                  </a:cubicBezTo>
                  <a:cubicBezTo>
                    <a:pt x="0" y="5514"/>
                    <a:pt x="410" y="7404"/>
                    <a:pt x="1764" y="8759"/>
                  </a:cubicBezTo>
                  <a:cubicBezTo>
                    <a:pt x="2667" y="9661"/>
                    <a:pt x="3919" y="10187"/>
                    <a:pt x="5273" y="10187"/>
                  </a:cubicBezTo>
                  <a:cubicBezTo>
                    <a:pt x="5384" y="10187"/>
                    <a:pt x="5496" y="10183"/>
                    <a:pt x="5608" y="10176"/>
                  </a:cubicBezTo>
                  <a:cubicBezTo>
                    <a:pt x="6679" y="10082"/>
                    <a:pt x="7876" y="9609"/>
                    <a:pt x="8758" y="8759"/>
                  </a:cubicBezTo>
                  <a:lnTo>
                    <a:pt x="10491" y="7026"/>
                  </a:lnTo>
                  <a:lnTo>
                    <a:pt x="8191" y="4694"/>
                  </a:lnTo>
                  <a:lnTo>
                    <a:pt x="6396" y="6396"/>
                  </a:lnTo>
                  <a:cubicBezTo>
                    <a:pt x="6077" y="6715"/>
                    <a:pt x="5645" y="6880"/>
                    <a:pt x="5214" y="6880"/>
                  </a:cubicBezTo>
                  <a:cubicBezTo>
                    <a:pt x="4794" y="6880"/>
                    <a:pt x="4375" y="6722"/>
                    <a:pt x="4064" y="6396"/>
                  </a:cubicBezTo>
                  <a:cubicBezTo>
                    <a:pt x="3434" y="5766"/>
                    <a:pt x="3434" y="4694"/>
                    <a:pt x="4064" y="4064"/>
                  </a:cubicBezTo>
                  <a:lnTo>
                    <a:pt x="5797" y="2332"/>
                  </a:lnTo>
                  <a:lnTo>
                    <a:pt x="349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</p:grpSp>
      <p:grpSp>
        <p:nvGrpSpPr>
          <p:cNvPr id="42" name="Google Shape;6007;p67">
            <a:extLst>
              <a:ext uri="{FF2B5EF4-FFF2-40B4-BE49-F238E27FC236}">
                <a16:creationId xmlns:a16="http://schemas.microsoft.com/office/drawing/2014/main" id="{4EAEE161-A4A4-CB10-C425-535BAD6FE8E3}"/>
              </a:ext>
            </a:extLst>
          </p:cNvPr>
          <p:cNvGrpSpPr/>
          <p:nvPr/>
        </p:nvGrpSpPr>
        <p:grpSpPr>
          <a:xfrm>
            <a:off x="5285551" y="5542722"/>
            <a:ext cx="469687" cy="475692"/>
            <a:chOff x="-42617299" y="3587775"/>
            <a:chExt cx="306950" cy="310875"/>
          </a:xfrm>
          <a:solidFill>
            <a:srgbClr val="0465A0"/>
          </a:solidFill>
        </p:grpSpPr>
        <p:sp>
          <p:nvSpPr>
            <p:cNvPr id="43" name="Google Shape;6008;p67">
              <a:extLst>
                <a:ext uri="{FF2B5EF4-FFF2-40B4-BE49-F238E27FC236}">
                  <a16:creationId xmlns:a16="http://schemas.microsoft.com/office/drawing/2014/main" id="{7ACD6926-1650-AF77-0C6E-C0427892A587}"/>
                </a:ext>
              </a:extLst>
            </p:cNvPr>
            <p:cNvSpPr/>
            <p:nvPr/>
          </p:nvSpPr>
          <p:spPr>
            <a:xfrm>
              <a:off x="-42617299" y="3587775"/>
              <a:ext cx="306950" cy="310875"/>
            </a:xfrm>
            <a:custGeom>
              <a:avLst/>
              <a:gdLst/>
              <a:ahLst/>
              <a:cxnLst/>
              <a:rect l="l" t="t" r="r" b="b"/>
              <a:pathLst>
                <a:path w="12278" h="12435" extrusionOk="0">
                  <a:moveTo>
                    <a:pt x="5905" y="860"/>
                  </a:moveTo>
                  <a:cubicBezTo>
                    <a:pt x="6421" y="860"/>
                    <a:pt x="6926" y="1412"/>
                    <a:pt x="7341" y="2467"/>
                  </a:cubicBezTo>
                  <a:cubicBezTo>
                    <a:pt x="6837" y="2593"/>
                    <a:pt x="6365" y="2782"/>
                    <a:pt x="5892" y="3003"/>
                  </a:cubicBezTo>
                  <a:cubicBezTo>
                    <a:pt x="5419" y="2782"/>
                    <a:pt x="4947" y="2593"/>
                    <a:pt x="4443" y="2467"/>
                  </a:cubicBezTo>
                  <a:cubicBezTo>
                    <a:pt x="4893" y="1381"/>
                    <a:pt x="5404" y="860"/>
                    <a:pt x="5905" y="860"/>
                  </a:cubicBezTo>
                  <a:close/>
                  <a:moveTo>
                    <a:pt x="4191" y="3255"/>
                  </a:moveTo>
                  <a:cubicBezTo>
                    <a:pt x="4443" y="3349"/>
                    <a:pt x="4632" y="3381"/>
                    <a:pt x="4884" y="3475"/>
                  </a:cubicBezTo>
                  <a:cubicBezTo>
                    <a:pt x="4726" y="3538"/>
                    <a:pt x="4600" y="3601"/>
                    <a:pt x="4443" y="3696"/>
                  </a:cubicBezTo>
                  <a:cubicBezTo>
                    <a:pt x="4285" y="3790"/>
                    <a:pt x="4159" y="3853"/>
                    <a:pt x="4002" y="3948"/>
                  </a:cubicBezTo>
                  <a:cubicBezTo>
                    <a:pt x="4096" y="3727"/>
                    <a:pt x="4159" y="3507"/>
                    <a:pt x="4191" y="3255"/>
                  </a:cubicBezTo>
                  <a:close/>
                  <a:moveTo>
                    <a:pt x="7625" y="3318"/>
                  </a:moveTo>
                  <a:cubicBezTo>
                    <a:pt x="7688" y="3507"/>
                    <a:pt x="7751" y="3727"/>
                    <a:pt x="7782" y="3979"/>
                  </a:cubicBezTo>
                  <a:cubicBezTo>
                    <a:pt x="7499" y="3790"/>
                    <a:pt x="7247" y="3633"/>
                    <a:pt x="6963" y="3507"/>
                  </a:cubicBezTo>
                  <a:cubicBezTo>
                    <a:pt x="7184" y="3412"/>
                    <a:pt x="7404" y="3349"/>
                    <a:pt x="7625" y="3318"/>
                  </a:cubicBezTo>
                  <a:close/>
                  <a:moveTo>
                    <a:pt x="2611" y="3034"/>
                  </a:moveTo>
                  <a:cubicBezTo>
                    <a:pt x="2846" y="3034"/>
                    <a:pt x="3110" y="3054"/>
                    <a:pt x="3403" y="3097"/>
                  </a:cubicBezTo>
                  <a:cubicBezTo>
                    <a:pt x="3309" y="3570"/>
                    <a:pt x="3183" y="4042"/>
                    <a:pt x="3151" y="4609"/>
                  </a:cubicBezTo>
                  <a:cubicBezTo>
                    <a:pt x="2742" y="4924"/>
                    <a:pt x="2363" y="5240"/>
                    <a:pt x="1954" y="5586"/>
                  </a:cubicBezTo>
                  <a:cubicBezTo>
                    <a:pt x="712" y="4068"/>
                    <a:pt x="945" y="3034"/>
                    <a:pt x="2611" y="3034"/>
                  </a:cubicBezTo>
                  <a:close/>
                  <a:moveTo>
                    <a:pt x="9301" y="3075"/>
                  </a:moveTo>
                  <a:cubicBezTo>
                    <a:pt x="10879" y="3075"/>
                    <a:pt x="11079" y="4102"/>
                    <a:pt x="9862" y="5618"/>
                  </a:cubicBezTo>
                  <a:cubicBezTo>
                    <a:pt x="9515" y="5271"/>
                    <a:pt x="9137" y="4924"/>
                    <a:pt x="8696" y="4641"/>
                  </a:cubicBezTo>
                  <a:cubicBezTo>
                    <a:pt x="8601" y="4137"/>
                    <a:pt x="8538" y="3601"/>
                    <a:pt x="8412" y="3160"/>
                  </a:cubicBezTo>
                  <a:cubicBezTo>
                    <a:pt x="8746" y="3102"/>
                    <a:pt x="9042" y="3075"/>
                    <a:pt x="9301" y="3075"/>
                  </a:cubicBezTo>
                  <a:close/>
                  <a:moveTo>
                    <a:pt x="8822" y="5744"/>
                  </a:moveTo>
                  <a:cubicBezTo>
                    <a:pt x="9011" y="5901"/>
                    <a:pt x="9169" y="6059"/>
                    <a:pt x="9326" y="6216"/>
                  </a:cubicBezTo>
                  <a:cubicBezTo>
                    <a:pt x="9169" y="6374"/>
                    <a:pt x="8980" y="6531"/>
                    <a:pt x="8822" y="6689"/>
                  </a:cubicBezTo>
                  <a:lnTo>
                    <a:pt x="8822" y="5744"/>
                  </a:lnTo>
                  <a:close/>
                  <a:moveTo>
                    <a:pt x="3025" y="5775"/>
                  </a:moveTo>
                  <a:lnTo>
                    <a:pt x="3025" y="6720"/>
                  </a:lnTo>
                  <a:cubicBezTo>
                    <a:pt x="2836" y="6563"/>
                    <a:pt x="2679" y="6405"/>
                    <a:pt x="2521" y="6248"/>
                  </a:cubicBezTo>
                  <a:cubicBezTo>
                    <a:pt x="2679" y="6090"/>
                    <a:pt x="2868" y="5933"/>
                    <a:pt x="3025" y="5775"/>
                  </a:cubicBezTo>
                  <a:close/>
                  <a:moveTo>
                    <a:pt x="5892" y="3885"/>
                  </a:moveTo>
                  <a:cubicBezTo>
                    <a:pt x="6617" y="4200"/>
                    <a:pt x="7278" y="4609"/>
                    <a:pt x="7908" y="5082"/>
                  </a:cubicBezTo>
                  <a:cubicBezTo>
                    <a:pt x="8003" y="5838"/>
                    <a:pt x="8003" y="6626"/>
                    <a:pt x="7908" y="7413"/>
                  </a:cubicBezTo>
                  <a:cubicBezTo>
                    <a:pt x="7278" y="7823"/>
                    <a:pt x="6585" y="8232"/>
                    <a:pt x="5892" y="8579"/>
                  </a:cubicBezTo>
                  <a:cubicBezTo>
                    <a:pt x="5545" y="8421"/>
                    <a:pt x="5230" y="8232"/>
                    <a:pt x="4884" y="8043"/>
                  </a:cubicBezTo>
                  <a:cubicBezTo>
                    <a:pt x="4537" y="7823"/>
                    <a:pt x="4191" y="7634"/>
                    <a:pt x="3876" y="7413"/>
                  </a:cubicBezTo>
                  <a:cubicBezTo>
                    <a:pt x="3844" y="6657"/>
                    <a:pt x="3844" y="5870"/>
                    <a:pt x="3876" y="5082"/>
                  </a:cubicBezTo>
                  <a:cubicBezTo>
                    <a:pt x="4191" y="4830"/>
                    <a:pt x="4537" y="4641"/>
                    <a:pt x="4884" y="4452"/>
                  </a:cubicBezTo>
                  <a:cubicBezTo>
                    <a:pt x="5230" y="4263"/>
                    <a:pt x="5577" y="4042"/>
                    <a:pt x="5892" y="3885"/>
                  </a:cubicBezTo>
                  <a:close/>
                  <a:moveTo>
                    <a:pt x="4033" y="8516"/>
                  </a:moveTo>
                  <a:cubicBezTo>
                    <a:pt x="4159" y="8579"/>
                    <a:pt x="4317" y="8674"/>
                    <a:pt x="4474" y="8737"/>
                  </a:cubicBezTo>
                  <a:cubicBezTo>
                    <a:pt x="4632" y="8831"/>
                    <a:pt x="4758" y="8894"/>
                    <a:pt x="4915" y="8989"/>
                  </a:cubicBezTo>
                  <a:cubicBezTo>
                    <a:pt x="4663" y="9052"/>
                    <a:pt x="4474" y="9146"/>
                    <a:pt x="4254" y="9178"/>
                  </a:cubicBezTo>
                  <a:cubicBezTo>
                    <a:pt x="4159" y="8926"/>
                    <a:pt x="4096" y="8737"/>
                    <a:pt x="4033" y="8516"/>
                  </a:cubicBezTo>
                  <a:close/>
                  <a:moveTo>
                    <a:pt x="7782" y="8516"/>
                  </a:moveTo>
                  <a:cubicBezTo>
                    <a:pt x="7751" y="8737"/>
                    <a:pt x="7688" y="8989"/>
                    <a:pt x="7625" y="9178"/>
                  </a:cubicBezTo>
                  <a:cubicBezTo>
                    <a:pt x="7404" y="9083"/>
                    <a:pt x="7184" y="9052"/>
                    <a:pt x="6963" y="8989"/>
                  </a:cubicBezTo>
                  <a:cubicBezTo>
                    <a:pt x="7278" y="8831"/>
                    <a:pt x="7499" y="8674"/>
                    <a:pt x="7782" y="8516"/>
                  </a:cubicBezTo>
                  <a:close/>
                  <a:moveTo>
                    <a:pt x="1954" y="6846"/>
                  </a:moveTo>
                  <a:cubicBezTo>
                    <a:pt x="2300" y="7193"/>
                    <a:pt x="2710" y="7571"/>
                    <a:pt x="3151" y="7823"/>
                  </a:cubicBezTo>
                  <a:cubicBezTo>
                    <a:pt x="3214" y="8358"/>
                    <a:pt x="3309" y="8863"/>
                    <a:pt x="3403" y="9335"/>
                  </a:cubicBezTo>
                  <a:cubicBezTo>
                    <a:pt x="3090" y="9388"/>
                    <a:pt x="2806" y="9414"/>
                    <a:pt x="2555" y="9414"/>
                  </a:cubicBezTo>
                  <a:cubicBezTo>
                    <a:pt x="1015" y="9414"/>
                    <a:pt x="681" y="8445"/>
                    <a:pt x="1954" y="6846"/>
                  </a:cubicBezTo>
                  <a:close/>
                  <a:moveTo>
                    <a:pt x="9925" y="6846"/>
                  </a:moveTo>
                  <a:lnTo>
                    <a:pt x="9925" y="6846"/>
                  </a:lnTo>
                  <a:cubicBezTo>
                    <a:pt x="11167" y="8392"/>
                    <a:pt x="10934" y="9430"/>
                    <a:pt x="9267" y="9430"/>
                  </a:cubicBezTo>
                  <a:cubicBezTo>
                    <a:pt x="9032" y="9430"/>
                    <a:pt x="8768" y="9410"/>
                    <a:pt x="8475" y="9367"/>
                  </a:cubicBezTo>
                  <a:cubicBezTo>
                    <a:pt x="8538" y="8894"/>
                    <a:pt x="8664" y="8390"/>
                    <a:pt x="8727" y="7823"/>
                  </a:cubicBezTo>
                  <a:cubicBezTo>
                    <a:pt x="9137" y="7508"/>
                    <a:pt x="9515" y="7193"/>
                    <a:pt x="9925" y="6846"/>
                  </a:cubicBezTo>
                  <a:close/>
                  <a:moveTo>
                    <a:pt x="5924" y="9461"/>
                  </a:moveTo>
                  <a:cubicBezTo>
                    <a:pt x="6396" y="9650"/>
                    <a:pt x="6869" y="9839"/>
                    <a:pt x="7404" y="9965"/>
                  </a:cubicBezTo>
                  <a:cubicBezTo>
                    <a:pt x="6962" y="11056"/>
                    <a:pt x="6440" y="11607"/>
                    <a:pt x="5922" y="11607"/>
                  </a:cubicBezTo>
                  <a:cubicBezTo>
                    <a:pt x="5408" y="11607"/>
                    <a:pt x="4898" y="11064"/>
                    <a:pt x="4474" y="9965"/>
                  </a:cubicBezTo>
                  <a:cubicBezTo>
                    <a:pt x="4978" y="9839"/>
                    <a:pt x="5451" y="9650"/>
                    <a:pt x="5924" y="9461"/>
                  </a:cubicBezTo>
                  <a:close/>
                  <a:moveTo>
                    <a:pt x="5931" y="1"/>
                  </a:moveTo>
                  <a:cubicBezTo>
                    <a:pt x="5817" y="1"/>
                    <a:pt x="5699" y="14"/>
                    <a:pt x="5577" y="41"/>
                  </a:cubicBezTo>
                  <a:cubicBezTo>
                    <a:pt x="4632" y="262"/>
                    <a:pt x="4002" y="1333"/>
                    <a:pt x="3655" y="2278"/>
                  </a:cubicBezTo>
                  <a:cubicBezTo>
                    <a:pt x="3326" y="2223"/>
                    <a:pt x="2973" y="2187"/>
                    <a:pt x="2624" y="2187"/>
                  </a:cubicBezTo>
                  <a:cubicBezTo>
                    <a:pt x="1770" y="2187"/>
                    <a:pt x="939" y="2404"/>
                    <a:pt x="536" y="3097"/>
                  </a:cubicBezTo>
                  <a:cubicBezTo>
                    <a:pt x="1" y="4074"/>
                    <a:pt x="662" y="5334"/>
                    <a:pt x="1387" y="6216"/>
                  </a:cubicBezTo>
                  <a:cubicBezTo>
                    <a:pt x="788" y="6972"/>
                    <a:pt x="158" y="8043"/>
                    <a:pt x="379" y="8926"/>
                  </a:cubicBezTo>
                  <a:cubicBezTo>
                    <a:pt x="599" y="9650"/>
                    <a:pt x="1166" y="10028"/>
                    <a:pt x="1922" y="10186"/>
                  </a:cubicBezTo>
                  <a:cubicBezTo>
                    <a:pt x="2157" y="10241"/>
                    <a:pt x="2410" y="10266"/>
                    <a:pt x="2668" y="10266"/>
                  </a:cubicBezTo>
                  <a:cubicBezTo>
                    <a:pt x="2998" y="10266"/>
                    <a:pt x="3337" y="10225"/>
                    <a:pt x="3655" y="10154"/>
                  </a:cubicBezTo>
                  <a:cubicBezTo>
                    <a:pt x="4221" y="11678"/>
                    <a:pt x="5076" y="12434"/>
                    <a:pt x="5929" y="12434"/>
                  </a:cubicBezTo>
                  <a:cubicBezTo>
                    <a:pt x="6786" y="12434"/>
                    <a:pt x="7639" y="11670"/>
                    <a:pt x="8192" y="10154"/>
                  </a:cubicBezTo>
                  <a:cubicBezTo>
                    <a:pt x="8550" y="10215"/>
                    <a:pt x="8882" y="10243"/>
                    <a:pt x="9186" y="10243"/>
                  </a:cubicBezTo>
                  <a:cubicBezTo>
                    <a:pt x="11589" y="10243"/>
                    <a:pt x="12278" y="8453"/>
                    <a:pt x="10460" y="6216"/>
                  </a:cubicBezTo>
                  <a:cubicBezTo>
                    <a:pt x="12272" y="4014"/>
                    <a:pt x="11618" y="2182"/>
                    <a:pt x="9217" y="2182"/>
                  </a:cubicBezTo>
                  <a:cubicBezTo>
                    <a:pt x="8904" y="2182"/>
                    <a:pt x="8562" y="2213"/>
                    <a:pt x="8192" y="2278"/>
                  </a:cubicBezTo>
                  <a:cubicBezTo>
                    <a:pt x="7765" y="1139"/>
                    <a:pt x="7004" y="1"/>
                    <a:pt x="5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44" name="Google Shape;6009;p67">
              <a:extLst>
                <a:ext uri="{FF2B5EF4-FFF2-40B4-BE49-F238E27FC236}">
                  <a16:creationId xmlns:a16="http://schemas.microsoft.com/office/drawing/2014/main" id="{BB058026-367F-38FF-13D8-5D263BEEEBDC}"/>
                </a:ext>
              </a:extLst>
            </p:cNvPr>
            <p:cNvSpPr/>
            <p:nvPr/>
          </p:nvSpPr>
          <p:spPr>
            <a:xfrm>
              <a:off x="-42500724" y="3712425"/>
              <a:ext cx="63025" cy="62275"/>
            </a:xfrm>
            <a:custGeom>
              <a:avLst/>
              <a:gdLst/>
              <a:ahLst/>
              <a:cxnLst/>
              <a:rect l="l" t="t" r="r" b="b"/>
              <a:pathLst>
                <a:path w="2521" h="2491" extrusionOk="0">
                  <a:moveTo>
                    <a:pt x="1313" y="0"/>
                  </a:moveTo>
                  <a:cubicBezTo>
                    <a:pt x="1295" y="0"/>
                    <a:pt x="1278" y="1"/>
                    <a:pt x="1261" y="1"/>
                  </a:cubicBezTo>
                  <a:cubicBezTo>
                    <a:pt x="599" y="1"/>
                    <a:pt x="0" y="569"/>
                    <a:pt x="63" y="1230"/>
                  </a:cubicBezTo>
                  <a:cubicBezTo>
                    <a:pt x="0" y="1955"/>
                    <a:pt x="567" y="2490"/>
                    <a:pt x="1261" y="2490"/>
                  </a:cubicBezTo>
                  <a:cubicBezTo>
                    <a:pt x="1954" y="2490"/>
                    <a:pt x="2521" y="1955"/>
                    <a:pt x="2489" y="1230"/>
                  </a:cubicBezTo>
                  <a:cubicBezTo>
                    <a:pt x="2489" y="585"/>
                    <a:pt x="1980" y="0"/>
                    <a:pt x="13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</p:grpSp>
      <p:grpSp>
        <p:nvGrpSpPr>
          <p:cNvPr id="45" name="Google Shape;6018;p67">
            <a:extLst>
              <a:ext uri="{FF2B5EF4-FFF2-40B4-BE49-F238E27FC236}">
                <a16:creationId xmlns:a16="http://schemas.microsoft.com/office/drawing/2014/main" id="{C5912AFD-AE06-7DB4-C28F-29042BDB0172}"/>
              </a:ext>
            </a:extLst>
          </p:cNvPr>
          <p:cNvGrpSpPr/>
          <p:nvPr/>
        </p:nvGrpSpPr>
        <p:grpSpPr>
          <a:xfrm>
            <a:off x="10221237" y="5564681"/>
            <a:ext cx="486939" cy="443559"/>
            <a:chOff x="-40745125" y="3632900"/>
            <a:chExt cx="318225" cy="289875"/>
          </a:xfrm>
          <a:solidFill>
            <a:srgbClr val="0465A0"/>
          </a:solidFill>
        </p:grpSpPr>
        <p:sp>
          <p:nvSpPr>
            <p:cNvPr id="46" name="Google Shape;6019;p67">
              <a:extLst>
                <a:ext uri="{FF2B5EF4-FFF2-40B4-BE49-F238E27FC236}">
                  <a16:creationId xmlns:a16="http://schemas.microsoft.com/office/drawing/2014/main" id="{93D64957-0CE4-0B8C-0998-971429FF67E3}"/>
                </a:ext>
              </a:extLst>
            </p:cNvPr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47" name="Google Shape;6020;p67">
              <a:extLst>
                <a:ext uri="{FF2B5EF4-FFF2-40B4-BE49-F238E27FC236}">
                  <a16:creationId xmlns:a16="http://schemas.microsoft.com/office/drawing/2014/main" id="{28E41878-5675-CB20-6D62-9584143C1CA6}"/>
                </a:ext>
              </a:extLst>
            </p:cNvPr>
            <p:cNvSpPr/>
            <p:nvPr/>
          </p:nvSpPr>
          <p:spPr>
            <a:xfrm>
              <a:off x="-40508051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48" name="Google Shape;6021;p67">
              <a:extLst>
                <a:ext uri="{FF2B5EF4-FFF2-40B4-BE49-F238E27FC236}">
                  <a16:creationId xmlns:a16="http://schemas.microsoft.com/office/drawing/2014/main" id="{C647EC36-D659-B421-BAB8-D2328436CE35}"/>
                </a:ext>
              </a:extLst>
            </p:cNvPr>
            <p:cNvSpPr/>
            <p:nvPr/>
          </p:nvSpPr>
          <p:spPr>
            <a:xfrm>
              <a:off x="-40466299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49" name="Google Shape;6022;p67">
              <a:extLst>
                <a:ext uri="{FF2B5EF4-FFF2-40B4-BE49-F238E27FC236}">
                  <a16:creationId xmlns:a16="http://schemas.microsoft.com/office/drawing/2014/main" id="{55A8C8A6-3C02-717B-4B22-63422C05F771}"/>
                </a:ext>
              </a:extLst>
            </p:cNvPr>
            <p:cNvSpPr/>
            <p:nvPr/>
          </p:nvSpPr>
          <p:spPr>
            <a:xfrm>
              <a:off x="-40723049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50" name="Google Shape;6023;p67">
              <a:extLst>
                <a:ext uri="{FF2B5EF4-FFF2-40B4-BE49-F238E27FC236}">
                  <a16:creationId xmlns:a16="http://schemas.microsoft.com/office/drawing/2014/main" id="{6D765940-D908-4246-DBAC-414D77CB6B09}"/>
                </a:ext>
              </a:extLst>
            </p:cNvPr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51" name="Google Shape;6024;p67">
              <a:extLst>
                <a:ext uri="{FF2B5EF4-FFF2-40B4-BE49-F238E27FC236}">
                  <a16:creationId xmlns:a16="http://schemas.microsoft.com/office/drawing/2014/main" id="{23C88A79-11E2-5F6D-7C53-F38DAA900705}"/>
                </a:ext>
              </a:extLst>
            </p:cNvPr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52" name="Google Shape;6025;p67">
              <a:extLst>
                <a:ext uri="{FF2B5EF4-FFF2-40B4-BE49-F238E27FC236}">
                  <a16:creationId xmlns:a16="http://schemas.microsoft.com/office/drawing/2014/main" id="{3000359D-ECD7-FABB-C428-556E7BAC115A}"/>
                </a:ext>
              </a:extLst>
            </p:cNvPr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3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</p:grpSp>
      <p:sp>
        <p:nvSpPr>
          <p:cNvPr id="53" name="Google Shape;6043;p67">
            <a:extLst>
              <a:ext uri="{FF2B5EF4-FFF2-40B4-BE49-F238E27FC236}">
                <a16:creationId xmlns:a16="http://schemas.microsoft.com/office/drawing/2014/main" id="{559C39E7-C397-E4CA-5959-47B6EFF70168}"/>
              </a:ext>
            </a:extLst>
          </p:cNvPr>
          <p:cNvSpPr/>
          <p:nvPr/>
        </p:nvSpPr>
        <p:spPr>
          <a:xfrm>
            <a:off x="6077467" y="5543601"/>
            <a:ext cx="412229" cy="486939"/>
          </a:xfrm>
          <a:custGeom>
            <a:avLst/>
            <a:gdLst/>
            <a:ahLst/>
            <a:cxnLst/>
            <a:rect l="l" t="t" r="r" b="b"/>
            <a:pathLst>
              <a:path w="10776" h="12729" extrusionOk="0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rgbClr val="0465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/>
          </a:lstStyle>
          <a:p>
            <a:endParaRPr sz="1400">
              <a:solidFill>
                <a:srgbClr val="AE4500"/>
              </a:solidFill>
            </a:endParaRPr>
          </a:p>
        </p:txBody>
      </p:sp>
      <p:grpSp>
        <p:nvGrpSpPr>
          <p:cNvPr id="54" name="Google Shape;6052;p67">
            <a:extLst>
              <a:ext uri="{FF2B5EF4-FFF2-40B4-BE49-F238E27FC236}">
                <a16:creationId xmlns:a16="http://schemas.microsoft.com/office/drawing/2014/main" id="{DDF916EB-2973-8788-D714-0BEC72066BDD}"/>
              </a:ext>
            </a:extLst>
          </p:cNvPr>
          <p:cNvGrpSpPr/>
          <p:nvPr/>
        </p:nvGrpSpPr>
        <p:grpSpPr>
          <a:xfrm>
            <a:off x="11105261" y="5521085"/>
            <a:ext cx="476115" cy="484531"/>
            <a:chOff x="-40372574" y="3604550"/>
            <a:chExt cx="311150" cy="316650"/>
          </a:xfrm>
          <a:solidFill>
            <a:srgbClr val="0465A0"/>
          </a:solidFill>
        </p:grpSpPr>
        <p:sp>
          <p:nvSpPr>
            <p:cNvPr id="55" name="Google Shape;6053;p67">
              <a:extLst>
                <a:ext uri="{FF2B5EF4-FFF2-40B4-BE49-F238E27FC236}">
                  <a16:creationId xmlns:a16="http://schemas.microsoft.com/office/drawing/2014/main" id="{9CE1E446-674A-B526-DF91-AA0D9BAF16FE}"/>
                </a:ext>
              </a:extLst>
            </p:cNvPr>
            <p:cNvSpPr/>
            <p:nvPr/>
          </p:nvSpPr>
          <p:spPr>
            <a:xfrm>
              <a:off x="-40372574" y="3604550"/>
              <a:ext cx="311150" cy="134475"/>
            </a:xfrm>
            <a:custGeom>
              <a:avLst/>
              <a:gdLst/>
              <a:ahLst/>
              <a:cxnLst/>
              <a:rect l="l" t="t" r="r" b="b"/>
              <a:pathLst>
                <a:path w="12446" h="5379" extrusionOk="0">
                  <a:moveTo>
                    <a:pt x="3088" y="0"/>
                  </a:moveTo>
                  <a:cubicBezTo>
                    <a:pt x="1639" y="0"/>
                    <a:pt x="316" y="1008"/>
                    <a:pt x="95" y="2489"/>
                  </a:cubicBezTo>
                  <a:cubicBezTo>
                    <a:pt x="1" y="3214"/>
                    <a:pt x="190" y="3938"/>
                    <a:pt x="568" y="4506"/>
                  </a:cubicBezTo>
                  <a:cubicBezTo>
                    <a:pt x="962" y="5071"/>
                    <a:pt x="1607" y="5366"/>
                    <a:pt x="2240" y="5366"/>
                  </a:cubicBezTo>
                  <a:cubicBezTo>
                    <a:pt x="2772" y="5366"/>
                    <a:pt x="3296" y="5157"/>
                    <a:pt x="3655" y="4726"/>
                  </a:cubicBezTo>
                  <a:cubicBezTo>
                    <a:pt x="4569" y="3655"/>
                    <a:pt x="3844" y="2489"/>
                    <a:pt x="2836" y="2489"/>
                  </a:cubicBezTo>
                  <a:cubicBezTo>
                    <a:pt x="2584" y="2489"/>
                    <a:pt x="2427" y="2678"/>
                    <a:pt x="2427" y="2899"/>
                  </a:cubicBezTo>
                  <a:cubicBezTo>
                    <a:pt x="2427" y="3151"/>
                    <a:pt x="2616" y="3308"/>
                    <a:pt x="2836" y="3340"/>
                  </a:cubicBezTo>
                  <a:cubicBezTo>
                    <a:pt x="3057" y="3340"/>
                    <a:pt x="3214" y="3529"/>
                    <a:pt x="3214" y="3749"/>
                  </a:cubicBezTo>
                  <a:cubicBezTo>
                    <a:pt x="3214" y="3970"/>
                    <a:pt x="3025" y="4127"/>
                    <a:pt x="2836" y="4127"/>
                  </a:cubicBezTo>
                  <a:cubicBezTo>
                    <a:pt x="2049" y="4127"/>
                    <a:pt x="1450" y="3434"/>
                    <a:pt x="1608" y="2584"/>
                  </a:cubicBezTo>
                  <a:cubicBezTo>
                    <a:pt x="1754" y="1999"/>
                    <a:pt x="2279" y="1632"/>
                    <a:pt x="2882" y="1632"/>
                  </a:cubicBezTo>
                  <a:cubicBezTo>
                    <a:pt x="2930" y="1632"/>
                    <a:pt x="2977" y="1634"/>
                    <a:pt x="3025" y="1639"/>
                  </a:cubicBezTo>
                  <a:cubicBezTo>
                    <a:pt x="3624" y="1733"/>
                    <a:pt x="4128" y="2048"/>
                    <a:pt x="4474" y="2489"/>
                  </a:cubicBezTo>
                  <a:lnTo>
                    <a:pt x="7908" y="2489"/>
                  </a:lnTo>
                  <a:cubicBezTo>
                    <a:pt x="8255" y="2017"/>
                    <a:pt x="8759" y="1702"/>
                    <a:pt x="9358" y="1639"/>
                  </a:cubicBezTo>
                  <a:cubicBezTo>
                    <a:pt x="9406" y="1634"/>
                    <a:pt x="9453" y="1632"/>
                    <a:pt x="9501" y="1632"/>
                  </a:cubicBezTo>
                  <a:cubicBezTo>
                    <a:pt x="10104" y="1632"/>
                    <a:pt x="10629" y="1999"/>
                    <a:pt x="10775" y="2584"/>
                  </a:cubicBezTo>
                  <a:cubicBezTo>
                    <a:pt x="10964" y="3434"/>
                    <a:pt x="10334" y="4127"/>
                    <a:pt x="9547" y="4127"/>
                  </a:cubicBezTo>
                  <a:cubicBezTo>
                    <a:pt x="9326" y="4127"/>
                    <a:pt x="9137" y="3938"/>
                    <a:pt x="9137" y="3749"/>
                  </a:cubicBezTo>
                  <a:cubicBezTo>
                    <a:pt x="9137" y="3497"/>
                    <a:pt x="9326" y="3340"/>
                    <a:pt x="9547" y="3340"/>
                  </a:cubicBezTo>
                  <a:cubicBezTo>
                    <a:pt x="9799" y="3340"/>
                    <a:pt x="9956" y="3151"/>
                    <a:pt x="9956" y="2899"/>
                  </a:cubicBezTo>
                  <a:cubicBezTo>
                    <a:pt x="9956" y="2678"/>
                    <a:pt x="9767" y="2521"/>
                    <a:pt x="9547" y="2489"/>
                  </a:cubicBezTo>
                  <a:cubicBezTo>
                    <a:pt x="8539" y="2489"/>
                    <a:pt x="7814" y="3686"/>
                    <a:pt x="8728" y="4726"/>
                  </a:cubicBezTo>
                  <a:cubicBezTo>
                    <a:pt x="9099" y="5169"/>
                    <a:pt x="9626" y="5379"/>
                    <a:pt x="10158" y="5379"/>
                  </a:cubicBezTo>
                  <a:cubicBezTo>
                    <a:pt x="10800" y="5379"/>
                    <a:pt x="11451" y="5074"/>
                    <a:pt x="11847" y="4506"/>
                  </a:cubicBezTo>
                  <a:cubicBezTo>
                    <a:pt x="12225" y="3970"/>
                    <a:pt x="12445" y="3277"/>
                    <a:pt x="12319" y="2489"/>
                  </a:cubicBezTo>
                  <a:cubicBezTo>
                    <a:pt x="12130" y="1008"/>
                    <a:pt x="10775" y="0"/>
                    <a:pt x="93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56" name="Google Shape;6054;p67">
              <a:extLst>
                <a:ext uri="{FF2B5EF4-FFF2-40B4-BE49-F238E27FC236}">
                  <a16:creationId xmlns:a16="http://schemas.microsoft.com/office/drawing/2014/main" id="{14073B6A-B28C-79E3-EA68-A5955BCC873A}"/>
                </a:ext>
              </a:extLst>
            </p:cNvPr>
            <p:cNvSpPr/>
            <p:nvPr/>
          </p:nvSpPr>
          <p:spPr>
            <a:xfrm>
              <a:off x="-40312699" y="3730575"/>
              <a:ext cx="185100" cy="190625"/>
            </a:xfrm>
            <a:custGeom>
              <a:avLst/>
              <a:gdLst/>
              <a:ahLst/>
              <a:cxnLst/>
              <a:rect l="l" t="t" r="r" b="b"/>
              <a:pathLst>
                <a:path w="7404" h="7625" extrusionOk="0">
                  <a:moveTo>
                    <a:pt x="2426" y="0"/>
                  </a:moveTo>
                  <a:lnTo>
                    <a:pt x="2426" y="5639"/>
                  </a:lnTo>
                  <a:cubicBezTo>
                    <a:pt x="2426" y="5860"/>
                    <a:pt x="2237" y="6017"/>
                    <a:pt x="2048" y="6017"/>
                  </a:cubicBezTo>
                  <a:cubicBezTo>
                    <a:pt x="1796" y="6017"/>
                    <a:pt x="1638" y="5828"/>
                    <a:pt x="1638" y="5639"/>
                  </a:cubicBezTo>
                  <a:lnTo>
                    <a:pt x="1638" y="473"/>
                  </a:lnTo>
                  <a:cubicBezTo>
                    <a:pt x="1229" y="851"/>
                    <a:pt x="630" y="1103"/>
                    <a:pt x="0" y="1134"/>
                  </a:cubicBezTo>
                  <a:lnTo>
                    <a:pt x="0" y="7246"/>
                  </a:lnTo>
                  <a:cubicBezTo>
                    <a:pt x="0" y="7467"/>
                    <a:pt x="189" y="7624"/>
                    <a:pt x="378" y="7624"/>
                  </a:cubicBezTo>
                  <a:lnTo>
                    <a:pt x="6994" y="7624"/>
                  </a:lnTo>
                  <a:cubicBezTo>
                    <a:pt x="7246" y="7624"/>
                    <a:pt x="7404" y="7435"/>
                    <a:pt x="7404" y="7246"/>
                  </a:cubicBezTo>
                  <a:lnTo>
                    <a:pt x="7404" y="1134"/>
                  </a:lnTo>
                  <a:cubicBezTo>
                    <a:pt x="6774" y="1071"/>
                    <a:pt x="6175" y="788"/>
                    <a:pt x="5734" y="315"/>
                  </a:cubicBezTo>
                  <a:lnTo>
                    <a:pt x="5734" y="5639"/>
                  </a:lnTo>
                  <a:cubicBezTo>
                    <a:pt x="5734" y="5860"/>
                    <a:pt x="5545" y="6017"/>
                    <a:pt x="5324" y="6017"/>
                  </a:cubicBezTo>
                  <a:cubicBezTo>
                    <a:pt x="5072" y="6017"/>
                    <a:pt x="4915" y="5828"/>
                    <a:pt x="4915" y="5639"/>
                  </a:cubicBezTo>
                  <a:lnTo>
                    <a:pt x="4915" y="0"/>
                  </a:lnTo>
                  <a:lnTo>
                    <a:pt x="4096" y="0"/>
                  </a:lnTo>
                  <a:lnTo>
                    <a:pt x="4096" y="5639"/>
                  </a:lnTo>
                  <a:cubicBezTo>
                    <a:pt x="4096" y="5860"/>
                    <a:pt x="3907" y="6017"/>
                    <a:pt x="3686" y="6017"/>
                  </a:cubicBezTo>
                  <a:cubicBezTo>
                    <a:pt x="3466" y="6017"/>
                    <a:pt x="3277" y="5828"/>
                    <a:pt x="3277" y="5639"/>
                  </a:cubicBezTo>
                  <a:lnTo>
                    <a:pt x="32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57" name="Google Shape;6055;p67">
              <a:extLst>
                <a:ext uri="{FF2B5EF4-FFF2-40B4-BE49-F238E27FC236}">
                  <a16:creationId xmlns:a16="http://schemas.microsoft.com/office/drawing/2014/main" id="{A452B7C7-6DF6-AAA2-704D-A3CA7D8863A7}"/>
                </a:ext>
              </a:extLst>
            </p:cNvPr>
            <p:cNvSpPr/>
            <p:nvPr/>
          </p:nvSpPr>
          <p:spPr>
            <a:xfrm>
              <a:off x="-40250476" y="3688025"/>
              <a:ext cx="66950" cy="20500"/>
            </a:xfrm>
            <a:custGeom>
              <a:avLst/>
              <a:gdLst/>
              <a:ahLst/>
              <a:cxnLst/>
              <a:rect l="l" t="t" r="r" b="b"/>
              <a:pathLst>
                <a:path w="2678" h="820" extrusionOk="0">
                  <a:moveTo>
                    <a:pt x="0" y="1"/>
                  </a:moveTo>
                  <a:cubicBezTo>
                    <a:pt x="32" y="127"/>
                    <a:pt x="32" y="284"/>
                    <a:pt x="32" y="379"/>
                  </a:cubicBezTo>
                  <a:cubicBezTo>
                    <a:pt x="32" y="536"/>
                    <a:pt x="32" y="662"/>
                    <a:pt x="0" y="788"/>
                  </a:cubicBezTo>
                  <a:lnTo>
                    <a:pt x="2666" y="788"/>
                  </a:lnTo>
                  <a:cubicBezTo>
                    <a:pt x="2615" y="649"/>
                    <a:pt x="2615" y="555"/>
                    <a:pt x="2615" y="379"/>
                  </a:cubicBezTo>
                  <a:cubicBezTo>
                    <a:pt x="2615" y="284"/>
                    <a:pt x="2615" y="127"/>
                    <a:pt x="2678" y="1"/>
                  </a:cubicBezTo>
                  <a:close/>
                  <a:moveTo>
                    <a:pt x="2666" y="788"/>
                  </a:moveTo>
                  <a:cubicBezTo>
                    <a:pt x="2670" y="799"/>
                    <a:pt x="2674" y="809"/>
                    <a:pt x="2678" y="820"/>
                  </a:cubicBezTo>
                  <a:lnTo>
                    <a:pt x="2678" y="78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</p:grpSp>
      <p:grpSp>
        <p:nvGrpSpPr>
          <p:cNvPr id="58" name="Google Shape;6078;p67">
            <a:extLst>
              <a:ext uri="{FF2B5EF4-FFF2-40B4-BE49-F238E27FC236}">
                <a16:creationId xmlns:a16="http://schemas.microsoft.com/office/drawing/2014/main" id="{0E84469C-486F-F433-A79E-78A1EA84EF2C}"/>
              </a:ext>
            </a:extLst>
          </p:cNvPr>
          <p:cNvGrpSpPr/>
          <p:nvPr/>
        </p:nvGrpSpPr>
        <p:grpSpPr>
          <a:xfrm>
            <a:off x="6835001" y="5544805"/>
            <a:ext cx="486939" cy="484531"/>
            <a:chOff x="-41893474" y="3584850"/>
            <a:chExt cx="318225" cy="316650"/>
          </a:xfrm>
          <a:solidFill>
            <a:srgbClr val="0465A0"/>
          </a:solidFill>
        </p:grpSpPr>
        <p:sp>
          <p:nvSpPr>
            <p:cNvPr id="59" name="Google Shape;6079;p67">
              <a:extLst>
                <a:ext uri="{FF2B5EF4-FFF2-40B4-BE49-F238E27FC236}">
                  <a16:creationId xmlns:a16="http://schemas.microsoft.com/office/drawing/2014/main" id="{B9CBA5A2-205E-8E1D-754D-30506C8C96AF}"/>
                </a:ext>
              </a:extLst>
            </p:cNvPr>
            <p:cNvSpPr/>
            <p:nvPr/>
          </p:nvSpPr>
          <p:spPr>
            <a:xfrm>
              <a:off x="-41827301" y="371560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5" h="7436" extrusionOk="0">
                  <a:moveTo>
                    <a:pt x="3686" y="1465"/>
                  </a:moveTo>
                  <a:cubicBezTo>
                    <a:pt x="3836" y="1465"/>
                    <a:pt x="3985" y="1544"/>
                    <a:pt x="4064" y="1702"/>
                  </a:cubicBezTo>
                  <a:lnTo>
                    <a:pt x="4537" y="2678"/>
                  </a:lnTo>
                  <a:lnTo>
                    <a:pt x="5608" y="2836"/>
                  </a:lnTo>
                  <a:cubicBezTo>
                    <a:pt x="5955" y="2867"/>
                    <a:pt x="6081" y="3308"/>
                    <a:pt x="5829" y="3561"/>
                  </a:cubicBezTo>
                  <a:lnTo>
                    <a:pt x="5041" y="4285"/>
                  </a:lnTo>
                  <a:lnTo>
                    <a:pt x="5261" y="5356"/>
                  </a:lnTo>
                  <a:cubicBezTo>
                    <a:pt x="5286" y="5630"/>
                    <a:pt x="5075" y="5845"/>
                    <a:pt x="4845" y="5845"/>
                  </a:cubicBezTo>
                  <a:cubicBezTo>
                    <a:pt x="4784" y="5845"/>
                    <a:pt x="4722" y="5830"/>
                    <a:pt x="4663" y="5797"/>
                  </a:cubicBezTo>
                  <a:lnTo>
                    <a:pt x="3686" y="5262"/>
                  </a:lnTo>
                  <a:lnTo>
                    <a:pt x="2678" y="5797"/>
                  </a:lnTo>
                  <a:cubicBezTo>
                    <a:pt x="2616" y="5828"/>
                    <a:pt x="2553" y="5842"/>
                    <a:pt x="2492" y="5842"/>
                  </a:cubicBezTo>
                  <a:cubicBezTo>
                    <a:pt x="2244" y="5842"/>
                    <a:pt x="2035" y="5609"/>
                    <a:pt x="2111" y="5356"/>
                  </a:cubicBezTo>
                  <a:lnTo>
                    <a:pt x="2300" y="4285"/>
                  </a:lnTo>
                  <a:lnTo>
                    <a:pt x="1512" y="3561"/>
                  </a:lnTo>
                  <a:cubicBezTo>
                    <a:pt x="1323" y="3308"/>
                    <a:pt x="1418" y="2867"/>
                    <a:pt x="1796" y="2836"/>
                  </a:cubicBezTo>
                  <a:lnTo>
                    <a:pt x="2836" y="2678"/>
                  </a:lnTo>
                  <a:lnTo>
                    <a:pt x="3308" y="1702"/>
                  </a:lnTo>
                  <a:cubicBezTo>
                    <a:pt x="3387" y="1544"/>
                    <a:pt x="3537" y="1465"/>
                    <a:pt x="3686" y="1465"/>
                  </a:cubicBezTo>
                  <a:close/>
                  <a:moveTo>
                    <a:pt x="3718" y="0"/>
                  </a:moveTo>
                  <a:cubicBezTo>
                    <a:pt x="1670" y="0"/>
                    <a:pt x="32" y="1670"/>
                    <a:pt x="32" y="3750"/>
                  </a:cubicBezTo>
                  <a:cubicBezTo>
                    <a:pt x="0" y="5766"/>
                    <a:pt x="1670" y="7436"/>
                    <a:pt x="3718" y="7436"/>
                  </a:cubicBezTo>
                  <a:cubicBezTo>
                    <a:pt x="5765" y="7436"/>
                    <a:pt x="7404" y="5797"/>
                    <a:pt x="7467" y="3750"/>
                  </a:cubicBezTo>
                  <a:cubicBezTo>
                    <a:pt x="7467" y="1702"/>
                    <a:pt x="5797" y="32"/>
                    <a:pt x="37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60" name="Google Shape;6080;p67">
              <a:extLst>
                <a:ext uri="{FF2B5EF4-FFF2-40B4-BE49-F238E27FC236}">
                  <a16:creationId xmlns:a16="http://schemas.microsoft.com/office/drawing/2014/main" id="{3DB58A7A-BCE3-71E8-CD59-3E814BF68B5B}"/>
                </a:ext>
              </a:extLst>
            </p:cNvPr>
            <p:cNvSpPr/>
            <p:nvPr/>
          </p:nvSpPr>
          <p:spPr>
            <a:xfrm>
              <a:off x="-41726501" y="3586725"/>
              <a:ext cx="151250" cy="147800"/>
            </a:xfrm>
            <a:custGeom>
              <a:avLst/>
              <a:gdLst/>
              <a:ahLst/>
              <a:cxnLst/>
              <a:rect l="l" t="t" r="r" b="b"/>
              <a:pathLst>
                <a:path w="6050" h="5912" extrusionOk="0">
                  <a:moveTo>
                    <a:pt x="3829" y="0"/>
                  </a:moveTo>
                  <a:cubicBezTo>
                    <a:pt x="3706" y="0"/>
                    <a:pt x="3580" y="47"/>
                    <a:pt x="3498" y="146"/>
                  </a:cubicBezTo>
                  <a:lnTo>
                    <a:pt x="1" y="4336"/>
                  </a:lnTo>
                  <a:cubicBezTo>
                    <a:pt x="1229" y="4399"/>
                    <a:pt x="2332" y="4998"/>
                    <a:pt x="3088" y="5912"/>
                  </a:cubicBezTo>
                  <a:lnTo>
                    <a:pt x="5861" y="2446"/>
                  </a:lnTo>
                  <a:cubicBezTo>
                    <a:pt x="6050" y="2289"/>
                    <a:pt x="6050" y="2037"/>
                    <a:pt x="5924" y="1879"/>
                  </a:cubicBezTo>
                  <a:lnTo>
                    <a:pt x="4128" y="115"/>
                  </a:lnTo>
                  <a:cubicBezTo>
                    <a:pt x="4053" y="40"/>
                    <a:pt x="3942" y="0"/>
                    <a:pt x="38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61" name="Google Shape;6081;p67">
              <a:extLst>
                <a:ext uri="{FF2B5EF4-FFF2-40B4-BE49-F238E27FC236}">
                  <a16:creationId xmlns:a16="http://schemas.microsoft.com/office/drawing/2014/main" id="{CC655DCD-D8EA-CFE0-B7DB-3EA1B3B136E8}"/>
                </a:ext>
              </a:extLst>
            </p:cNvPr>
            <p:cNvSpPr/>
            <p:nvPr/>
          </p:nvSpPr>
          <p:spPr>
            <a:xfrm>
              <a:off x="-41808400" y="3584850"/>
              <a:ext cx="148100" cy="89825"/>
            </a:xfrm>
            <a:custGeom>
              <a:avLst/>
              <a:gdLst/>
              <a:ahLst/>
              <a:cxnLst/>
              <a:rect l="l" t="t" r="r" b="b"/>
              <a:pathLst>
                <a:path w="5924" h="3593" extrusionOk="0">
                  <a:moveTo>
                    <a:pt x="0" y="1"/>
                  </a:moveTo>
                  <a:lnTo>
                    <a:pt x="2962" y="3592"/>
                  </a:lnTo>
                  <a:lnTo>
                    <a:pt x="592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62" name="Google Shape;6082;p67">
              <a:extLst>
                <a:ext uri="{FF2B5EF4-FFF2-40B4-BE49-F238E27FC236}">
                  <a16:creationId xmlns:a16="http://schemas.microsoft.com/office/drawing/2014/main" id="{B61BD817-56CF-A47F-74D6-DF86B021057B}"/>
                </a:ext>
              </a:extLst>
            </p:cNvPr>
            <p:cNvSpPr/>
            <p:nvPr/>
          </p:nvSpPr>
          <p:spPr>
            <a:xfrm>
              <a:off x="-41893474" y="3586725"/>
              <a:ext cx="148875" cy="147025"/>
            </a:xfrm>
            <a:custGeom>
              <a:avLst/>
              <a:gdLst/>
              <a:ahLst/>
              <a:cxnLst/>
              <a:rect l="l" t="t" r="r" b="b"/>
              <a:pathLst>
                <a:path w="5955" h="5881" extrusionOk="0">
                  <a:moveTo>
                    <a:pt x="2194" y="0"/>
                  </a:moveTo>
                  <a:cubicBezTo>
                    <a:pt x="2084" y="0"/>
                    <a:pt x="1965" y="40"/>
                    <a:pt x="1859" y="115"/>
                  </a:cubicBezTo>
                  <a:lnTo>
                    <a:pt x="95" y="1879"/>
                  </a:lnTo>
                  <a:cubicBezTo>
                    <a:pt x="1" y="2037"/>
                    <a:pt x="1" y="2289"/>
                    <a:pt x="95" y="2446"/>
                  </a:cubicBezTo>
                  <a:lnTo>
                    <a:pt x="2899" y="5880"/>
                  </a:lnTo>
                  <a:cubicBezTo>
                    <a:pt x="3655" y="4998"/>
                    <a:pt x="4758" y="4399"/>
                    <a:pt x="5955" y="4305"/>
                  </a:cubicBezTo>
                  <a:lnTo>
                    <a:pt x="2490" y="146"/>
                  </a:lnTo>
                  <a:cubicBezTo>
                    <a:pt x="2424" y="47"/>
                    <a:pt x="2315" y="0"/>
                    <a:pt x="21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</p:grpSp>
      <p:grpSp>
        <p:nvGrpSpPr>
          <p:cNvPr id="63" name="Google Shape;6110;p67">
            <a:extLst>
              <a:ext uri="{FF2B5EF4-FFF2-40B4-BE49-F238E27FC236}">
                <a16:creationId xmlns:a16="http://schemas.microsoft.com/office/drawing/2014/main" id="{2120EC6C-35DC-C702-E674-18597996062F}"/>
              </a:ext>
            </a:extLst>
          </p:cNvPr>
          <p:cNvGrpSpPr/>
          <p:nvPr/>
        </p:nvGrpSpPr>
        <p:grpSpPr>
          <a:xfrm>
            <a:off x="7644051" y="5591324"/>
            <a:ext cx="483343" cy="378489"/>
            <a:chOff x="-41526451" y="3653375"/>
            <a:chExt cx="315875" cy="247350"/>
          </a:xfrm>
          <a:solidFill>
            <a:srgbClr val="0465A0"/>
          </a:solidFill>
        </p:grpSpPr>
        <p:sp>
          <p:nvSpPr>
            <p:cNvPr id="64" name="Google Shape;6111;p67">
              <a:extLst>
                <a:ext uri="{FF2B5EF4-FFF2-40B4-BE49-F238E27FC236}">
                  <a16:creationId xmlns:a16="http://schemas.microsoft.com/office/drawing/2014/main" id="{44DD8770-2F04-6388-BD8F-6A34EB698A84}"/>
                </a:ext>
              </a:extLst>
            </p:cNvPr>
            <p:cNvSpPr/>
            <p:nvPr/>
          </p:nvSpPr>
          <p:spPr>
            <a:xfrm>
              <a:off x="-41526451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65" name="Google Shape;6112;p67">
              <a:extLst>
                <a:ext uri="{FF2B5EF4-FFF2-40B4-BE49-F238E27FC236}">
                  <a16:creationId xmlns:a16="http://schemas.microsoft.com/office/drawing/2014/main" id="{BED202BD-B4A3-BCAC-0F2D-6F9179D23EA2}"/>
                </a:ext>
              </a:extLst>
            </p:cNvPr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</p:grpSp>
      <p:grpSp>
        <p:nvGrpSpPr>
          <p:cNvPr id="66" name="Google Shape;5972;p67">
            <a:extLst>
              <a:ext uri="{FF2B5EF4-FFF2-40B4-BE49-F238E27FC236}">
                <a16:creationId xmlns:a16="http://schemas.microsoft.com/office/drawing/2014/main" id="{4770F584-1B83-F883-6899-86BAEC6F1D1F}"/>
              </a:ext>
            </a:extLst>
          </p:cNvPr>
          <p:cNvGrpSpPr/>
          <p:nvPr/>
        </p:nvGrpSpPr>
        <p:grpSpPr>
          <a:xfrm>
            <a:off x="5231489" y="2522328"/>
            <a:ext cx="480672" cy="552945"/>
            <a:chOff x="-42971724" y="3217825"/>
            <a:chExt cx="275675" cy="317125"/>
          </a:xfrm>
          <a:solidFill>
            <a:srgbClr val="0465A0"/>
          </a:solidFill>
        </p:grpSpPr>
        <p:sp>
          <p:nvSpPr>
            <p:cNvPr id="67" name="Google Shape;5973;p67">
              <a:extLst>
                <a:ext uri="{FF2B5EF4-FFF2-40B4-BE49-F238E27FC236}">
                  <a16:creationId xmlns:a16="http://schemas.microsoft.com/office/drawing/2014/main" id="{DE4DED6C-8C60-9603-D7CE-B107D8C26A7B}"/>
                </a:ext>
              </a:extLst>
            </p:cNvPr>
            <p:cNvSpPr/>
            <p:nvPr/>
          </p:nvSpPr>
          <p:spPr>
            <a:xfrm>
              <a:off x="-42951251" y="3279250"/>
              <a:ext cx="233950" cy="152050"/>
            </a:xfrm>
            <a:custGeom>
              <a:avLst/>
              <a:gdLst/>
              <a:ahLst/>
              <a:cxnLst/>
              <a:rect l="l" t="t" r="r" b="b"/>
              <a:pathLst>
                <a:path w="9358" h="6082" extrusionOk="0">
                  <a:moveTo>
                    <a:pt x="379" y="1"/>
                  </a:moveTo>
                  <a:cubicBezTo>
                    <a:pt x="158" y="1"/>
                    <a:pt x="1" y="221"/>
                    <a:pt x="1" y="410"/>
                  </a:cubicBezTo>
                  <a:lnTo>
                    <a:pt x="1" y="6081"/>
                  </a:lnTo>
                  <a:lnTo>
                    <a:pt x="9357" y="6081"/>
                  </a:lnTo>
                  <a:lnTo>
                    <a:pt x="9357" y="410"/>
                  </a:lnTo>
                  <a:cubicBezTo>
                    <a:pt x="9357" y="158"/>
                    <a:pt x="9168" y="1"/>
                    <a:pt x="89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68" name="Google Shape;5974;p67">
              <a:extLst>
                <a:ext uri="{FF2B5EF4-FFF2-40B4-BE49-F238E27FC236}">
                  <a16:creationId xmlns:a16="http://schemas.microsoft.com/office/drawing/2014/main" id="{2F9712C0-24FA-6CB1-5BF9-7AE4ED32F0B0}"/>
                </a:ext>
              </a:extLst>
            </p:cNvPr>
            <p:cNvSpPr/>
            <p:nvPr/>
          </p:nvSpPr>
          <p:spPr>
            <a:xfrm>
              <a:off x="-42971724" y="3451750"/>
              <a:ext cx="275675" cy="83200"/>
            </a:xfrm>
            <a:custGeom>
              <a:avLst/>
              <a:gdLst/>
              <a:ahLst/>
              <a:cxnLst/>
              <a:rect l="l" t="t" r="r" b="b"/>
              <a:pathLst>
                <a:path w="11027" h="3328" extrusionOk="0">
                  <a:moveTo>
                    <a:pt x="63" y="0"/>
                  </a:moveTo>
                  <a:cubicBezTo>
                    <a:pt x="32" y="126"/>
                    <a:pt x="0" y="284"/>
                    <a:pt x="0" y="410"/>
                  </a:cubicBezTo>
                  <a:cubicBezTo>
                    <a:pt x="0" y="1103"/>
                    <a:pt x="536" y="1670"/>
                    <a:pt x="1198" y="1670"/>
                  </a:cubicBezTo>
                  <a:lnTo>
                    <a:pt x="3151" y="1670"/>
                  </a:lnTo>
                  <a:lnTo>
                    <a:pt x="2615" y="2710"/>
                  </a:lnTo>
                  <a:cubicBezTo>
                    <a:pt x="2521" y="2930"/>
                    <a:pt x="2615" y="3182"/>
                    <a:pt x="2836" y="3277"/>
                  </a:cubicBezTo>
                  <a:cubicBezTo>
                    <a:pt x="2889" y="3312"/>
                    <a:pt x="2949" y="3328"/>
                    <a:pt x="3009" y="3328"/>
                  </a:cubicBezTo>
                  <a:cubicBezTo>
                    <a:pt x="3166" y="3328"/>
                    <a:pt x="3326" y="3224"/>
                    <a:pt x="3371" y="3088"/>
                  </a:cubicBezTo>
                  <a:lnTo>
                    <a:pt x="4096" y="1639"/>
                  </a:lnTo>
                  <a:lnTo>
                    <a:pt x="5073" y="1639"/>
                  </a:lnTo>
                  <a:lnTo>
                    <a:pt x="5073" y="2867"/>
                  </a:lnTo>
                  <a:cubicBezTo>
                    <a:pt x="5073" y="3119"/>
                    <a:pt x="5262" y="3308"/>
                    <a:pt x="5514" y="3308"/>
                  </a:cubicBezTo>
                  <a:cubicBezTo>
                    <a:pt x="5734" y="3308"/>
                    <a:pt x="5892" y="3119"/>
                    <a:pt x="5892" y="2867"/>
                  </a:cubicBezTo>
                  <a:lnTo>
                    <a:pt x="5892" y="1639"/>
                  </a:lnTo>
                  <a:lnTo>
                    <a:pt x="6868" y="1639"/>
                  </a:lnTo>
                  <a:lnTo>
                    <a:pt x="7593" y="3088"/>
                  </a:lnTo>
                  <a:cubicBezTo>
                    <a:pt x="7688" y="3230"/>
                    <a:pt x="7835" y="3301"/>
                    <a:pt x="7983" y="3301"/>
                  </a:cubicBezTo>
                  <a:cubicBezTo>
                    <a:pt x="8032" y="3301"/>
                    <a:pt x="8081" y="3293"/>
                    <a:pt x="8129" y="3277"/>
                  </a:cubicBezTo>
                  <a:cubicBezTo>
                    <a:pt x="8349" y="3151"/>
                    <a:pt x="8412" y="2930"/>
                    <a:pt x="8349" y="2710"/>
                  </a:cubicBezTo>
                  <a:lnTo>
                    <a:pt x="7814" y="1670"/>
                  </a:lnTo>
                  <a:lnTo>
                    <a:pt x="9767" y="1670"/>
                  </a:lnTo>
                  <a:cubicBezTo>
                    <a:pt x="10429" y="1670"/>
                    <a:pt x="11027" y="1103"/>
                    <a:pt x="11027" y="410"/>
                  </a:cubicBezTo>
                  <a:cubicBezTo>
                    <a:pt x="11027" y="252"/>
                    <a:pt x="10964" y="126"/>
                    <a:pt x="109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69" name="Google Shape;5975;p67">
              <a:extLst>
                <a:ext uri="{FF2B5EF4-FFF2-40B4-BE49-F238E27FC236}">
                  <a16:creationId xmlns:a16="http://schemas.microsoft.com/office/drawing/2014/main" id="{633E4361-D499-96D5-87FB-F38555B6918F}"/>
                </a:ext>
              </a:extLst>
            </p:cNvPr>
            <p:cNvSpPr/>
            <p:nvPr/>
          </p:nvSpPr>
          <p:spPr>
            <a:xfrm>
              <a:off x="-42866974" y="3217825"/>
              <a:ext cx="63025" cy="40975"/>
            </a:xfrm>
            <a:custGeom>
              <a:avLst/>
              <a:gdLst/>
              <a:ahLst/>
              <a:cxnLst/>
              <a:rect l="l" t="t" r="r" b="b"/>
              <a:pathLst>
                <a:path w="2521" h="1639" extrusionOk="0">
                  <a:moveTo>
                    <a:pt x="442" y="0"/>
                  </a:moveTo>
                  <a:cubicBezTo>
                    <a:pt x="221" y="0"/>
                    <a:pt x="1" y="189"/>
                    <a:pt x="1" y="410"/>
                  </a:cubicBezTo>
                  <a:lnTo>
                    <a:pt x="1" y="1639"/>
                  </a:lnTo>
                  <a:lnTo>
                    <a:pt x="2489" y="1639"/>
                  </a:lnTo>
                  <a:lnTo>
                    <a:pt x="2489" y="410"/>
                  </a:lnTo>
                  <a:lnTo>
                    <a:pt x="2521" y="410"/>
                  </a:lnTo>
                  <a:cubicBezTo>
                    <a:pt x="2521" y="189"/>
                    <a:pt x="2332" y="0"/>
                    <a:pt x="21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</p:grpSp>
      <p:grpSp>
        <p:nvGrpSpPr>
          <p:cNvPr id="70" name="Google Shape;5984;p67">
            <a:extLst>
              <a:ext uri="{FF2B5EF4-FFF2-40B4-BE49-F238E27FC236}">
                <a16:creationId xmlns:a16="http://schemas.microsoft.com/office/drawing/2014/main" id="{AA323431-228F-3467-AA0B-341F80BCA03A}"/>
              </a:ext>
            </a:extLst>
          </p:cNvPr>
          <p:cNvGrpSpPr/>
          <p:nvPr/>
        </p:nvGrpSpPr>
        <p:grpSpPr>
          <a:xfrm>
            <a:off x="9324641" y="2518241"/>
            <a:ext cx="554819" cy="553467"/>
            <a:chOff x="-41111351" y="3239100"/>
            <a:chExt cx="318200" cy="317425"/>
          </a:xfrm>
          <a:solidFill>
            <a:srgbClr val="0465A0"/>
          </a:solidFill>
        </p:grpSpPr>
        <p:sp>
          <p:nvSpPr>
            <p:cNvPr id="71" name="Google Shape;5985;p67">
              <a:extLst>
                <a:ext uri="{FF2B5EF4-FFF2-40B4-BE49-F238E27FC236}">
                  <a16:creationId xmlns:a16="http://schemas.microsoft.com/office/drawing/2014/main" id="{1F3192C9-6740-A5B4-1BCB-78AE5DEF2C70}"/>
                </a:ext>
              </a:extLst>
            </p:cNvPr>
            <p:cNvSpPr/>
            <p:nvPr/>
          </p:nvSpPr>
          <p:spPr>
            <a:xfrm>
              <a:off x="-41111351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72" name="Google Shape;5986;p67">
              <a:extLst>
                <a:ext uri="{FF2B5EF4-FFF2-40B4-BE49-F238E27FC236}">
                  <a16:creationId xmlns:a16="http://schemas.microsoft.com/office/drawing/2014/main" id="{A22DF0F7-A29A-590D-3432-AD818BFAAA44}"/>
                </a:ext>
              </a:extLst>
            </p:cNvPr>
            <p:cNvSpPr/>
            <p:nvPr/>
          </p:nvSpPr>
          <p:spPr>
            <a:xfrm>
              <a:off x="-41110576" y="3412375"/>
              <a:ext cx="146525" cy="144150"/>
            </a:xfrm>
            <a:custGeom>
              <a:avLst/>
              <a:gdLst/>
              <a:ahLst/>
              <a:cxnLst/>
              <a:rect l="l" t="t" r="r" b="b"/>
              <a:pathLst>
                <a:path w="5861" h="5766" extrusionOk="0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73" name="Google Shape;5987;p67">
              <a:extLst>
                <a:ext uri="{FF2B5EF4-FFF2-40B4-BE49-F238E27FC236}">
                  <a16:creationId xmlns:a16="http://schemas.microsoft.com/office/drawing/2014/main" id="{0E0C5253-E61A-4D84-7386-C0D58497F5F2}"/>
                </a:ext>
              </a:extLst>
            </p:cNvPr>
            <p:cNvSpPr/>
            <p:nvPr/>
          </p:nvSpPr>
          <p:spPr>
            <a:xfrm>
              <a:off x="-40938875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74" name="Google Shape;5988;p67">
              <a:extLst>
                <a:ext uri="{FF2B5EF4-FFF2-40B4-BE49-F238E27FC236}">
                  <a16:creationId xmlns:a16="http://schemas.microsoft.com/office/drawing/2014/main" id="{DA0681A3-D0DB-9C99-DC7A-01F997EB37A9}"/>
                </a:ext>
              </a:extLst>
            </p:cNvPr>
            <p:cNvSpPr/>
            <p:nvPr/>
          </p:nvSpPr>
          <p:spPr>
            <a:xfrm>
              <a:off x="-40938875" y="3411575"/>
              <a:ext cx="145725" cy="144950"/>
            </a:xfrm>
            <a:custGeom>
              <a:avLst/>
              <a:gdLst/>
              <a:ahLst/>
              <a:cxnLst/>
              <a:rect l="l" t="t" r="r" b="b"/>
              <a:pathLst>
                <a:path w="5829" h="5798" extrusionOk="0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</p:grpSp>
      <p:grpSp>
        <p:nvGrpSpPr>
          <p:cNvPr id="75" name="Google Shape;6002;p67">
            <a:extLst>
              <a:ext uri="{FF2B5EF4-FFF2-40B4-BE49-F238E27FC236}">
                <a16:creationId xmlns:a16="http://schemas.microsoft.com/office/drawing/2014/main" id="{841C8A6D-3E9D-ECD0-85EF-62E80561AD66}"/>
              </a:ext>
            </a:extLst>
          </p:cNvPr>
          <p:cNvGrpSpPr/>
          <p:nvPr/>
        </p:nvGrpSpPr>
        <p:grpSpPr>
          <a:xfrm>
            <a:off x="6093084" y="2522325"/>
            <a:ext cx="640955" cy="553467"/>
            <a:chOff x="-42651700" y="3217825"/>
            <a:chExt cx="367600" cy="317425"/>
          </a:xfrm>
          <a:solidFill>
            <a:srgbClr val="0465A0"/>
          </a:solidFill>
        </p:grpSpPr>
        <p:sp>
          <p:nvSpPr>
            <p:cNvPr id="76" name="Google Shape;6003;p67">
              <a:extLst>
                <a:ext uri="{FF2B5EF4-FFF2-40B4-BE49-F238E27FC236}">
                  <a16:creationId xmlns:a16="http://schemas.microsoft.com/office/drawing/2014/main" id="{14631CB8-D0A8-0D28-7747-561F8CFFE644}"/>
                </a:ext>
              </a:extLst>
            </p:cNvPr>
            <p:cNvSpPr/>
            <p:nvPr/>
          </p:nvSpPr>
          <p:spPr>
            <a:xfrm>
              <a:off x="-42651700" y="3239075"/>
              <a:ext cx="367600" cy="296175"/>
            </a:xfrm>
            <a:custGeom>
              <a:avLst/>
              <a:gdLst/>
              <a:ahLst/>
              <a:cxnLst/>
              <a:rect l="l" t="t" r="r" b="b"/>
              <a:pathLst>
                <a:path w="14704" h="11847" extrusionOk="0">
                  <a:moveTo>
                    <a:pt x="7370" y="797"/>
                  </a:moveTo>
                  <a:cubicBezTo>
                    <a:pt x="8536" y="797"/>
                    <a:pt x="9694" y="1246"/>
                    <a:pt x="10576" y="2143"/>
                  </a:cubicBezTo>
                  <a:cubicBezTo>
                    <a:pt x="12340" y="3908"/>
                    <a:pt x="12340" y="6775"/>
                    <a:pt x="10576" y="8539"/>
                  </a:cubicBezTo>
                  <a:cubicBezTo>
                    <a:pt x="9757" y="9390"/>
                    <a:pt x="8623" y="9894"/>
                    <a:pt x="7363" y="9894"/>
                  </a:cubicBezTo>
                  <a:cubicBezTo>
                    <a:pt x="6102" y="9894"/>
                    <a:pt x="4937" y="9358"/>
                    <a:pt x="4118" y="8539"/>
                  </a:cubicBezTo>
                  <a:cubicBezTo>
                    <a:pt x="2353" y="6775"/>
                    <a:pt x="2353" y="3908"/>
                    <a:pt x="4118" y="2143"/>
                  </a:cubicBezTo>
                  <a:cubicBezTo>
                    <a:pt x="5031" y="1246"/>
                    <a:pt x="6205" y="797"/>
                    <a:pt x="7370" y="797"/>
                  </a:cubicBezTo>
                  <a:close/>
                  <a:moveTo>
                    <a:pt x="7326" y="1"/>
                  </a:moveTo>
                  <a:cubicBezTo>
                    <a:pt x="2091" y="1"/>
                    <a:pt x="0" y="6750"/>
                    <a:pt x="4275" y="9768"/>
                  </a:cubicBezTo>
                  <a:lnTo>
                    <a:pt x="3424" y="11280"/>
                  </a:lnTo>
                  <a:cubicBezTo>
                    <a:pt x="3298" y="11532"/>
                    <a:pt x="3487" y="11847"/>
                    <a:pt x="3771" y="11847"/>
                  </a:cubicBezTo>
                  <a:cubicBezTo>
                    <a:pt x="3929" y="11847"/>
                    <a:pt x="4086" y="11784"/>
                    <a:pt x="4118" y="11626"/>
                  </a:cubicBezTo>
                  <a:lnTo>
                    <a:pt x="5000" y="10209"/>
                  </a:lnTo>
                  <a:cubicBezTo>
                    <a:pt x="5740" y="10571"/>
                    <a:pt x="6543" y="10752"/>
                    <a:pt x="7351" y="10752"/>
                  </a:cubicBezTo>
                  <a:cubicBezTo>
                    <a:pt x="8158" y="10752"/>
                    <a:pt x="8969" y="10571"/>
                    <a:pt x="9725" y="10209"/>
                  </a:cubicBezTo>
                  <a:lnTo>
                    <a:pt x="10576" y="11626"/>
                  </a:lnTo>
                  <a:cubicBezTo>
                    <a:pt x="10671" y="11784"/>
                    <a:pt x="10828" y="11847"/>
                    <a:pt x="10923" y="11847"/>
                  </a:cubicBezTo>
                  <a:cubicBezTo>
                    <a:pt x="11238" y="11847"/>
                    <a:pt x="11458" y="11532"/>
                    <a:pt x="11301" y="11280"/>
                  </a:cubicBezTo>
                  <a:lnTo>
                    <a:pt x="10419" y="9768"/>
                  </a:lnTo>
                  <a:cubicBezTo>
                    <a:pt x="14703" y="6775"/>
                    <a:pt x="12592" y="1"/>
                    <a:pt x="7363" y="1"/>
                  </a:cubicBezTo>
                  <a:cubicBezTo>
                    <a:pt x="7350" y="1"/>
                    <a:pt x="7338" y="1"/>
                    <a:pt x="73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77" name="Google Shape;6004;p67">
              <a:extLst>
                <a:ext uri="{FF2B5EF4-FFF2-40B4-BE49-F238E27FC236}">
                  <a16:creationId xmlns:a16="http://schemas.microsoft.com/office/drawing/2014/main" id="{528BCF99-AFA4-27CE-BFA3-916C11BD2D0A}"/>
                </a:ext>
              </a:extLst>
            </p:cNvPr>
            <p:cNvSpPr/>
            <p:nvPr/>
          </p:nvSpPr>
          <p:spPr>
            <a:xfrm>
              <a:off x="-42419600" y="3217825"/>
              <a:ext cx="106350" cy="106350"/>
            </a:xfrm>
            <a:custGeom>
              <a:avLst/>
              <a:gdLst/>
              <a:ahLst/>
              <a:cxnLst/>
              <a:rect l="l" t="t" r="r" b="b"/>
              <a:pathLst>
                <a:path w="4254" h="4254" extrusionOk="0">
                  <a:moveTo>
                    <a:pt x="1355" y="0"/>
                  </a:moveTo>
                  <a:cubicBezTo>
                    <a:pt x="882" y="0"/>
                    <a:pt x="410" y="95"/>
                    <a:pt x="0" y="315"/>
                  </a:cubicBezTo>
                  <a:cubicBezTo>
                    <a:pt x="1891" y="946"/>
                    <a:pt x="3340" y="2395"/>
                    <a:pt x="3938" y="4254"/>
                  </a:cubicBezTo>
                  <a:cubicBezTo>
                    <a:pt x="4128" y="3844"/>
                    <a:pt x="4254" y="3371"/>
                    <a:pt x="4254" y="2899"/>
                  </a:cubicBezTo>
                  <a:cubicBezTo>
                    <a:pt x="4254" y="1292"/>
                    <a:pt x="2962" y="0"/>
                    <a:pt x="1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78" name="Google Shape;6005;p67">
              <a:extLst>
                <a:ext uri="{FF2B5EF4-FFF2-40B4-BE49-F238E27FC236}">
                  <a16:creationId xmlns:a16="http://schemas.microsoft.com/office/drawing/2014/main" id="{E8540512-BE39-780C-FB1A-54037ED3EA02}"/>
                </a:ext>
              </a:extLst>
            </p:cNvPr>
            <p:cNvSpPr/>
            <p:nvPr/>
          </p:nvSpPr>
          <p:spPr>
            <a:xfrm>
              <a:off x="-42623600" y="3218600"/>
              <a:ext cx="106350" cy="106375"/>
            </a:xfrm>
            <a:custGeom>
              <a:avLst/>
              <a:gdLst/>
              <a:ahLst/>
              <a:cxnLst/>
              <a:rect l="l" t="t" r="r" b="b"/>
              <a:pathLst>
                <a:path w="4254" h="4255" extrusionOk="0">
                  <a:moveTo>
                    <a:pt x="2931" y="1"/>
                  </a:moveTo>
                  <a:cubicBezTo>
                    <a:pt x="1292" y="1"/>
                    <a:pt x="1" y="1293"/>
                    <a:pt x="1" y="2899"/>
                  </a:cubicBezTo>
                  <a:cubicBezTo>
                    <a:pt x="1" y="3372"/>
                    <a:pt x="127" y="3845"/>
                    <a:pt x="316" y="4254"/>
                  </a:cubicBezTo>
                  <a:cubicBezTo>
                    <a:pt x="977" y="2364"/>
                    <a:pt x="2426" y="915"/>
                    <a:pt x="4254" y="316"/>
                  </a:cubicBezTo>
                  <a:cubicBezTo>
                    <a:pt x="3876" y="127"/>
                    <a:pt x="3403" y="1"/>
                    <a:pt x="29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79" name="Google Shape;6006;p67">
              <a:extLst>
                <a:ext uri="{FF2B5EF4-FFF2-40B4-BE49-F238E27FC236}">
                  <a16:creationId xmlns:a16="http://schemas.microsoft.com/office/drawing/2014/main" id="{3CB7BF6F-450F-20AA-7765-7B58E4E14B14}"/>
                </a:ext>
              </a:extLst>
            </p:cNvPr>
            <p:cNvSpPr/>
            <p:nvPr/>
          </p:nvSpPr>
          <p:spPr>
            <a:xfrm>
              <a:off x="-42561374" y="3279250"/>
              <a:ext cx="185900" cy="186700"/>
            </a:xfrm>
            <a:custGeom>
              <a:avLst/>
              <a:gdLst/>
              <a:ahLst/>
              <a:cxnLst/>
              <a:rect l="l" t="t" r="r" b="b"/>
              <a:pathLst>
                <a:path w="7436" h="7468" extrusionOk="0">
                  <a:moveTo>
                    <a:pt x="3781" y="1671"/>
                  </a:moveTo>
                  <a:cubicBezTo>
                    <a:pt x="4033" y="1671"/>
                    <a:pt x="4191" y="1860"/>
                    <a:pt x="4191" y="2112"/>
                  </a:cubicBezTo>
                  <a:lnTo>
                    <a:pt x="4191" y="3340"/>
                  </a:lnTo>
                  <a:lnTo>
                    <a:pt x="5388" y="3340"/>
                  </a:lnTo>
                  <a:cubicBezTo>
                    <a:pt x="5640" y="3340"/>
                    <a:pt x="5829" y="3529"/>
                    <a:pt x="5829" y="3750"/>
                  </a:cubicBezTo>
                  <a:cubicBezTo>
                    <a:pt x="5829" y="4002"/>
                    <a:pt x="5640" y="4128"/>
                    <a:pt x="5388" y="4128"/>
                  </a:cubicBezTo>
                  <a:lnTo>
                    <a:pt x="3750" y="4128"/>
                  </a:lnTo>
                  <a:cubicBezTo>
                    <a:pt x="3498" y="4128"/>
                    <a:pt x="3308" y="3939"/>
                    <a:pt x="3308" y="3750"/>
                  </a:cubicBezTo>
                  <a:lnTo>
                    <a:pt x="3308" y="2112"/>
                  </a:lnTo>
                  <a:lnTo>
                    <a:pt x="3340" y="2112"/>
                  </a:lnTo>
                  <a:cubicBezTo>
                    <a:pt x="3340" y="1860"/>
                    <a:pt x="3529" y="1671"/>
                    <a:pt x="3781" y="1671"/>
                  </a:cubicBezTo>
                  <a:close/>
                  <a:moveTo>
                    <a:pt x="3750" y="1"/>
                  </a:moveTo>
                  <a:cubicBezTo>
                    <a:pt x="1702" y="1"/>
                    <a:pt x="32" y="1671"/>
                    <a:pt x="0" y="3750"/>
                  </a:cubicBezTo>
                  <a:cubicBezTo>
                    <a:pt x="32" y="5798"/>
                    <a:pt x="1702" y="7467"/>
                    <a:pt x="3750" y="7467"/>
                  </a:cubicBezTo>
                  <a:cubicBezTo>
                    <a:pt x="5797" y="7467"/>
                    <a:pt x="7436" y="5798"/>
                    <a:pt x="7436" y="3750"/>
                  </a:cubicBezTo>
                  <a:cubicBezTo>
                    <a:pt x="7436" y="1702"/>
                    <a:pt x="5797" y="64"/>
                    <a:pt x="37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</p:grpSp>
      <p:grpSp>
        <p:nvGrpSpPr>
          <p:cNvPr id="80" name="Google Shape;6011;p67">
            <a:extLst>
              <a:ext uri="{FF2B5EF4-FFF2-40B4-BE49-F238E27FC236}">
                <a16:creationId xmlns:a16="http://schemas.microsoft.com/office/drawing/2014/main" id="{BFAB527F-AAD4-065D-B2FD-9F606C372017}"/>
              </a:ext>
            </a:extLst>
          </p:cNvPr>
          <p:cNvGrpSpPr/>
          <p:nvPr/>
        </p:nvGrpSpPr>
        <p:grpSpPr>
          <a:xfrm>
            <a:off x="10113537" y="2490019"/>
            <a:ext cx="562491" cy="552639"/>
            <a:chOff x="-40748276" y="3238700"/>
            <a:chExt cx="322600" cy="316950"/>
          </a:xfrm>
          <a:solidFill>
            <a:srgbClr val="0465A0"/>
          </a:solidFill>
        </p:grpSpPr>
        <p:sp>
          <p:nvSpPr>
            <p:cNvPr id="81" name="Google Shape;6012;p67">
              <a:extLst>
                <a:ext uri="{FF2B5EF4-FFF2-40B4-BE49-F238E27FC236}">
                  <a16:creationId xmlns:a16="http://schemas.microsoft.com/office/drawing/2014/main" id="{9F428830-E2A1-23B1-1D85-2BE9387AED46}"/>
                </a:ext>
              </a:extLst>
            </p:cNvPr>
            <p:cNvSpPr/>
            <p:nvPr/>
          </p:nvSpPr>
          <p:spPr>
            <a:xfrm>
              <a:off x="-40709676" y="32737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82" name="Google Shape;6013;p67">
              <a:extLst>
                <a:ext uri="{FF2B5EF4-FFF2-40B4-BE49-F238E27FC236}">
                  <a16:creationId xmlns:a16="http://schemas.microsoft.com/office/drawing/2014/main" id="{3347FD55-8E4A-27DA-3129-039957892A4F}"/>
                </a:ext>
              </a:extLst>
            </p:cNvPr>
            <p:cNvSpPr/>
            <p:nvPr/>
          </p:nvSpPr>
          <p:spPr>
            <a:xfrm>
              <a:off x="-40578925" y="3247175"/>
              <a:ext cx="151250" cy="149475"/>
            </a:xfrm>
            <a:custGeom>
              <a:avLst/>
              <a:gdLst/>
              <a:ahLst/>
              <a:cxnLst/>
              <a:rect l="l" t="t" r="r" b="b"/>
              <a:pathLst>
                <a:path w="6050" h="5979" extrusionOk="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83" name="Google Shape;6014;p67">
              <a:extLst>
                <a:ext uri="{FF2B5EF4-FFF2-40B4-BE49-F238E27FC236}">
                  <a16:creationId xmlns:a16="http://schemas.microsoft.com/office/drawing/2014/main" id="{C77715C5-E53D-400B-8567-B39A4D69D1E6}"/>
                </a:ext>
              </a:extLst>
            </p:cNvPr>
            <p:cNvSpPr/>
            <p:nvPr/>
          </p:nvSpPr>
          <p:spPr>
            <a:xfrm>
              <a:off x="-40678174" y="3305250"/>
              <a:ext cx="213475" cy="213475"/>
            </a:xfrm>
            <a:custGeom>
              <a:avLst/>
              <a:gdLst/>
              <a:ahLst/>
              <a:cxnLst/>
              <a:rect l="l" t="t" r="r" b="b"/>
              <a:pathLst>
                <a:path w="8539" h="8539" extrusionOk="0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84" name="Google Shape;6015;p67">
              <a:extLst>
                <a:ext uri="{FF2B5EF4-FFF2-40B4-BE49-F238E27FC236}">
                  <a16:creationId xmlns:a16="http://schemas.microsoft.com/office/drawing/2014/main" id="{77C3CDA3-5E88-A57E-7068-D484E2A0E59B}"/>
                </a:ext>
              </a:extLst>
            </p:cNvPr>
            <p:cNvSpPr/>
            <p:nvPr/>
          </p:nvSpPr>
          <p:spPr>
            <a:xfrm>
              <a:off x="-40513549" y="3469850"/>
              <a:ext cx="87875" cy="85800"/>
            </a:xfrm>
            <a:custGeom>
              <a:avLst/>
              <a:gdLst/>
              <a:ahLst/>
              <a:cxnLst/>
              <a:rect l="l" t="t" r="r" b="b"/>
              <a:pathLst>
                <a:path w="3515" h="3432" extrusionOk="0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85" name="Google Shape;6016;p67">
              <a:extLst>
                <a:ext uri="{FF2B5EF4-FFF2-40B4-BE49-F238E27FC236}">
                  <a16:creationId xmlns:a16="http://schemas.microsoft.com/office/drawing/2014/main" id="{6BEC6418-5AD6-C9AB-AA38-89AC63860B71}"/>
                </a:ext>
              </a:extLst>
            </p:cNvPr>
            <p:cNvSpPr/>
            <p:nvPr/>
          </p:nvSpPr>
          <p:spPr>
            <a:xfrm>
              <a:off x="-40738025" y="3404500"/>
              <a:ext cx="150450" cy="149475"/>
            </a:xfrm>
            <a:custGeom>
              <a:avLst/>
              <a:gdLst/>
              <a:ahLst/>
              <a:cxnLst/>
              <a:rect l="l" t="t" r="r" b="b"/>
              <a:pathLst>
                <a:path w="6018" h="5979" extrusionOk="0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86" name="Google Shape;6017;p67">
              <a:extLst>
                <a:ext uri="{FF2B5EF4-FFF2-40B4-BE49-F238E27FC236}">
                  <a16:creationId xmlns:a16="http://schemas.microsoft.com/office/drawing/2014/main" id="{2D7C6154-68A5-092A-1150-5510CB3633B6}"/>
                </a:ext>
              </a:extLst>
            </p:cNvPr>
            <p:cNvSpPr/>
            <p:nvPr/>
          </p:nvSpPr>
          <p:spPr>
            <a:xfrm>
              <a:off x="-40748276" y="3238700"/>
              <a:ext cx="92175" cy="87850"/>
            </a:xfrm>
            <a:custGeom>
              <a:avLst/>
              <a:gdLst/>
              <a:ahLst/>
              <a:cxnLst/>
              <a:rect l="l" t="t" r="r" b="b"/>
              <a:pathLst>
                <a:path w="3686" h="3513" extrusionOk="0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</p:grpSp>
      <p:sp>
        <p:nvSpPr>
          <p:cNvPr id="87" name="Google Shape;6042;p67">
            <a:extLst>
              <a:ext uri="{FF2B5EF4-FFF2-40B4-BE49-F238E27FC236}">
                <a16:creationId xmlns:a16="http://schemas.microsoft.com/office/drawing/2014/main" id="{E98AA037-84B5-6A6D-97F1-01D856C61BF8}"/>
              </a:ext>
            </a:extLst>
          </p:cNvPr>
          <p:cNvSpPr/>
          <p:nvPr/>
        </p:nvSpPr>
        <p:spPr>
          <a:xfrm>
            <a:off x="6935788" y="2523415"/>
            <a:ext cx="543877" cy="551288"/>
          </a:xfrm>
          <a:custGeom>
            <a:avLst/>
            <a:gdLst/>
            <a:ahLst/>
            <a:cxnLst/>
            <a:rect l="l" t="t" r="r" b="b"/>
            <a:pathLst>
              <a:path w="12477" h="12647" extrusionOk="0">
                <a:moveTo>
                  <a:pt x="3750" y="4538"/>
                </a:moveTo>
                <a:cubicBezTo>
                  <a:pt x="4223" y="4538"/>
                  <a:pt x="4601" y="4884"/>
                  <a:pt x="4601" y="5357"/>
                </a:cubicBezTo>
                <a:cubicBezTo>
                  <a:pt x="4601" y="5829"/>
                  <a:pt x="4223" y="6176"/>
                  <a:pt x="3750" y="6176"/>
                </a:cubicBezTo>
                <a:cubicBezTo>
                  <a:pt x="3277" y="6176"/>
                  <a:pt x="2931" y="5829"/>
                  <a:pt x="2931" y="5357"/>
                </a:cubicBezTo>
                <a:cubicBezTo>
                  <a:pt x="2931" y="4884"/>
                  <a:pt x="3277" y="4538"/>
                  <a:pt x="3750" y="4538"/>
                </a:cubicBezTo>
                <a:close/>
                <a:moveTo>
                  <a:pt x="6239" y="4538"/>
                </a:moveTo>
                <a:cubicBezTo>
                  <a:pt x="6711" y="4538"/>
                  <a:pt x="7058" y="4884"/>
                  <a:pt x="7058" y="5357"/>
                </a:cubicBezTo>
                <a:cubicBezTo>
                  <a:pt x="7058" y="5829"/>
                  <a:pt x="6711" y="6176"/>
                  <a:pt x="6239" y="6176"/>
                </a:cubicBezTo>
                <a:cubicBezTo>
                  <a:pt x="5766" y="6176"/>
                  <a:pt x="5420" y="5829"/>
                  <a:pt x="5420" y="5357"/>
                </a:cubicBezTo>
                <a:cubicBezTo>
                  <a:pt x="5420" y="4884"/>
                  <a:pt x="5766" y="4538"/>
                  <a:pt x="6239" y="4538"/>
                </a:cubicBezTo>
                <a:close/>
                <a:moveTo>
                  <a:pt x="8728" y="4538"/>
                </a:moveTo>
                <a:cubicBezTo>
                  <a:pt x="9200" y="4538"/>
                  <a:pt x="9547" y="4884"/>
                  <a:pt x="9547" y="5357"/>
                </a:cubicBezTo>
                <a:cubicBezTo>
                  <a:pt x="9547" y="5829"/>
                  <a:pt x="9200" y="6176"/>
                  <a:pt x="8728" y="6176"/>
                </a:cubicBezTo>
                <a:cubicBezTo>
                  <a:pt x="8255" y="6176"/>
                  <a:pt x="7877" y="5829"/>
                  <a:pt x="7877" y="5357"/>
                </a:cubicBezTo>
                <a:cubicBezTo>
                  <a:pt x="7877" y="4884"/>
                  <a:pt x="8255" y="4538"/>
                  <a:pt x="8728" y="4538"/>
                </a:cubicBezTo>
                <a:close/>
                <a:moveTo>
                  <a:pt x="6239" y="1"/>
                </a:moveTo>
                <a:cubicBezTo>
                  <a:pt x="2805" y="1"/>
                  <a:pt x="1" y="2395"/>
                  <a:pt x="1" y="5357"/>
                </a:cubicBezTo>
                <a:cubicBezTo>
                  <a:pt x="1" y="7436"/>
                  <a:pt x="1387" y="9200"/>
                  <a:pt x="3309" y="10082"/>
                </a:cubicBezTo>
                <a:lnTo>
                  <a:pt x="3309" y="12256"/>
                </a:lnTo>
                <a:cubicBezTo>
                  <a:pt x="3309" y="12486"/>
                  <a:pt x="3502" y="12646"/>
                  <a:pt x="3715" y="12646"/>
                </a:cubicBezTo>
                <a:cubicBezTo>
                  <a:pt x="3824" y="12646"/>
                  <a:pt x="3938" y="12604"/>
                  <a:pt x="4034" y="12508"/>
                </a:cubicBezTo>
                <a:lnTo>
                  <a:pt x="5609" y="10681"/>
                </a:lnTo>
                <a:cubicBezTo>
                  <a:pt x="5798" y="10681"/>
                  <a:pt x="5987" y="10713"/>
                  <a:pt x="6239" y="10713"/>
                </a:cubicBezTo>
                <a:cubicBezTo>
                  <a:pt x="9641" y="10713"/>
                  <a:pt x="12477" y="8350"/>
                  <a:pt x="12477" y="5357"/>
                </a:cubicBezTo>
                <a:cubicBezTo>
                  <a:pt x="12477" y="2395"/>
                  <a:pt x="9704" y="1"/>
                  <a:pt x="6239" y="1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/>
          </a:lstStyle>
          <a:p>
            <a:endParaRPr sz="1400">
              <a:solidFill>
                <a:srgbClr val="AE4500"/>
              </a:solidFill>
            </a:endParaRPr>
          </a:p>
        </p:txBody>
      </p:sp>
      <p:grpSp>
        <p:nvGrpSpPr>
          <p:cNvPr id="88" name="Google Shape;6047;p67">
            <a:extLst>
              <a:ext uri="{FF2B5EF4-FFF2-40B4-BE49-F238E27FC236}">
                <a16:creationId xmlns:a16="http://schemas.microsoft.com/office/drawing/2014/main" id="{47581D36-4A15-ADEF-A4F0-15B6AD693D7B}"/>
              </a:ext>
            </a:extLst>
          </p:cNvPr>
          <p:cNvGrpSpPr/>
          <p:nvPr/>
        </p:nvGrpSpPr>
        <p:grpSpPr>
          <a:xfrm>
            <a:off x="10973889" y="2490315"/>
            <a:ext cx="553467" cy="504036"/>
            <a:chOff x="-40378075" y="3267450"/>
            <a:chExt cx="317425" cy="289075"/>
          </a:xfrm>
          <a:solidFill>
            <a:srgbClr val="0465A0"/>
          </a:solidFill>
        </p:grpSpPr>
        <p:sp>
          <p:nvSpPr>
            <p:cNvPr id="89" name="Google Shape;6048;p67">
              <a:extLst>
                <a:ext uri="{FF2B5EF4-FFF2-40B4-BE49-F238E27FC236}">
                  <a16:creationId xmlns:a16="http://schemas.microsoft.com/office/drawing/2014/main" id="{EE8A948C-87E8-3C86-25B1-56618A8D907F}"/>
                </a:ext>
              </a:extLst>
            </p:cNvPr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90" name="Google Shape;6049;p67">
              <a:extLst>
                <a:ext uri="{FF2B5EF4-FFF2-40B4-BE49-F238E27FC236}">
                  <a16:creationId xmlns:a16="http://schemas.microsoft.com/office/drawing/2014/main" id="{5F52364F-5840-CCA2-8E01-D0875889FFAD}"/>
                </a:ext>
              </a:extLst>
            </p:cNvPr>
            <p:cNvSpPr/>
            <p:nvPr/>
          </p:nvSpPr>
          <p:spPr>
            <a:xfrm>
              <a:off x="-40316649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91" name="Google Shape;6050;p67">
              <a:extLst>
                <a:ext uri="{FF2B5EF4-FFF2-40B4-BE49-F238E27FC236}">
                  <a16:creationId xmlns:a16="http://schemas.microsoft.com/office/drawing/2014/main" id="{CDBA6C02-1896-F363-6D0C-E1A5CD52EFF1}"/>
                </a:ext>
              </a:extLst>
            </p:cNvPr>
            <p:cNvSpPr/>
            <p:nvPr/>
          </p:nvSpPr>
          <p:spPr>
            <a:xfrm>
              <a:off x="-40209524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92" name="Google Shape;6051;p67">
              <a:extLst>
                <a:ext uri="{FF2B5EF4-FFF2-40B4-BE49-F238E27FC236}">
                  <a16:creationId xmlns:a16="http://schemas.microsoft.com/office/drawing/2014/main" id="{B87B00E0-9EB8-651D-EDE0-05D158B8643E}"/>
                </a:ext>
              </a:extLst>
            </p:cNvPr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</p:grpSp>
      <p:grpSp>
        <p:nvGrpSpPr>
          <p:cNvPr id="93" name="Google Shape;6072;p67">
            <a:extLst>
              <a:ext uri="{FF2B5EF4-FFF2-40B4-BE49-F238E27FC236}">
                <a16:creationId xmlns:a16="http://schemas.microsoft.com/office/drawing/2014/main" id="{EAD3EB77-E625-8922-D0A4-76034C3D953B}"/>
              </a:ext>
            </a:extLst>
          </p:cNvPr>
          <p:cNvGrpSpPr/>
          <p:nvPr/>
        </p:nvGrpSpPr>
        <p:grpSpPr>
          <a:xfrm>
            <a:off x="7701993" y="2496465"/>
            <a:ext cx="553512" cy="553163"/>
            <a:chOff x="-41895049" y="3217225"/>
            <a:chExt cx="317450" cy="317250"/>
          </a:xfrm>
          <a:solidFill>
            <a:srgbClr val="0465A0"/>
          </a:solidFill>
        </p:grpSpPr>
        <p:sp>
          <p:nvSpPr>
            <p:cNvPr id="94" name="Google Shape;6073;p67">
              <a:extLst>
                <a:ext uri="{FF2B5EF4-FFF2-40B4-BE49-F238E27FC236}">
                  <a16:creationId xmlns:a16="http://schemas.microsoft.com/office/drawing/2014/main" id="{80778EC1-027C-C6DA-0657-D3EF3CE24871}"/>
                </a:ext>
              </a:extLst>
            </p:cNvPr>
            <p:cNvSpPr/>
            <p:nvPr/>
          </p:nvSpPr>
          <p:spPr>
            <a:xfrm>
              <a:off x="-41895049" y="3273750"/>
              <a:ext cx="41775" cy="245750"/>
            </a:xfrm>
            <a:custGeom>
              <a:avLst/>
              <a:gdLst/>
              <a:ahLst/>
              <a:cxnLst/>
              <a:rect l="l" t="t" r="r" b="b"/>
              <a:pathLst>
                <a:path w="1670" h="9830" extrusionOk="0">
                  <a:moveTo>
                    <a:pt x="1" y="0"/>
                  </a:moveTo>
                  <a:lnTo>
                    <a:pt x="1" y="9830"/>
                  </a:lnTo>
                  <a:lnTo>
                    <a:pt x="1670" y="8192"/>
                  </a:lnTo>
                  <a:lnTo>
                    <a:pt x="1670" y="1639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95" name="Google Shape;6074;p67">
              <a:extLst>
                <a:ext uri="{FF2B5EF4-FFF2-40B4-BE49-F238E27FC236}">
                  <a16:creationId xmlns:a16="http://schemas.microsoft.com/office/drawing/2014/main" id="{38AB93C5-9539-4C49-32AF-CA0D77F80FB6}"/>
                </a:ext>
              </a:extLst>
            </p:cNvPr>
            <p:cNvSpPr/>
            <p:nvPr/>
          </p:nvSpPr>
          <p:spPr>
            <a:xfrm>
              <a:off x="-41619376" y="3273750"/>
              <a:ext cx="41775" cy="245750"/>
            </a:xfrm>
            <a:custGeom>
              <a:avLst/>
              <a:gdLst/>
              <a:ahLst/>
              <a:cxnLst/>
              <a:rect l="l" t="t" r="r" b="b"/>
              <a:pathLst>
                <a:path w="1670" h="9830" extrusionOk="0">
                  <a:moveTo>
                    <a:pt x="1670" y="0"/>
                  </a:moveTo>
                  <a:lnTo>
                    <a:pt x="0" y="1639"/>
                  </a:lnTo>
                  <a:lnTo>
                    <a:pt x="0" y="8192"/>
                  </a:lnTo>
                  <a:lnTo>
                    <a:pt x="1670" y="9830"/>
                  </a:lnTo>
                  <a:lnTo>
                    <a:pt x="16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96" name="Google Shape;6075;p67">
              <a:extLst>
                <a:ext uri="{FF2B5EF4-FFF2-40B4-BE49-F238E27FC236}">
                  <a16:creationId xmlns:a16="http://schemas.microsoft.com/office/drawing/2014/main" id="{1B4A98FA-58F3-BBA7-3AE1-9BD16B043C42}"/>
                </a:ext>
              </a:extLst>
            </p:cNvPr>
            <p:cNvSpPr/>
            <p:nvPr/>
          </p:nvSpPr>
          <p:spPr>
            <a:xfrm>
              <a:off x="-41832826" y="3321000"/>
              <a:ext cx="193000" cy="151250"/>
            </a:xfrm>
            <a:custGeom>
              <a:avLst/>
              <a:gdLst/>
              <a:ahLst/>
              <a:cxnLst/>
              <a:rect l="l" t="t" r="r" b="b"/>
              <a:pathLst>
                <a:path w="7718" h="6050" extrusionOk="0">
                  <a:moveTo>
                    <a:pt x="1" y="1"/>
                  </a:moveTo>
                  <a:lnTo>
                    <a:pt x="1" y="6050"/>
                  </a:lnTo>
                  <a:lnTo>
                    <a:pt x="3592" y="6050"/>
                  </a:lnTo>
                  <a:lnTo>
                    <a:pt x="3592" y="4821"/>
                  </a:lnTo>
                  <a:cubicBezTo>
                    <a:pt x="3592" y="4600"/>
                    <a:pt x="3781" y="4411"/>
                    <a:pt x="4002" y="4411"/>
                  </a:cubicBezTo>
                  <a:lnTo>
                    <a:pt x="6491" y="4411"/>
                  </a:lnTo>
                  <a:cubicBezTo>
                    <a:pt x="6743" y="4411"/>
                    <a:pt x="6932" y="4600"/>
                    <a:pt x="6932" y="4821"/>
                  </a:cubicBezTo>
                  <a:lnTo>
                    <a:pt x="6932" y="6050"/>
                  </a:lnTo>
                  <a:lnTo>
                    <a:pt x="7719" y="6050"/>
                  </a:lnTo>
                  <a:lnTo>
                    <a:pt x="77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97" name="Google Shape;6076;p67">
              <a:extLst>
                <a:ext uri="{FF2B5EF4-FFF2-40B4-BE49-F238E27FC236}">
                  <a16:creationId xmlns:a16="http://schemas.microsoft.com/office/drawing/2014/main" id="{31B1E107-D388-1311-B883-9CE434ECBD46}"/>
                </a:ext>
              </a:extLst>
            </p:cNvPr>
            <p:cNvSpPr/>
            <p:nvPr/>
          </p:nvSpPr>
          <p:spPr>
            <a:xfrm>
              <a:off x="-41880076" y="3493500"/>
              <a:ext cx="287500" cy="40975"/>
            </a:xfrm>
            <a:custGeom>
              <a:avLst/>
              <a:gdLst/>
              <a:ahLst/>
              <a:cxnLst/>
              <a:rect l="l" t="t" r="r" b="b"/>
              <a:pathLst>
                <a:path w="11500" h="1639" extrusionOk="0">
                  <a:moveTo>
                    <a:pt x="1639" y="0"/>
                  </a:moveTo>
                  <a:lnTo>
                    <a:pt x="0" y="1638"/>
                  </a:lnTo>
                  <a:lnTo>
                    <a:pt x="11500" y="1638"/>
                  </a:lnTo>
                  <a:lnTo>
                    <a:pt x="98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98" name="Google Shape;6077;p67">
              <a:extLst>
                <a:ext uri="{FF2B5EF4-FFF2-40B4-BE49-F238E27FC236}">
                  <a16:creationId xmlns:a16="http://schemas.microsoft.com/office/drawing/2014/main" id="{764BE43F-A68B-FE44-1152-BA70A2EE17AD}"/>
                </a:ext>
              </a:extLst>
            </p:cNvPr>
            <p:cNvSpPr/>
            <p:nvPr/>
          </p:nvSpPr>
          <p:spPr>
            <a:xfrm>
              <a:off x="-41880876" y="3217225"/>
              <a:ext cx="288300" cy="83325"/>
            </a:xfrm>
            <a:custGeom>
              <a:avLst/>
              <a:gdLst/>
              <a:ahLst/>
              <a:cxnLst/>
              <a:rect l="l" t="t" r="r" b="b"/>
              <a:pathLst>
                <a:path w="11532" h="3332" extrusionOk="0">
                  <a:moveTo>
                    <a:pt x="5798" y="1033"/>
                  </a:moveTo>
                  <a:lnTo>
                    <a:pt x="6459" y="1694"/>
                  </a:lnTo>
                  <a:lnTo>
                    <a:pt x="5136" y="1694"/>
                  </a:lnTo>
                  <a:lnTo>
                    <a:pt x="5798" y="1033"/>
                  </a:lnTo>
                  <a:close/>
                  <a:moveTo>
                    <a:pt x="5750" y="1"/>
                  </a:moveTo>
                  <a:cubicBezTo>
                    <a:pt x="5640" y="1"/>
                    <a:pt x="5530" y="40"/>
                    <a:pt x="5451" y="119"/>
                  </a:cubicBezTo>
                  <a:lnTo>
                    <a:pt x="3939" y="1663"/>
                  </a:lnTo>
                  <a:lnTo>
                    <a:pt x="1" y="1663"/>
                  </a:lnTo>
                  <a:lnTo>
                    <a:pt x="1639" y="3332"/>
                  </a:lnTo>
                  <a:lnTo>
                    <a:pt x="9862" y="3332"/>
                  </a:lnTo>
                  <a:lnTo>
                    <a:pt x="11532" y="1663"/>
                  </a:lnTo>
                  <a:lnTo>
                    <a:pt x="7593" y="1663"/>
                  </a:lnTo>
                  <a:lnTo>
                    <a:pt x="6050" y="119"/>
                  </a:lnTo>
                  <a:cubicBezTo>
                    <a:pt x="5971" y="40"/>
                    <a:pt x="5861" y="1"/>
                    <a:pt x="57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</p:grpSp>
      <p:grpSp>
        <p:nvGrpSpPr>
          <p:cNvPr id="99" name="Google Shape;6107;p67">
            <a:extLst>
              <a:ext uri="{FF2B5EF4-FFF2-40B4-BE49-F238E27FC236}">
                <a16:creationId xmlns:a16="http://schemas.microsoft.com/office/drawing/2014/main" id="{CCF63CC7-C74F-9749-9F15-46A23B697882}"/>
              </a:ext>
            </a:extLst>
          </p:cNvPr>
          <p:cNvGrpSpPr/>
          <p:nvPr/>
        </p:nvGrpSpPr>
        <p:grpSpPr>
          <a:xfrm>
            <a:off x="8529347" y="2475151"/>
            <a:ext cx="557608" cy="550765"/>
            <a:chOff x="-41530374" y="3218800"/>
            <a:chExt cx="319800" cy="315875"/>
          </a:xfrm>
          <a:solidFill>
            <a:srgbClr val="0465A0"/>
          </a:solidFill>
        </p:grpSpPr>
        <p:sp>
          <p:nvSpPr>
            <p:cNvPr id="100" name="Google Shape;6108;p67">
              <a:extLst>
                <a:ext uri="{FF2B5EF4-FFF2-40B4-BE49-F238E27FC236}">
                  <a16:creationId xmlns:a16="http://schemas.microsoft.com/office/drawing/2014/main" id="{8C5E06B9-14BF-6A75-A6CA-1B3B90137998}"/>
                </a:ext>
              </a:extLst>
            </p:cNvPr>
            <p:cNvSpPr/>
            <p:nvPr/>
          </p:nvSpPr>
          <p:spPr>
            <a:xfrm>
              <a:off x="-41530374" y="3337550"/>
              <a:ext cx="199300" cy="197125"/>
            </a:xfrm>
            <a:custGeom>
              <a:avLst/>
              <a:gdLst/>
              <a:ahLst/>
              <a:cxnLst/>
              <a:rect l="l" t="t" r="r" b="b"/>
              <a:pathLst>
                <a:path w="7971" h="7885" extrusionOk="0">
                  <a:moveTo>
                    <a:pt x="3245" y="0"/>
                  </a:moveTo>
                  <a:lnTo>
                    <a:pt x="473" y="2804"/>
                  </a:lnTo>
                  <a:cubicBezTo>
                    <a:pt x="0" y="3277"/>
                    <a:pt x="0" y="4064"/>
                    <a:pt x="473" y="4568"/>
                  </a:cubicBezTo>
                  <a:lnTo>
                    <a:pt x="3403" y="7530"/>
                  </a:lnTo>
                  <a:cubicBezTo>
                    <a:pt x="3639" y="7766"/>
                    <a:pt x="3954" y="7884"/>
                    <a:pt x="4277" y="7884"/>
                  </a:cubicBezTo>
                  <a:cubicBezTo>
                    <a:pt x="4600" y="7884"/>
                    <a:pt x="4931" y="7766"/>
                    <a:pt x="5199" y="7530"/>
                  </a:cubicBezTo>
                  <a:lnTo>
                    <a:pt x="7971" y="4726"/>
                  </a:lnTo>
                  <a:lnTo>
                    <a:pt x="324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101" name="Google Shape;6109;p67">
              <a:extLst>
                <a:ext uri="{FF2B5EF4-FFF2-40B4-BE49-F238E27FC236}">
                  <a16:creationId xmlns:a16="http://schemas.microsoft.com/office/drawing/2014/main" id="{22CF0EA1-31A2-AEB4-C928-AEF09451A91C}"/>
                </a:ext>
              </a:extLst>
            </p:cNvPr>
            <p:cNvSpPr/>
            <p:nvPr/>
          </p:nvSpPr>
          <p:spPr>
            <a:xfrm>
              <a:off x="-41435074" y="3218800"/>
              <a:ext cx="224500" cy="221950"/>
            </a:xfrm>
            <a:custGeom>
              <a:avLst/>
              <a:gdLst/>
              <a:ahLst/>
              <a:cxnLst/>
              <a:rect l="l" t="t" r="r" b="b"/>
              <a:pathLst>
                <a:path w="8980" h="8878" extrusionOk="0">
                  <a:moveTo>
                    <a:pt x="4395" y="1"/>
                  </a:moveTo>
                  <a:cubicBezTo>
                    <a:pt x="4285" y="1"/>
                    <a:pt x="4175" y="40"/>
                    <a:pt x="4096" y="119"/>
                  </a:cubicBezTo>
                  <a:lnTo>
                    <a:pt x="1" y="4152"/>
                  </a:lnTo>
                  <a:lnTo>
                    <a:pt x="4726" y="8877"/>
                  </a:lnTo>
                  <a:lnTo>
                    <a:pt x="8822" y="4845"/>
                  </a:lnTo>
                  <a:cubicBezTo>
                    <a:pt x="8979" y="4687"/>
                    <a:pt x="8979" y="4404"/>
                    <a:pt x="8822" y="4246"/>
                  </a:cubicBezTo>
                  <a:lnTo>
                    <a:pt x="4695" y="119"/>
                  </a:lnTo>
                  <a:cubicBezTo>
                    <a:pt x="4616" y="40"/>
                    <a:pt x="4506" y="1"/>
                    <a:pt x="43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</p:grpSp>
      <p:grpSp>
        <p:nvGrpSpPr>
          <p:cNvPr id="102" name="Google Shape;5593;p66">
            <a:extLst>
              <a:ext uri="{FF2B5EF4-FFF2-40B4-BE49-F238E27FC236}">
                <a16:creationId xmlns:a16="http://schemas.microsoft.com/office/drawing/2014/main" id="{E602C385-F0FE-4269-E15A-78F423A5754E}"/>
              </a:ext>
            </a:extLst>
          </p:cNvPr>
          <p:cNvGrpSpPr/>
          <p:nvPr/>
        </p:nvGrpSpPr>
        <p:grpSpPr>
          <a:xfrm>
            <a:off x="5180728" y="3466336"/>
            <a:ext cx="669093" cy="669093"/>
            <a:chOff x="5049725" y="249400"/>
            <a:chExt cx="481825" cy="481825"/>
          </a:xfrm>
          <a:solidFill>
            <a:srgbClr val="0465A0"/>
          </a:solidFill>
        </p:grpSpPr>
        <p:sp>
          <p:nvSpPr>
            <p:cNvPr id="103" name="Google Shape;5594;p66">
              <a:extLst>
                <a:ext uri="{FF2B5EF4-FFF2-40B4-BE49-F238E27FC236}">
                  <a16:creationId xmlns:a16="http://schemas.microsoft.com/office/drawing/2014/main" id="{F93C0B42-D1D6-42EB-15F1-F04571D2E08D}"/>
                </a:ext>
              </a:extLst>
            </p:cNvPr>
            <p:cNvSpPr/>
            <p:nvPr/>
          </p:nvSpPr>
          <p:spPr>
            <a:xfrm>
              <a:off x="5191775" y="560925"/>
              <a:ext cx="197625" cy="170300"/>
            </a:xfrm>
            <a:custGeom>
              <a:avLst/>
              <a:gdLst/>
              <a:ahLst/>
              <a:cxnLst/>
              <a:rect l="l" t="t" r="r" b="b"/>
              <a:pathLst>
                <a:path w="7903" h="6812" extrusionOk="0">
                  <a:moveTo>
                    <a:pt x="6213" y="1129"/>
                  </a:moveTo>
                  <a:cubicBezTo>
                    <a:pt x="6523" y="1129"/>
                    <a:pt x="6776" y="1379"/>
                    <a:pt x="6776" y="1693"/>
                  </a:cubicBezTo>
                  <a:cubicBezTo>
                    <a:pt x="6776" y="2006"/>
                    <a:pt x="6523" y="2259"/>
                    <a:pt x="6213" y="2259"/>
                  </a:cubicBezTo>
                  <a:lnTo>
                    <a:pt x="1696" y="2259"/>
                  </a:lnTo>
                  <a:cubicBezTo>
                    <a:pt x="1383" y="2259"/>
                    <a:pt x="1130" y="2006"/>
                    <a:pt x="1130" y="1693"/>
                  </a:cubicBezTo>
                  <a:cubicBezTo>
                    <a:pt x="1130" y="1379"/>
                    <a:pt x="1383" y="1129"/>
                    <a:pt x="1696" y="1129"/>
                  </a:cubicBezTo>
                  <a:close/>
                  <a:moveTo>
                    <a:pt x="6213" y="3388"/>
                  </a:moveTo>
                  <a:cubicBezTo>
                    <a:pt x="6523" y="3388"/>
                    <a:pt x="6776" y="3638"/>
                    <a:pt x="6776" y="3951"/>
                  </a:cubicBezTo>
                  <a:cubicBezTo>
                    <a:pt x="6776" y="4264"/>
                    <a:pt x="6523" y="4517"/>
                    <a:pt x="6213" y="4517"/>
                  </a:cubicBezTo>
                  <a:lnTo>
                    <a:pt x="1696" y="4517"/>
                  </a:lnTo>
                  <a:cubicBezTo>
                    <a:pt x="1383" y="4517"/>
                    <a:pt x="1130" y="4264"/>
                    <a:pt x="1130" y="3951"/>
                  </a:cubicBezTo>
                  <a:cubicBezTo>
                    <a:pt x="1130" y="3638"/>
                    <a:pt x="1383" y="3388"/>
                    <a:pt x="1696" y="3388"/>
                  </a:cubicBezTo>
                  <a:close/>
                  <a:moveTo>
                    <a:pt x="0" y="0"/>
                  </a:moveTo>
                  <a:lnTo>
                    <a:pt x="0" y="6249"/>
                  </a:lnTo>
                  <a:cubicBezTo>
                    <a:pt x="0" y="6559"/>
                    <a:pt x="253" y="6812"/>
                    <a:pt x="567" y="6812"/>
                  </a:cubicBezTo>
                  <a:lnTo>
                    <a:pt x="7342" y="6812"/>
                  </a:lnTo>
                  <a:cubicBezTo>
                    <a:pt x="7652" y="6812"/>
                    <a:pt x="7905" y="6559"/>
                    <a:pt x="7905" y="6249"/>
                  </a:cubicBezTo>
                  <a:lnTo>
                    <a:pt x="7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104" name="Google Shape;5595;p66">
              <a:extLst>
                <a:ext uri="{FF2B5EF4-FFF2-40B4-BE49-F238E27FC236}">
                  <a16:creationId xmlns:a16="http://schemas.microsoft.com/office/drawing/2014/main" id="{68265FD0-2681-4E3F-7155-1EDF678A9F90}"/>
                </a:ext>
              </a:extLst>
            </p:cNvPr>
            <p:cNvSpPr/>
            <p:nvPr/>
          </p:nvSpPr>
          <p:spPr>
            <a:xfrm>
              <a:off x="5049725" y="249400"/>
              <a:ext cx="481825" cy="396225"/>
            </a:xfrm>
            <a:custGeom>
              <a:avLst/>
              <a:gdLst/>
              <a:ahLst/>
              <a:cxnLst/>
              <a:rect l="l" t="t" r="r" b="b"/>
              <a:pathLst>
                <a:path w="19273" h="15849" extrusionOk="0">
                  <a:moveTo>
                    <a:pt x="4553" y="4518"/>
                  </a:moveTo>
                  <a:lnTo>
                    <a:pt x="4553" y="5686"/>
                  </a:lnTo>
                  <a:lnTo>
                    <a:pt x="3424" y="5686"/>
                  </a:lnTo>
                  <a:lnTo>
                    <a:pt x="3424" y="4948"/>
                  </a:lnTo>
                  <a:cubicBezTo>
                    <a:pt x="3424" y="4710"/>
                    <a:pt x="3617" y="4518"/>
                    <a:pt x="3852" y="4518"/>
                  </a:cubicBezTo>
                  <a:close/>
                  <a:moveTo>
                    <a:pt x="15418" y="4518"/>
                  </a:moveTo>
                  <a:cubicBezTo>
                    <a:pt x="15653" y="4518"/>
                    <a:pt x="15845" y="4710"/>
                    <a:pt x="15845" y="4948"/>
                  </a:cubicBezTo>
                  <a:lnTo>
                    <a:pt x="15845" y="5686"/>
                  </a:lnTo>
                  <a:lnTo>
                    <a:pt x="14716" y="5686"/>
                  </a:lnTo>
                  <a:lnTo>
                    <a:pt x="14716" y="4518"/>
                  </a:lnTo>
                  <a:close/>
                  <a:moveTo>
                    <a:pt x="10199" y="1130"/>
                  </a:moveTo>
                  <a:lnTo>
                    <a:pt x="10199" y="3954"/>
                  </a:lnTo>
                  <a:cubicBezTo>
                    <a:pt x="10199" y="4265"/>
                    <a:pt x="10452" y="4518"/>
                    <a:pt x="10765" y="4518"/>
                  </a:cubicBezTo>
                  <a:lnTo>
                    <a:pt x="13587" y="4518"/>
                  </a:lnTo>
                  <a:lnTo>
                    <a:pt x="13587" y="6815"/>
                  </a:lnTo>
                  <a:lnTo>
                    <a:pt x="5682" y="6815"/>
                  </a:lnTo>
                  <a:lnTo>
                    <a:pt x="5682" y="1130"/>
                  </a:lnTo>
                  <a:close/>
                  <a:moveTo>
                    <a:pt x="16412" y="9074"/>
                  </a:moveTo>
                  <a:cubicBezTo>
                    <a:pt x="16722" y="9074"/>
                    <a:pt x="16975" y="9324"/>
                    <a:pt x="16975" y="9637"/>
                  </a:cubicBezTo>
                  <a:cubicBezTo>
                    <a:pt x="16975" y="9950"/>
                    <a:pt x="16722" y="10203"/>
                    <a:pt x="16412" y="10203"/>
                  </a:cubicBezTo>
                  <a:lnTo>
                    <a:pt x="15282" y="10203"/>
                  </a:lnTo>
                  <a:cubicBezTo>
                    <a:pt x="14969" y="10203"/>
                    <a:pt x="14716" y="9950"/>
                    <a:pt x="14716" y="9637"/>
                  </a:cubicBezTo>
                  <a:cubicBezTo>
                    <a:pt x="14716" y="9324"/>
                    <a:pt x="14969" y="9074"/>
                    <a:pt x="15282" y="9074"/>
                  </a:cubicBezTo>
                  <a:close/>
                  <a:moveTo>
                    <a:pt x="10782" y="1"/>
                  </a:moveTo>
                  <a:cubicBezTo>
                    <a:pt x="10776" y="1"/>
                    <a:pt x="10771" y="1"/>
                    <a:pt x="10765" y="1"/>
                  </a:cubicBezTo>
                  <a:lnTo>
                    <a:pt x="5119" y="1"/>
                  </a:lnTo>
                  <a:cubicBezTo>
                    <a:pt x="4806" y="1"/>
                    <a:pt x="4553" y="254"/>
                    <a:pt x="4553" y="567"/>
                  </a:cubicBezTo>
                  <a:lnTo>
                    <a:pt x="4553" y="3388"/>
                  </a:lnTo>
                  <a:lnTo>
                    <a:pt x="3852" y="3388"/>
                  </a:lnTo>
                  <a:cubicBezTo>
                    <a:pt x="2993" y="3388"/>
                    <a:pt x="2295" y="4087"/>
                    <a:pt x="2295" y="4948"/>
                  </a:cubicBezTo>
                  <a:lnTo>
                    <a:pt x="2295" y="5686"/>
                  </a:lnTo>
                  <a:lnTo>
                    <a:pt x="1693" y="5686"/>
                  </a:lnTo>
                  <a:cubicBezTo>
                    <a:pt x="756" y="5686"/>
                    <a:pt x="0" y="6442"/>
                    <a:pt x="0" y="7378"/>
                  </a:cubicBezTo>
                  <a:lnTo>
                    <a:pt x="0" y="14154"/>
                  </a:lnTo>
                  <a:cubicBezTo>
                    <a:pt x="0" y="15090"/>
                    <a:pt x="756" y="15846"/>
                    <a:pt x="1693" y="15849"/>
                  </a:cubicBezTo>
                  <a:lnTo>
                    <a:pt x="4553" y="15849"/>
                  </a:lnTo>
                  <a:lnTo>
                    <a:pt x="4553" y="12461"/>
                  </a:lnTo>
                  <a:lnTo>
                    <a:pt x="3990" y="12461"/>
                  </a:lnTo>
                  <a:cubicBezTo>
                    <a:pt x="3677" y="12461"/>
                    <a:pt x="3424" y="12208"/>
                    <a:pt x="3424" y="11895"/>
                  </a:cubicBezTo>
                  <a:cubicBezTo>
                    <a:pt x="3424" y="11582"/>
                    <a:pt x="3677" y="11332"/>
                    <a:pt x="3990" y="11332"/>
                  </a:cubicBezTo>
                  <a:lnTo>
                    <a:pt x="15282" y="11332"/>
                  </a:lnTo>
                  <a:cubicBezTo>
                    <a:pt x="15593" y="11332"/>
                    <a:pt x="15845" y="11582"/>
                    <a:pt x="15845" y="11895"/>
                  </a:cubicBezTo>
                  <a:cubicBezTo>
                    <a:pt x="15845" y="12208"/>
                    <a:pt x="15593" y="12461"/>
                    <a:pt x="15282" y="12461"/>
                  </a:cubicBezTo>
                  <a:lnTo>
                    <a:pt x="14716" y="12461"/>
                  </a:lnTo>
                  <a:lnTo>
                    <a:pt x="14716" y="15849"/>
                  </a:lnTo>
                  <a:lnTo>
                    <a:pt x="17541" y="15849"/>
                  </a:lnTo>
                  <a:cubicBezTo>
                    <a:pt x="18474" y="15849"/>
                    <a:pt x="19272" y="15087"/>
                    <a:pt x="19272" y="14154"/>
                  </a:cubicBezTo>
                  <a:lnTo>
                    <a:pt x="19272" y="7378"/>
                  </a:lnTo>
                  <a:cubicBezTo>
                    <a:pt x="19272" y="6445"/>
                    <a:pt x="18474" y="5686"/>
                    <a:pt x="17541" y="5686"/>
                  </a:cubicBezTo>
                  <a:lnTo>
                    <a:pt x="16975" y="5686"/>
                  </a:lnTo>
                  <a:lnTo>
                    <a:pt x="16975" y="4948"/>
                  </a:lnTo>
                  <a:cubicBezTo>
                    <a:pt x="16975" y="4087"/>
                    <a:pt x="16276" y="3388"/>
                    <a:pt x="15418" y="3388"/>
                  </a:cubicBezTo>
                  <a:lnTo>
                    <a:pt x="14385" y="3388"/>
                  </a:lnTo>
                  <a:cubicBezTo>
                    <a:pt x="11026" y="30"/>
                    <a:pt x="11079" y="1"/>
                    <a:pt x="107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</p:grpSp>
      <p:grpSp>
        <p:nvGrpSpPr>
          <p:cNvPr id="105" name="Google Shape;5596;p66">
            <a:extLst>
              <a:ext uri="{FF2B5EF4-FFF2-40B4-BE49-F238E27FC236}">
                <a16:creationId xmlns:a16="http://schemas.microsoft.com/office/drawing/2014/main" id="{4D72E782-7F07-E347-92CD-C41D062EC967}"/>
              </a:ext>
            </a:extLst>
          </p:cNvPr>
          <p:cNvGrpSpPr/>
          <p:nvPr/>
        </p:nvGrpSpPr>
        <p:grpSpPr>
          <a:xfrm>
            <a:off x="6907678" y="3560867"/>
            <a:ext cx="526700" cy="526700"/>
            <a:chOff x="5660400" y="238125"/>
            <a:chExt cx="481825" cy="481825"/>
          </a:xfrm>
          <a:solidFill>
            <a:srgbClr val="0465A0"/>
          </a:solidFill>
        </p:grpSpPr>
        <p:sp>
          <p:nvSpPr>
            <p:cNvPr id="106" name="Google Shape;5597;p66">
              <a:extLst>
                <a:ext uri="{FF2B5EF4-FFF2-40B4-BE49-F238E27FC236}">
                  <a16:creationId xmlns:a16="http://schemas.microsoft.com/office/drawing/2014/main" id="{66A10A85-C947-17AB-2A13-9093B26FC5F1}"/>
                </a:ext>
              </a:extLst>
            </p:cNvPr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107" name="Google Shape;5598;p66">
              <a:extLst>
                <a:ext uri="{FF2B5EF4-FFF2-40B4-BE49-F238E27FC236}">
                  <a16:creationId xmlns:a16="http://schemas.microsoft.com/office/drawing/2014/main" id="{C1BB2E01-1EF0-285A-FD72-B034AA89C028}"/>
                </a:ext>
              </a:extLst>
            </p:cNvPr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</p:grpSp>
      <p:grpSp>
        <p:nvGrpSpPr>
          <p:cNvPr id="108" name="Google Shape;5651;p66">
            <a:extLst>
              <a:ext uri="{FF2B5EF4-FFF2-40B4-BE49-F238E27FC236}">
                <a16:creationId xmlns:a16="http://schemas.microsoft.com/office/drawing/2014/main" id="{4C77A47D-23FC-BD27-1655-9F32AB0D0CD7}"/>
              </a:ext>
            </a:extLst>
          </p:cNvPr>
          <p:cNvGrpSpPr/>
          <p:nvPr/>
        </p:nvGrpSpPr>
        <p:grpSpPr>
          <a:xfrm>
            <a:off x="10124372" y="3635895"/>
            <a:ext cx="588395" cy="379268"/>
            <a:chOff x="1492675" y="1520750"/>
            <a:chExt cx="481825" cy="310575"/>
          </a:xfrm>
          <a:solidFill>
            <a:srgbClr val="0465A0"/>
          </a:solidFill>
        </p:grpSpPr>
        <p:sp>
          <p:nvSpPr>
            <p:cNvPr id="109" name="Google Shape;5652;p66">
              <a:extLst>
                <a:ext uri="{FF2B5EF4-FFF2-40B4-BE49-F238E27FC236}">
                  <a16:creationId xmlns:a16="http://schemas.microsoft.com/office/drawing/2014/main" id="{E4BB2F6A-DBAD-225D-C2A6-E586FB0F1E44}"/>
                </a:ext>
              </a:extLst>
            </p:cNvPr>
            <p:cNvSpPr/>
            <p:nvPr/>
          </p:nvSpPr>
          <p:spPr>
            <a:xfrm>
              <a:off x="1492675" y="1540400"/>
              <a:ext cx="481825" cy="290925"/>
            </a:xfrm>
            <a:custGeom>
              <a:avLst/>
              <a:gdLst/>
              <a:ahLst/>
              <a:cxnLst/>
              <a:rect l="l" t="t" r="r" b="b"/>
              <a:pathLst>
                <a:path w="19273" h="11637" extrusionOk="0">
                  <a:moveTo>
                    <a:pt x="266" y="1"/>
                  </a:moveTo>
                  <a:cubicBezTo>
                    <a:pt x="91" y="272"/>
                    <a:pt x="1" y="585"/>
                    <a:pt x="1" y="907"/>
                  </a:cubicBezTo>
                  <a:lnTo>
                    <a:pt x="1" y="9941"/>
                  </a:lnTo>
                  <a:cubicBezTo>
                    <a:pt x="1" y="10877"/>
                    <a:pt x="757" y="11633"/>
                    <a:pt x="1693" y="11636"/>
                  </a:cubicBezTo>
                  <a:lnTo>
                    <a:pt x="17577" y="11636"/>
                  </a:lnTo>
                  <a:cubicBezTo>
                    <a:pt x="18514" y="11633"/>
                    <a:pt x="19270" y="10877"/>
                    <a:pt x="19273" y="9941"/>
                  </a:cubicBezTo>
                  <a:lnTo>
                    <a:pt x="19273" y="907"/>
                  </a:lnTo>
                  <a:cubicBezTo>
                    <a:pt x="19270" y="585"/>
                    <a:pt x="19176" y="272"/>
                    <a:pt x="19005" y="1"/>
                  </a:cubicBezTo>
                  <a:lnTo>
                    <a:pt x="9974" y="7005"/>
                  </a:lnTo>
                  <a:cubicBezTo>
                    <a:pt x="9873" y="7080"/>
                    <a:pt x="9754" y="7118"/>
                    <a:pt x="9635" y="7118"/>
                  </a:cubicBezTo>
                  <a:cubicBezTo>
                    <a:pt x="9516" y="7118"/>
                    <a:pt x="9397" y="7080"/>
                    <a:pt x="9296" y="7005"/>
                  </a:cubicBezTo>
                  <a:lnTo>
                    <a:pt x="2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110" name="Google Shape;5653;p66">
              <a:extLst>
                <a:ext uri="{FF2B5EF4-FFF2-40B4-BE49-F238E27FC236}">
                  <a16:creationId xmlns:a16="http://schemas.microsoft.com/office/drawing/2014/main" id="{7D0097D2-7B1C-BA17-206C-C91B3A5BAAD8}"/>
                </a:ext>
              </a:extLst>
            </p:cNvPr>
            <p:cNvSpPr/>
            <p:nvPr/>
          </p:nvSpPr>
          <p:spPr>
            <a:xfrm>
              <a:off x="1522575" y="1520750"/>
              <a:ext cx="421975" cy="165800"/>
            </a:xfrm>
            <a:custGeom>
              <a:avLst/>
              <a:gdLst/>
              <a:ahLst/>
              <a:cxnLst/>
              <a:rect l="l" t="t" r="r" b="b"/>
              <a:pathLst>
                <a:path w="16879" h="6632" extrusionOk="0">
                  <a:moveTo>
                    <a:pt x="497" y="1"/>
                  </a:moveTo>
                  <a:cubicBezTo>
                    <a:pt x="328" y="1"/>
                    <a:pt x="160" y="31"/>
                    <a:pt x="0" y="82"/>
                  </a:cubicBezTo>
                  <a:lnTo>
                    <a:pt x="8441" y="6631"/>
                  </a:lnTo>
                  <a:lnTo>
                    <a:pt x="16878" y="82"/>
                  </a:lnTo>
                  <a:cubicBezTo>
                    <a:pt x="16719" y="31"/>
                    <a:pt x="16550" y="1"/>
                    <a:pt x="163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</p:grpSp>
      <p:grpSp>
        <p:nvGrpSpPr>
          <p:cNvPr id="111" name="Google Shape;5775;p66">
            <a:extLst>
              <a:ext uri="{FF2B5EF4-FFF2-40B4-BE49-F238E27FC236}">
                <a16:creationId xmlns:a16="http://schemas.microsoft.com/office/drawing/2014/main" id="{A28A1C00-09DB-4D56-B8C4-EDAC10383146}"/>
              </a:ext>
            </a:extLst>
          </p:cNvPr>
          <p:cNvGrpSpPr/>
          <p:nvPr/>
        </p:nvGrpSpPr>
        <p:grpSpPr>
          <a:xfrm>
            <a:off x="8576545" y="3664413"/>
            <a:ext cx="451911" cy="423656"/>
            <a:chOff x="4456875" y="2635825"/>
            <a:chExt cx="481825" cy="451700"/>
          </a:xfrm>
          <a:solidFill>
            <a:srgbClr val="0465A0"/>
          </a:solidFill>
        </p:grpSpPr>
        <p:sp>
          <p:nvSpPr>
            <p:cNvPr id="112" name="Google Shape;5776;p66">
              <a:extLst>
                <a:ext uri="{FF2B5EF4-FFF2-40B4-BE49-F238E27FC236}">
                  <a16:creationId xmlns:a16="http://schemas.microsoft.com/office/drawing/2014/main" id="{E2A375E3-01EF-D2AD-129A-E74F64128C0C}"/>
                </a:ext>
              </a:extLst>
            </p:cNvPr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113" name="Google Shape;5777;p66">
              <a:extLst>
                <a:ext uri="{FF2B5EF4-FFF2-40B4-BE49-F238E27FC236}">
                  <a16:creationId xmlns:a16="http://schemas.microsoft.com/office/drawing/2014/main" id="{93C8BF0F-ECC9-AB67-3D1A-70EF733073F9}"/>
                </a:ext>
              </a:extLst>
            </p:cNvPr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114" name="Google Shape;5778;p66">
              <a:extLst>
                <a:ext uri="{FF2B5EF4-FFF2-40B4-BE49-F238E27FC236}">
                  <a16:creationId xmlns:a16="http://schemas.microsoft.com/office/drawing/2014/main" id="{3BDFB8F6-5346-C15A-9E41-7AB1B3EAB54B}"/>
                </a:ext>
              </a:extLst>
            </p:cNvPr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5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115" name="Google Shape;5779;p66">
              <a:extLst>
                <a:ext uri="{FF2B5EF4-FFF2-40B4-BE49-F238E27FC236}">
                  <a16:creationId xmlns:a16="http://schemas.microsoft.com/office/drawing/2014/main" id="{C507FCA4-DB17-97C9-7EC5-D5D2E2E01D88}"/>
                </a:ext>
              </a:extLst>
            </p:cNvPr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5" h="1695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116" name="Google Shape;5780;p66">
              <a:extLst>
                <a:ext uri="{FF2B5EF4-FFF2-40B4-BE49-F238E27FC236}">
                  <a16:creationId xmlns:a16="http://schemas.microsoft.com/office/drawing/2014/main" id="{373B139C-5A35-992C-03FE-7D3BA6101088}"/>
                </a:ext>
              </a:extLst>
            </p:cNvPr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  <p:sp>
          <p:nvSpPr>
            <p:cNvPr id="117" name="Google Shape;5781;p66">
              <a:extLst>
                <a:ext uri="{FF2B5EF4-FFF2-40B4-BE49-F238E27FC236}">
                  <a16:creationId xmlns:a16="http://schemas.microsoft.com/office/drawing/2014/main" id="{1D736B19-3883-F1A1-A1B8-7ADFA0EF1CD3}"/>
                </a:ext>
              </a:extLst>
            </p:cNvPr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5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AE45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089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58EF08-97F3-DED1-03EB-CADB5AE4BAF8}"/>
              </a:ext>
            </a:extLst>
          </p:cNvPr>
          <p:cNvSpPr txBox="1"/>
          <p:nvPr/>
        </p:nvSpPr>
        <p:spPr>
          <a:xfrm>
            <a:off x="323528" y="123481"/>
            <a:ext cx="11573197" cy="724247"/>
          </a:xfrm>
          <a:prstGeom prst="rect">
            <a:avLst/>
          </a:prstGeom>
        </p:spPr>
        <p:txBody>
          <a:bodyPr/>
          <a:lstStyle>
            <a:defPPr/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400"/>
              <a:t>Fully Editable Icon Sets: B</a:t>
            </a:r>
          </a:p>
        </p:txBody>
      </p:sp>
      <p:sp>
        <p:nvSpPr>
          <p:cNvPr id="3" name="Freeform 108">
            <a:extLst>
              <a:ext uri="{FF2B5EF4-FFF2-40B4-BE49-F238E27FC236}">
                <a16:creationId xmlns:a16="http://schemas.microsoft.com/office/drawing/2014/main" id="{9CB4A197-8F66-4FA0-51DF-E3B6CBA5B4B7}"/>
              </a:ext>
            </a:extLst>
          </p:cNvPr>
          <p:cNvSpPr/>
          <p:nvPr/>
        </p:nvSpPr>
        <p:spPr>
          <a:xfrm>
            <a:off x="6041077" y="1656595"/>
            <a:ext cx="553873" cy="652293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lang="ko-KR" altLang="en-US" sz="1400"/>
          </a:p>
        </p:txBody>
      </p:sp>
      <p:sp>
        <p:nvSpPr>
          <p:cNvPr id="4" name="Oval 8">
            <a:extLst>
              <a:ext uri="{FF2B5EF4-FFF2-40B4-BE49-F238E27FC236}">
                <a16:creationId xmlns:a16="http://schemas.microsoft.com/office/drawing/2014/main" id="{62D47120-710C-A2D9-D93E-EFCCC93BE145}"/>
              </a:ext>
            </a:extLst>
          </p:cNvPr>
          <p:cNvSpPr/>
          <p:nvPr/>
        </p:nvSpPr>
        <p:spPr>
          <a:xfrm>
            <a:off x="6965207" y="1671113"/>
            <a:ext cx="581791" cy="62326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lang="ko-KR" altLang="en-US" sz="1400"/>
          </a:p>
        </p:txBody>
      </p:sp>
      <p:grpSp>
        <p:nvGrpSpPr>
          <p:cNvPr id="5" name="Group 110">
            <a:extLst>
              <a:ext uri="{FF2B5EF4-FFF2-40B4-BE49-F238E27FC236}">
                <a16:creationId xmlns:a16="http://schemas.microsoft.com/office/drawing/2014/main" id="{46EB68CE-FC8B-8294-7016-5B3DA6FD10F9}"/>
              </a:ext>
            </a:extLst>
          </p:cNvPr>
          <p:cNvGrpSpPr/>
          <p:nvPr/>
        </p:nvGrpSpPr>
        <p:grpSpPr>
          <a:xfrm>
            <a:off x="5116236" y="1656595"/>
            <a:ext cx="553873" cy="652293"/>
            <a:chOff x="4835382" y="73243"/>
            <a:chExt cx="2920830" cy="3227535"/>
          </a:xfrm>
          <a:solidFill>
            <a:srgbClr val="0465A0"/>
          </a:solidFill>
        </p:grpSpPr>
        <p:sp>
          <p:nvSpPr>
            <p:cNvPr id="6" name="Freeform 111">
              <a:extLst>
                <a:ext uri="{FF2B5EF4-FFF2-40B4-BE49-F238E27FC236}">
                  <a16:creationId xmlns:a16="http://schemas.microsoft.com/office/drawing/2014/main" id="{F01E60F4-0F79-6987-0D14-DEF98547B523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endParaRPr lang="ko-KR" altLang="en-US" sz="1400"/>
            </a:p>
          </p:txBody>
        </p:sp>
        <p:sp>
          <p:nvSpPr>
            <p:cNvPr id="7" name="Oval 37">
              <a:extLst>
                <a:ext uri="{FF2B5EF4-FFF2-40B4-BE49-F238E27FC236}">
                  <a16:creationId xmlns:a16="http://schemas.microsoft.com/office/drawing/2014/main" id="{6446B2D4-C676-1012-7C1A-E4B66D835119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8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/>
            </a:lstStyle>
            <a:p>
              <a:pPr algn="ctr"/>
              <a:endParaRPr lang="ko-KR" altLang="en-US" sz="1400"/>
            </a:p>
          </p:txBody>
        </p:sp>
      </p:grpSp>
      <p:sp>
        <p:nvSpPr>
          <p:cNvPr id="8" name="Rectangle 19">
            <a:extLst>
              <a:ext uri="{FF2B5EF4-FFF2-40B4-BE49-F238E27FC236}">
                <a16:creationId xmlns:a16="http://schemas.microsoft.com/office/drawing/2014/main" id="{DCF82B64-622C-3016-AFA2-35AF91B44E79}"/>
              </a:ext>
            </a:extLst>
          </p:cNvPr>
          <p:cNvSpPr/>
          <p:nvPr/>
        </p:nvSpPr>
        <p:spPr>
          <a:xfrm>
            <a:off x="4210219" y="1691990"/>
            <a:ext cx="496367" cy="581503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lang="ko-KR" altLang="en-US" sz="1400"/>
          </a:p>
        </p:txBody>
      </p:sp>
      <p:sp>
        <p:nvSpPr>
          <p:cNvPr id="9" name="Oval 47">
            <a:extLst>
              <a:ext uri="{FF2B5EF4-FFF2-40B4-BE49-F238E27FC236}">
                <a16:creationId xmlns:a16="http://schemas.microsoft.com/office/drawing/2014/main" id="{8C16F2CA-2F0E-2E15-3943-5DAC27C8FF0C}"/>
              </a:ext>
            </a:extLst>
          </p:cNvPr>
          <p:cNvSpPr>
            <a:spLocks noChangeAspect="1"/>
          </p:cNvSpPr>
          <p:nvPr/>
        </p:nvSpPr>
        <p:spPr>
          <a:xfrm>
            <a:off x="11312001" y="1671145"/>
            <a:ext cx="584727" cy="6231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lang="ko-KR" altLang="en-US" sz="1400"/>
          </a:p>
        </p:txBody>
      </p: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63210284-08C8-A019-5966-5AFE8840C71C}"/>
              </a:ext>
            </a:extLst>
          </p:cNvPr>
          <p:cNvSpPr/>
          <p:nvPr/>
        </p:nvSpPr>
        <p:spPr>
          <a:xfrm>
            <a:off x="5106628" y="5441798"/>
            <a:ext cx="573085" cy="61078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27" fmla="*/ 436907 w 3960440"/>
              <a:gd name="connsiteY27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F702A715-ECF8-7588-ED88-0E8EB9097BAC}"/>
              </a:ext>
            </a:extLst>
          </p:cNvPr>
          <p:cNvSpPr/>
          <p:nvPr/>
        </p:nvSpPr>
        <p:spPr>
          <a:xfrm>
            <a:off x="4171828" y="5441798"/>
            <a:ext cx="573149" cy="61078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31" fmla="*/ 333511 w 3888432"/>
              <a:gd name="connsiteY31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" name="Rounded Rectangle 2">
            <a:extLst>
              <a:ext uri="{FF2B5EF4-FFF2-40B4-BE49-F238E27FC236}">
                <a16:creationId xmlns:a16="http://schemas.microsoft.com/office/drawing/2014/main" id="{027A387C-260E-7F12-EFD3-AE0647761E21}"/>
              </a:ext>
            </a:extLst>
          </p:cNvPr>
          <p:cNvSpPr/>
          <p:nvPr/>
        </p:nvSpPr>
        <p:spPr>
          <a:xfrm>
            <a:off x="6969559" y="5441798"/>
            <a:ext cx="573085" cy="61078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30" fmla="*/ 308009 w 3960000"/>
              <a:gd name="connsiteY30" fmla="*/ 0 h 3960000"/>
              <a:gd name="connsiteX31" fmla="*/ 308009 w 3960000"/>
              <a:gd name="connsiteY31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3605AE7B-DA60-CB13-5878-A7A17A057C34}"/>
              </a:ext>
            </a:extLst>
          </p:cNvPr>
          <p:cNvSpPr>
            <a:spLocks noChangeAspect="1"/>
          </p:cNvSpPr>
          <p:nvPr/>
        </p:nvSpPr>
        <p:spPr>
          <a:xfrm>
            <a:off x="6031470" y="5441798"/>
            <a:ext cx="573085" cy="61078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4" name="Rounded Rectangle 10">
            <a:extLst>
              <a:ext uri="{FF2B5EF4-FFF2-40B4-BE49-F238E27FC236}">
                <a16:creationId xmlns:a16="http://schemas.microsoft.com/office/drawing/2014/main" id="{1AE685C2-EF50-1AED-B7A7-7DEBEBB94235}"/>
              </a:ext>
            </a:extLst>
          </p:cNvPr>
          <p:cNvSpPr>
            <a:spLocks noChangeAspect="1"/>
          </p:cNvSpPr>
          <p:nvPr/>
        </p:nvSpPr>
        <p:spPr>
          <a:xfrm>
            <a:off x="7924637" y="5429391"/>
            <a:ext cx="575128" cy="62319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lang="ko-KR" altLang="en-US" sz="1400"/>
          </a:p>
        </p:txBody>
      </p:sp>
      <p:sp>
        <p:nvSpPr>
          <p:cNvPr id="15" name="Block Arc 6">
            <a:extLst>
              <a:ext uri="{FF2B5EF4-FFF2-40B4-BE49-F238E27FC236}">
                <a16:creationId xmlns:a16="http://schemas.microsoft.com/office/drawing/2014/main" id="{DB7BE33D-69A3-7703-01A0-5E1405A7FA1D}"/>
              </a:ext>
            </a:extLst>
          </p:cNvPr>
          <p:cNvSpPr/>
          <p:nvPr/>
        </p:nvSpPr>
        <p:spPr>
          <a:xfrm>
            <a:off x="8814582" y="5472314"/>
            <a:ext cx="539149" cy="580269"/>
          </a:xfrm>
          <a:custGeom>
            <a:avLst/>
            <a:gdLst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  <a:gd name="connsiteX36" fmla="*/ 1651152 w 3221102"/>
              <a:gd name="connsiteY36" fmla="*/ 501 h 3221116"/>
              <a:gd name="connsiteX37" fmla="*/ 1651152 w 3221102"/>
              <a:gd name="connsiteY37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grpSp>
        <p:nvGrpSpPr>
          <p:cNvPr id="16" name="Google Shape;10001;p74">
            <a:extLst>
              <a:ext uri="{FF2B5EF4-FFF2-40B4-BE49-F238E27FC236}">
                <a16:creationId xmlns:a16="http://schemas.microsoft.com/office/drawing/2014/main" id="{17C5A949-D945-DB96-E1C3-A6D601CBE8CB}"/>
              </a:ext>
            </a:extLst>
          </p:cNvPr>
          <p:cNvGrpSpPr/>
          <p:nvPr/>
        </p:nvGrpSpPr>
        <p:grpSpPr>
          <a:xfrm>
            <a:off x="10468701" y="5417610"/>
            <a:ext cx="547793" cy="583829"/>
            <a:chOff x="-65145698" y="3727425"/>
            <a:chExt cx="317425" cy="317425"/>
          </a:xfrm>
          <a:solidFill>
            <a:srgbClr val="0465A0"/>
          </a:solidFill>
        </p:grpSpPr>
        <p:sp>
          <p:nvSpPr>
            <p:cNvPr id="17" name="Google Shape;10002;p74">
              <a:extLst>
                <a:ext uri="{FF2B5EF4-FFF2-40B4-BE49-F238E27FC236}">
                  <a16:creationId xmlns:a16="http://schemas.microsoft.com/office/drawing/2014/main" id="{CDDAB677-9F60-8601-C12A-F044219E8C64}"/>
                </a:ext>
              </a:extLst>
            </p:cNvPr>
            <p:cNvSpPr/>
            <p:nvPr/>
          </p:nvSpPr>
          <p:spPr>
            <a:xfrm>
              <a:off x="-65145698" y="376915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8" name="Google Shape;10003;p74">
              <a:extLst>
                <a:ext uri="{FF2B5EF4-FFF2-40B4-BE49-F238E27FC236}">
                  <a16:creationId xmlns:a16="http://schemas.microsoft.com/office/drawing/2014/main" id="{CA36FDA6-FB88-FF57-8C2F-DA2DEA82CBF7}"/>
                </a:ext>
              </a:extLst>
            </p:cNvPr>
            <p:cNvSpPr/>
            <p:nvPr/>
          </p:nvSpPr>
          <p:spPr>
            <a:xfrm>
              <a:off x="-64977150" y="3727425"/>
              <a:ext cx="148875" cy="147300"/>
            </a:xfrm>
            <a:custGeom>
              <a:avLst/>
              <a:gdLst/>
              <a:ahLst/>
              <a:cxnLst/>
              <a:rect l="l" t="t" r="r" b="b"/>
              <a:pathLst>
                <a:path w="5955" h="5892" extrusionOk="0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19" name="Google Shape;10027;p74">
            <a:extLst>
              <a:ext uri="{FF2B5EF4-FFF2-40B4-BE49-F238E27FC236}">
                <a16:creationId xmlns:a16="http://schemas.microsoft.com/office/drawing/2014/main" id="{1F003A61-31D6-705E-23D9-6B4076C39307}"/>
              </a:ext>
            </a:extLst>
          </p:cNvPr>
          <p:cNvGrpSpPr/>
          <p:nvPr/>
        </p:nvGrpSpPr>
        <p:grpSpPr>
          <a:xfrm>
            <a:off x="5311456" y="3702822"/>
            <a:ext cx="523675" cy="508109"/>
            <a:chOff x="-61354872" y="3751050"/>
            <a:chExt cx="316650" cy="288275"/>
          </a:xfrm>
          <a:solidFill>
            <a:srgbClr val="0465A0"/>
          </a:solidFill>
        </p:grpSpPr>
        <p:sp>
          <p:nvSpPr>
            <p:cNvPr id="20" name="Google Shape;10028;p74">
              <a:extLst>
                <a:ext uri="{FF2B5EF4-FFF2-40B4-BE49-F238E27FC236}">
                  <a16:creationId xmlns:a16="http://schemas.microsoft.com/office/drawing/2014/main" id="{02F882C8-0983-CEEF-548A-739D6A8EC911}"/>
                </a:ext>
              </a:extLst>
            </p:cNvPr>
            <p:cNvSpPr/>
            <p:nvPr/>
          </p:nvSpPr>
          <p:spPr>
            <a:xfrm>
              <a:off x="-61200500" y="3875475"/>
              <a:ext cx="41775" cy="41000"/>
            </a:xfrm>
            <a:custGeom>
              <a:avLst/>
              <a:gdLst/>
              <a:ahLst/>
              <a:cxnLst/>
              <a:rect l="l" t="t" r="r" b="b"/>
              <a:pathLst>
                <a:path w="1670" h="1640" extrusionOk="0">
                  <a:moveTo>
                    <a:pt x="820" y="1"/>
                  </a:moveTo>
                  <a:cubicBezTo>
                    <a:pt x="379" y="1"/>
                    <a:pt x="1" y="348"/>
                    <a:pt x="1" y="820"/>
                  </a:cubicBezTo>
                  <a:cubicBezTo>
                    <a:pt x="1" y="1261"/>
                    <a:pt x="379" y="1639"/>
                    <a:pt x="820" y="1639"/>
                  </a:cubicBezTo>
                  <a:cubicBezTo>
                    <a:pt x="1292" y="1639"/>
                    <a:pt x="1670" y="1261"/>
                    <a:pt x="1670" y="820"/>
                  </a:cubicBezTo>
                  <a:cubicBezTo>
                    <a:pt x="1670" y="348"/>
                    <a:pt x="1292" y="1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21" name="Google Shape;10029;p74">
              <a:extLst>
                <a:ext uri="{FF2B5EF4-FFF2-40B4-BE49-F238E27FC236}">
                  <a16:creationId xmlns:a16="http://schemas.microsoft.com/office/drawing/2014/main" id="{530FF37D-A4C9-A070-A30B-05CBA4F0F246}"/>
                </a:ext>
              </a:extLst>
            </p:cNvPr>
            <p:cNvSpPr/>
            <p:nvPr/>
          </p:nvSpPr>
          <p:spPr>
            <a:xfrm>
              <a:off x="-61293425" y="3813275"/>
              <a:ext cx="192975" cy="165425"/>
            </a:xfrm>
            <a:custGeom>
              <a:avLst/>
              <a:gdLst/>
              <a:ahLst/>
              <a:cxnLst/>
              <a:rect l="l" t="t" r="r" b="b"/>
              <a:pathLst>
                <a:path w="7718" h="6617" extrusionOk="0">
                  <a:moveTo>
                    <a:pt x="6191" y="1260"/>
                  </a:moveTo>
                  <a:cubicBezTo>
                    <a:pt x="6301" y="1260"/>
                    <a:pt x="6411" y="1292"/>
                    <a:pt x="6490" y="1355"/>
                  </a:cubicBezTo>
                  <a:cubicBezTo>
                    <a:pt x="6648" y="1512"/>
                    <a:pt x="6648" y="1796"/>
                    <a:pt x="6490" y="1953"/>
                  </a:cubicBezTo>
                  <a:lnTo>
                    <a:pt x="5954" y="2457"/>
                  </a:lnTo>
                  <a:cubicBezTo>
                    <a:pt x="6112" y="2709"/>
                    <a:pt x="6207" y="3025"/>
                    <a:pt x="6207" y="3308"/>
                  </a:cubicBezTo>
                  <a:cubicBezTo>
                    <a:pt x="6207" y="3592"/>
                    <a:pt x="6112" y="3907"/>
                    <a:pt x="5954" y="4127"/>
                  </a:cubicBezTo>
                  <a:lnTo>
                    <a:pt x="6490" y="4631"/>
                  </a:lnTo>
                  <a:cubicBezTo>
                    <a:pt x="6648" y="4789"/>
                    <a:pt x="6648" y="5072"/>
                    <a:pt x="6490" y="5230"/>
                  </a:cubicBezTo>
                  <a:cubicBezTo>
                    <a:pt x="6396" y="5324"/>
                    <a:pt x="6270" y="5356"/>
                    <a:pt x="6207" y="5356"/>
                  </a:cubicBezTo>
                  <a:cubicBezTo>
                    <a:pt x="6080" y="5356"/>
                    <a:pt x="6017" y="5324"/>
                    <a:pt x="5923" y="5230"/>
                  </a:cubicBezTo>
                  <a:lnTo>
                    <a:pt x="5419" y="4726"/>
                  </a:lnTo>
                  <a:cubicBezTo>
                    <a:pt x="5167" y="4883"/>
                    <a:pt x="4852" y="4946"/>
                    <a:pt x="4600" y="4946"/>
                  </a:cubicBezTo>
                  <a:cubicBezTo>
                    <a:pt x="4316" y="4946"/>
                    <a:pt x="4001" y="4883"/>
                    <a:pt x="3749" y="4726"/>
                  </a:cubicBezTo>
                  <a:lnTo>
                    <a:pt x="3245" y="5230"/>
                  </a:lnTo>
                  <a:cubicBezTo>
                    <a:pt x="3182" y="5324"/>
                    <a:pt x="3056" y="5356"/>
                    <a:pt x="2961" y="5356"/>
                  </a:cubicBezTo>
                  <a:cubicBezTo>
                    <a:pt x="2835" y="5356"/>
                    <a:pt x="2772" y="5324"/>
                    <a:pt x="2709" y="5230"/>
                  </a:cubicBezTo>
                  <a:cubicBezTo>
                    <a:pt x="2552" y="5072"/>
                    <a:pt x="2552" y="4789"/>
                    <a:pt x="2709" y="4631"/>
                  </a:cubicBezTo>
                  <a:lnTo>
                    <a:pt x="3214" y="4127"/>
                  </a:lnTo>
                  <a:cubicBezTo>
                    <a:pt x="2961" y="3907"/>
                    <a:pt x="2898" y="3623"/>
                    <a:pt x="2898" y="3308"/>
                  </a:cubicBezTo>
                  <a:cubicBezTo>
                    <a:pt x="2898" y="2993"/>
                    <a:pt x="2961" y="2709"/>
                    <a:pt x="3119" y="2457"/>
                  </a:cubicBezTo>
                  <a:lnTo>
                    <a:pt x="2615" y="1953"/>
                  </a:lnTo>
                  <a:cubicBezTo>
                    <a:pt x="2457" y="1796"/>
                    <a:pt x="2457" y="1512"/>
                    <a:pt x="2615" y="1355"/>
                  </a:cubicBezTo>
                  <a:cubicBezTo>
                    <a:pt x="2694" y="1292"/>
                    <a:pt x="2804" y="1260"/>
                    <a:pt x="2914" y="1260"/>
                  </a:cubicBezTo>
                  <a:cubicBezTo>
                    <a:pt x="3025" y="1260"/>
                    <a:pt x="3135" y="1292"/>
                    <a:pt x="3214" y="1355"/>
                  </a:cubicBezTo>
                  <a:lnTo>
                    <a:pt x="3718" y="1890"/>
                  </a:lnTo>
                  <a:cubicBezTo>
                    <a:pt x="3970" y="1733"/>
                    <a:pt x="4253" y="1638"/>
                    <a:pt x="4537" y="1638"/>
                  </a:cubicBezTo>
                  <a:cubicBezTo>
                    <a:pt x="4820" y="1638"/>
                    <a:pt x="5135" y="1733"/>
                    <a:pt x="5387" y="1890"/>
                  </a:cubicBezTo>
                  <a:lnTo>
                    <a:pt x="5891" y="1355"/>
                  </a:lnTo>
                  <a:cubicBezTo>
                    <a:pt x="5970" y="1292"/>
                    <a:pt x="6080" y="1260"/>
                    <a:pt x="6191" y="1260"/>
                  </a:cubicBezTo>
                  <a:close/>
                  <a:moveTo>
                    <a:pt x="0" y="0"/>
                  </a:moveTo>
                  <a:lnTo>
                    <a:pt x="0" y="1260"/>
                  </a:lnTo>
                  <a:lnTo>
                    <a:pt x="851" y="1260"/>
                  </a:lnTo>
                  <a:cubicBezTo>
                    <a:pt x="1071" y="1260"/>
                    <a:pt x="1260" y="1449"/>
                    <a:pt x="1260" y="1638"/>
                  </a:cubicBezTo>
                  <a:cubicBezTo>
                    <a:pt x="1260" y="1859"/>
                    <a:pt x="1071" y="2079"/>
                    <a:pt x="851" y="2079"/>
                  </a:cubicBezTo>
                  <a:lnTo>
                    <a:pt x="0" y="2079"/>
                  </a:lnTo>
                  <a:lnTo>
                    <a:pt x="0" y="4568"/>
                  </a:lnTo>
                  <a:lnTo>
                    <a:pt x="851" y="4568"/>
                  </a:lnTo>
                  <a:cubicBezTo>
                    <a:pt x="1071" y="4568"/>
                    <a:pt x="1260" y="4757"/>
                    <a:pt x="1260" y="4946"/>
                  </a:cubicBezTo>
                  <a:cubicBezTo>
                    <a:pt x="1260" y="5198"/>
                    <a:pt x="1071" y="5387"/>
                    <a:pt x="851" y="5387"/>
                  </a:cubicBezTo>
                  <a:lnTo>
                    <a:pt x="0" y="5387"/>
                  </a:lnTo>
                  <a:lnTo>
                    <a:pt x="0" y="6616"/>
                  </a:lnTo>
                  <a:lnTo>
                    <a:pt x="7719" y="6616"/>
                  </a:lnTo>
                  <a:lnTo>
                    <a:pt x="77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22" name="Google Shape;10030;p74">
              <a:extLst>
                <a:ext uri="{FF2B5EF4-FFF2-40B4-BE49-F238E27FC236}">
                  <a16:creationId xmlns:a16="http://schemas.microsoft.com/office/drawing/2014/main" id="{3269A020-FC29-500D-F13A-30F71F3145CD}"/>
                </a:ext>
              </a:extLst>
            </p:cNvPr>
            <p:cNvSpPr/>
            <p:nvPr/>
          </p:nvSpPr>
          <p:spPr>
            <a:xfrm>
              <a:off x="-61354872" y="3751050"/>
              <a:ext cx="316650" cy="288275"/>
            </a:xfrm>
            <a:custGeom>
              <a:avLst/>
              <a:gdLst/>
              <a:ahLst/>
              <a:cxnLst/>
              <a:rect l="l" t="t" r="r" b="b"/>
              <a:pathLst>
                <a:path w="12666" h="11531" extrusionOk="0">
                  <a:moveTo>
                    <a:pt x="10618" y="1701"/>
                  </a:moveTo>
                  <a:cubicBezTo>
                    <a:pt x="10870" y="1701"/>
                    <a:pt x="11027" y="1890"/>
                    <a:pt x="11027" y="2080"/>
                  </a:cubicBezTo>
                  <a:lnTo>
                    <a:pt x="11027" y="9546"/>
                  </a:lnTo>
                  <a:cubicBezTo>
                    <a:pt x="11027" y="9767"/>
                    <a:pt x="10807" y="9956"/>
                    <a:pt x="10618" y="9956"/>
                  </a:cubicBezTo>
                  <a:lnTo>
                    <a:pt x="2080" y="9956"/>
                  </a:lnTo>
                  <a:cubicBezTo>
                    <a:pt x="1828" y="9956"/>
                    <a:pt x="1670" y="9767"/>
                    <a:pt x="1670" y="9546"/>
                  </a:cubicBezTo>
                  <a:lnTo>
                    <a:pt x="1670" y="2080"/>
                  </a:lnTo>
                  <a:cubicBezTo>
                    <a:pt x="1670" y="1859"/>
                    <a:pt x="1891" y="1701"/>
                    <a:pt x="2080" y="1701"/>
                  </a:cubicBezTo>
                  <a:close/>
                  <a:moveTo>
                    <a:pt x="1198" y="0"/>
                  </a:moveTo>
                  <a:cubicBezTo>
                    <a:pt x="536" y="0"/>
                    <a:pt x="1" y="567"/>
                    <a:pt x="1" y="1229"/>
                  </a:cubicBezTo>
                  <a:lnTo>
                    <a:pt x="1" y="10334"/>
                  </a:lnTo>
                  <a:cubicBezTo>
                    <a:pt x="1" y="10995"/>
                    <a:pt x="536" y="11531"/>
                    <a:pt x="1198" y="11531"/>
                  </a:cubicBezTo>
                  <a:lnTo>
                    <a:pt x="11405" y="11531"/>
                  </a:lnTo>
                  <a:cubicBezTo>
                    <a:pt x="12067" y="11531"/>
                    <a:pt x="12666" y="10995"/>
                    <a:pt x="12666" y="10334"/>
                  </a:cubicBezTo>
                  <a:lnTo>
                    <a:pt x="12666" y="1260"/>
                  </a:lnTo>
                  <a:cubicBezTo>
                    <a:pt x="12666" y="567"/>
                    <a:pt x="12130" y="0"/>
                    <a:pt x="114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23" name="Google Shape;10074;p74">
            <a:extLst>
              <a:ext uri="{FF2B5EF4-FFF2-40B4-BE49-F238E27FC236}">
                <a16:creationId xmlns:a16="http://schemas.microsoft.com/office/drawing/2014/main" id="{8472EA91-4111-61AB-A78C-D9B9B11CE7B9}"/>
              </a:ext>
            </a:extLst>
          </p:cNvPr>
          <p:cNvGrpSpPr/>
          <p:nvPr/>
        </p:nvGrpSpPr>
        <p:grpSpPr>
          <a:xfrm>
            <a:off x="6104272" y="3669066"/>
            <a:ext cx="523675" cy="547020"/>
            <a:chOff x="-60988625" y="3740800"/>
            <a:chExt cx="316650" cy="310350"/>
          </a:xfrm>
          <a:solidFill>
            <a:srgbClr val="0465A0"/>
          </a:solidFill>
        </p:grpSpPr>
        <p:sp>
          <p:nvSpPr>
            <p:cNvPr id="24" name="Google Shape;10075;p74">
              <a:extLst>
                <a:ext uri="{FF2B5EF4-FFF2-40B4-BE49-F238E27FC236}">
                  <a16:creationId xmlns:a16="http://schemas.microsoft.com/office/drawing/2014/main" id="{246361DB-8270-25C8-54F8-CC308FDBF118}"/>
                </a:ext>
              </a:extLst>
            </p:cNvPr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25" name="Google Shape;10076;p74">
              <a:extLst>
                <a:ext uri="{FF2B5EF4-FFF2-40B4-BE49-F238E27FC236}">
                  <a16:creationId xmlns:a16="http://schemas.microsoft.com/office/drawing/2014/main" id="{D1BBF8A0-3440-B7CC-7A6F-62A54AC6E86D}"/>
                </a:ext>
              </a:extLst>
            </p:cNvPr>
            <p:cNvSpPr/>
            <p:nvPr/>
          </p:nvSpPr>
          <p:spPr>
            <a:xfrm>
              <a:off x="-60742097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26" name="Google Shape;10077;p74">
              <a:extLst>
                <a:ext uri="{FF2B5EF4-FFF2-40B4-BE49-F238E27FC236}">
                  <a16:creationId xmlns:a16="http://schemas.microsoft.com/office/drawing/2014/main" id="{EBC96A34-D9D3-D555-4BF4-62B1F0DCD2A8}"/>
                </a:ext>
              </a:extLst>
            </p:cNvPr>
            <p:cNvSpPr/>
            <p:nvPr/>
          </p:nvSpPr>
          <p:spPr>
            <a:xfrm>
              <a:off x="-60740522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27" name="Google Shape;10084;p74">
            <a:extLst>
              <a:ext uri="{FF2B5EF4-FFF2-40B4-BE49-F238E27FC236}">
                <a16:creationId xmlns:a16="http://schemas.microsoft.com/office/drawing/2014/main" id="{A45496A7-0A64-1A3B-4AC1-8E42CCA33FFF}"/>
              </a:ext>
            </a:extLst>
          </p:cNvPr>
          <p:cNvGrpSpPr/>
          <p:nvPr/>
        </p:nvGrpSpPr>
        <p:grpSpPr>
          <a:xfrm>
            <a:off x="9506835" y="3681090"/>
            <a:ext cx="479551" cy="494716"/>
            <a:chOff x="-59447249" y="3706150"/>
            <a:chExt cx="319000" cy="308775"/>
          </a:xfrm>
          <a:solidFill>
            <a:srgbClr val="0465A0"/>
          </a:solidFill>
        </p:grpSpPr>
        <p:sp>
          <p:nvSpPr>
            <p:cNvPr id="28" name="Google Shape;10085;p74">
              <a:extLst>
                <a:ext uri="{FF2B5EF4-FFF2-40B4-BE49-F238E27FC236}">
                  <a16:creationId xmlns:a16="http://schemas.microsoft.com/office/drawing/2014/main" id="{55194463-21E5-2931-ED53-901F5A04EF5D}"/>
                </a:ext>
              </a:extLst>
            </p:cNvPr>
            <p:cNvSpPr/>
            <p:nvPr/>
          </p:nvSpPr>
          <p:spPr>
            <a:xfrm>
              <a:off x="-59381876" y="3922750"/>
              <a:ext cx="79575" cy="29950"/>
            </a:xfrm>
            <a:custGeom>
              <a:avLst/>
              <a:gdLst/>
              <a:ahLst/>
              <a:cxnLst/>
              <a:rect l="l" t="t" r="r" b="b"/>
              <a:pathLst>
                <a:path w="3183" h="1198" extrusionOk="0">
                  <a:moveTo>
                    <a:pt x="1607" y="0"/>
                  </a:moveTo>
                  <a:cubicBezTo>
                    <a:pt x="820" y="0"/>
                    <a:pt x="190" y="504"/>
                    <a:pt x="1" y="1197"/>
                  </a:cubicBezTo>
                  <a:lnTo>
                    <a:pt x="3183" y="1197"/>
                  </a:lnTo>
                  <a:cubicBezTo>
                    <a:pt x="3025" y="536"/>
                    <a:pt x="2363" y="0"/>
                    <a:pt x="16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29" name="Google Shape;10086;p74">
              <a:extLst>
                <a:ext uri="{FF2B5EF4-FFF2-40B4-BE49-F238E27FC236}">
                  <a16:creationId xmlns:a16="http://schemas.microsoft.com/office/drawing/2014/main" id="{39B188F1-810C-662C-270D-5B5DDE1B6D92}"/>
                </a:ext>
              </a:extLst>
            </p:cNvPr>
            <p:cNvSpPr/>
            <p:nvPr/>
          </p:nvSpPr>
          <p:spPr>
            <a:xfrm>
              <a:off x="-59364550" y="3861525"/>
              <a:ext cx="43350" cy="40900"/>
            </a:xfrm>
            <a:custGeom>
              <a:avLst/>
              <a:gdLst/>
              <a:ahLst/>
              <a:cxnLst/>
              <a:rect l="l" t="t" r="r" b="b"/>
              <a:pathLst>
                <a:path w="1733" h="1636" extrusionOk="0">
                  <a:moveTo>
                    <a:pt x="858" y="0"/>
                  </a:moveTo>
                  <a:cubicBezTo>
                    <a:pt x="784" y="0"/>
                    <a:pt x="707" y="8"/>
                    <a:pt x="631" y="23"/>
                  </a:cubicBezTo>
                  <a:cubicBezTo>
                    <a:pt x="347" y="118"/>
                    <a:pt x="127" y="307"/>
                    <a:pt x="95" y="590"/>
                  </a:cubicBezTo>
                  <a:cubicBezTo>
                    <a:pt x="1" y="906"/>
                    <a:pt x="95" y="1189"/>
                    <a:pt x="284" y="1410"/>
                  </a:cubicBezTo>
                  <a:cubicBezTo>
                    <a:pt x="446" y="1548"/>
                    <a:pt x="658" y="1636"/>
                    <a:pt x="871" y="1636"/>
                  </a:cubicBezTo>
                  <a:cubicBezTo>
                    <a:pt x="949" y="1636"/>
                    <a:pt x="1027" y="1624"/>
                    <a:pt x="1103" y="1599"/>
                  </a:cubicBezTo>
                  <a:cubicBezTo>
                    <a:pt x="1387" y="1536"/>
                    <a:pt x="1607" y="1347"/>
                    <a:pt x="1670" y="1063"/>
                  </a:cubicBezTo>
                  <a:cubicBezTo>
                    <a:pt x="1733" y="748"/>
                    <a:pt x="1670" y="464"/>
                    <a:pt x="1450" y="244"/>
                  </a:cubicBezTo>
                  <a:cubicBezTo>
                    <a:pt x="1307" y="77"/>
                    <a:pt x="1091" y="0"/>
                    <a:pt x="8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30" name="Google Shape;10087;p74">
              <a:extLst>
                <a:ext uri="{FF2B5EF4-FFF2-40B4-BE49-F238E27FC236}">
                  <a16:creationId xmlns:a16="http://schemas.microsoft.com/office/drawing/2014/main" id="{516BE4FE-16FB-BF97-023D-7BCE3965F5F3}"/>
                </a:ext>
              </a:extLst>
            </p:cNvPr>
            <p:cNvSpPr/>
            <p:nvPr/>
          </p:nvSpPr>
          <p:spPr>
            <a:xfrm>
              <a:off x="-59447249" y="3706150"/>
              <a:ext cx="319000" cy="308775"/>
            </a:xfrm>
            <a:custGeom>
              <a:avLst/>
              <a:gdLst/>
              <a:ahLst/>
              <a:cxnLst/>
              <a:rect l="l" t="t" r="r" b="b"/>
              <a:pathLst>
                <a:path w="12759" h="12351" extrusionOk="0">
                  <a:moveTo>
                    <a:pt x="6428" y="820"/>
                  </a:moveTo>
                  <a:cubicBezTo>
                    <a:pt x="6900" y="820"/>
                    <a:pt x="7247" y="1166"/>
                    <a:pt x="7247" y="1639"/>
                  </a:cubicBezTo>
                  <a:lnTo>
                    <a:pt x="7247" y="4128"/>
                  </a:lnTo>
                  <a:lnTo>
                    <a:pt x="5609" y="4128"/>
                  </a:lnTo>
                  <a:lnTo>
                    <a:pt x="5609" y="1639"/>
                  </a:lnTo>
                  <a:cubicBezTo>
                    <a:pt x="5609" y="1166"/>
                    <a:pt x="5955" y="820"/>
                    <a:pt x="6428" y="820"/>
                  </a:cubicBezTo>
                  <a:close/>
                  <a:moveTo>
                    <a:pt x="10681" y="6616"/>
                  </a:moveTo>
                  <a:cubicBezTo>
                    <a:pt x="10901" y="6616"/>
                    <a:pt x="11059" y="6805"/>
                    <a:pt x="11059" y="6994"/>
                  </a:cubicBezTo>
                  <a:cubicBezTo>
                    <a:pt x="11122" y="7247"/>
                    <a:pt x="10901" y="7436"/>
                    <a:pt x="10681" y="7436"/>
                  </a:cubicBezTo>
                  <a:lnTo>
                    <a:pt x="8192" y="7436"/>
                  </a:lnTo>
                  <a:cubicBezTo>
                    <a:pt x="7971" y="7436"/>
                    <a:pt x="7751" y="7247"/>
                    <a:pt x="7751" y="6994"/>
                  </a:cubicBezTo>
                  <a:cubicBezTo>
                    <a:pt x="7751" y="6742"/>
                    <a:pt x="7971" y="6616"/>
                    <a:pt x="8192" y="6616"/>
                  </a:cubicBezTo>
                  <a:close/>
                  <a:moveTo>
                    <a:pt x="10681" y="8255"/>
                  </a:moveTo>
                  <a:cubicBezTo>
                    <a:pt x="10901" y="8255"/>
                    <a:pt x="11059" y="8444"/>
                    <a:pt x="11059" y="8696"/>
                  </a:cubicBezTo>
                  <a:cubicBezTo>
                    <a:pt x="11122" y="8885"/>
                    <a:pt x="10901" y="9074"/>
                    <a:pt x="10681" y="9074"/>
                  </a:cubicBezTo>
                  <a:lnTo>
                    <a:pt x="8192" y="9074"/>
                  </a:lnTo>
                  <a:cubicBezTo>
                    <a:pt x="7971" y="9074"/>
                    <a:pt x="7751" y="8885"/>
                    <a:pt x="7751" y="8696"/>
                  </a:cubicBezTo>
                  <a:cubicBezTo>
                    <a:pt x="7751" y="8444"/>
                    <a:pt x="7971" y="8255"/>
                    <a:pt x="8192" y="8255"/>
                  </a:cubicBezTo>
                  <a:close/>
                  <a:moveTo>
                    <a:pt x="4233" y="5360"/>
                  </a:moveTo>
                  <a:cubicBezTo>
                    <a:pt x="4671" y="5360"/>
                    <a:pt x="5082" y="5531"/>
                    <a:pt x="5388" y="5860"/>
                  </a:cubicBezTo>
                  <a:cubicBezTo>
                    <a:pt x="5829" y="6301"/>
                    <a:pt x="5987" y="6868"/>
                    <a:pt x="5829" y="7467"/>
                  </a:cubicBezTo>
                  <a:cubicBezTo>
                    <a:pt x="5766" y="7751"/>
                    <a:pt x="5640" y="7971"/>
                    <a:pt x="5451" y="8192"/>
                  </a:cubicBezTo>
                  <a:cubicBezTo>
                    <a:pt x="6176" y="8601"/>
                    <a:pt x="6711" y="9389"/>
                    <a:pt x="6711" y="10334"/>
                  </a:cubicBezTo>
                  <a:cubicBezTo>
                    <a:pt x="6711" y="10555"/>
                    <a:pt x="6491" y="10744"/>
                    <a:pt x="6270" y="10744"/>
                  </a:cubicBezTo>
                  <a:lnTo>
                    <a:pt x="2143" y="10744"/>
                  </a:lnTo>
                  <a:cubicBezTo>
                    <a:pt x="1891" y="10744"/>
                    <a:pt x="1733" y="10555"/>
                    <a:pt x="1733" y="10303"/>
                  </a:cubicBezTo>
                  <a:cubicBezTo>
                    <a:pt x="1733" y="9357"/>
                    <a:pt x="2238" y="8570"/>
                    <a:pt x="3025" y="8129"/>
                  </a:cubicBezTo>
                  <a:cubicBezTo>
                    <a:pt x="2647" y="7688"/>
                    <a:pt x="2490" y="7121"/>
                    <a:pt x="2647" y="6553"/>
                  </a:cubicBezTo>
                  <a:cubicBezTo>
                    <a:pt x="2805" y="6018"/>
                    <a:pt x="3246" y="5577"/>
                    <a:pt x="3781" y="5419"/>
                  </a:cubicBezTo>
                  <a:cubicBezTo>
                    <a:pt x="3933" y="5379"/>
                    <a:pt x="4084" y="5360"/>
                    <a:pt x="4233" y="5360"/>
                  </a:cubicBezTo>
                  <a:close/>
                  <a:moveTo>
                    <a:pt x="10681" y="9893"/>
                  </a:moveTo>
                  <a:cubicBezTo>
                    <a:pt x="10901" y="9893"/>
                    <a:pt x="11059" y="10113"/>
                    <a:pt x="11059" y="10303"/>
                  </a:cubicBezTo>
                  <a:cubicBezTo>
                    <a:pt x="11122" y="10555"/>
                    <a:pt x="10901" y="10744"/>
                    <a:pt x="10681" y="10744"/>
                  </a:cubicBezTo>
                  <a:lnTo>
                    <a:pt x="8192" y="10744"/>
                  </a:lnTo>
                  <a:cubicBezTo>
                    <a:pt x="7971" y="10744"/>
                    <a:pt x="7751" y="10555"/>
                    <a:pt x="7751" y="10303"/>
                  </a:cubicBezTo>
                  <a:cubicBezTo>
                    <a:pt x="7751" y="10050"/>
                    <a:pt x="7971" y="9893"/>
                    <a:pt x="8192" y="9893"/>
                  </a:cubicBezTo>
                  <a:close/>
                  <a:moveTo>
                    <a:pt x="6396" y="0"/>
                  </a:moveTo>
                  <a:cubicBezTo>
                    <a:pt x="5483" y="0"/>
                    <a:pt x="4726" y="725"/>
                    <a:pt x="4726" y="1639"/>
                  </a:cubicBezTo>
                  <a:lnTo>
                    <a:pt x="4726" y="2458"/>
                  </a:lnTo>
                  <a:lnTo>
                    <a:pt x="1261" y="2458"/>
                  </a:lnTo>
                  <a:cubicBezTo>
                    <a:pt x="599" y="2458"/>
                    <a:pt x="1" y="3025"/>
                    <a:pt x="1" y="3686"/>
                  </a:cubicBezTo>
                  <a:lnTo>
                    <a:pt x="1" y="11122"/>
                  </a:lnTo>
                  <a:cubicBezTo>
                    <a:pt x="1" y="11815"/>
                    <a:pt x="568" y="12350"/>
                    <a:pt x="1261" y="12350"/>
                  </a:cubicBezTo>
                  <a:lnTo>
                    <a:pt x="11468" y="12350"/>
                  </a:lnTo>
                  <a:cubicBezTo>
                    <a:pt x="12130" y="12350"/>
                    <a:pt x="12697" y="11815"/>
                    <a:pt x="12697" y="11122"/>
                  </a:cubicBezTo>
                  <a:lnTo>
                    <a:pt x="12697" y="3686"/>
                  </a:lnTo>
                  <a:cubicBezTo>
                    <a:pt x="12760" y="3025"/>
                    <a:pt x="12162" y="2458"/>
                    <a:pt x="11500" y="2458"/>
                  </a:cubicBezTo>
                  <a:lnTo>
                    <a:pt x="8034" y="2458"/>
                  </a:lnTo>
                  <a:lnTo>
                    <a:pt x="8034" y="1639"/>
                  </a:lnTo>
                  <a:cubicBezTo>
                    <a:pt x="8034" y="725"/>
                    <a:pt x="7278" y="0"/>
                    <a:pt x="63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31" name="Google Shape;10088;p74">
              <a:extLst>
                <a:ext uri="{FF2B5EF4-FFF2-40B4-BE49-F238E27FC236}">
                  <a16:creationId xmlns:a16="http://schemas.microsoft.com/office/drawing/2014/main" id="{AC560BAF-C06A-DB54-A9E2-C809795AE7EA}"/>
                </a:ext>
              </a:extLst>
            </p:cNvPr>
            <p:cNvSpPr/>
            <p:nvPr/>
          </p:nvSpPr>
          <p:spPr>
            <a:xfrm>
              <a:off x="-59293652" y="3740025"/>
              <a:ext cx="14175" cy="14200"/>
            </a:xfrm>
            <a:custGeom>
              <a:avLst/>
              <a:gdLst/>
              <a:ahLst/>
              <a:cxnLst/>
              <a:rect l="l" t="t" r="r" b="b"/>
              <a:pathLst>
                <a:path w="567" h="568" extrusionOk="0">
                  <a:moveTo>
                    <a:pt x="284" y="0"/>
                  </a:moveTo>
                  <a:cubicBezTo>
                    <a:pt x="126" y="0"/>
                    <a:pt x="0" y="126"/>
                    <a:pt x="0" y="284"/>
                  </a:cubicBezTo>
                  <a:cubicBezTo>
                    <a:pt x="0" y="441"/>
                    <a:pt x="126" y="567"/>
                    <a:pt x="284" y="567"/>
                  </a:cubicBezTo>
                  <a:cubicBezTo>
                    <a:pt x="441" y="567"/>
                    <a:pt x="567" y="441"/>
                    <a:pt x="567" y="284"/>
                  </a:cubicBezTo>
                  <a:cubicBezTo>
                    <a:pt x="567" y="126"/>
                    <a:pt x="441" y="0"/>
                    <a:pt x="2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32" name="Google Shape;10089;p74">
            <a:extLst>
              <a:ext uri="{FF2B5EF4-FFF2-40B4-BE49-F238E27FC236}">
                <a16:creationId xmlns:a16="http://schemas.microsoft.com/office/drawing/2014/main" id="{4CC6F917-E618-6563-8457-55C0B7CEA539}"/>
              </a:ext>
            </a:extLst>
          </p:cNvPr>
          <p:cNvGrpSpPr/>
          <p:nvPr/>
        </p:nvGrpSpPr>
        <p:grpSpPr>
          <a:xfrm>
            <a:off x="8538025" y="1572829"/>
            <a:ext cx="687344" cy="724676"/>
            <a:chOff x="-64406128" y="3362225"/>
            <a:chExt cx="318225" cy="314800"/>
          </a:xfrm>
          <a:solidFill>
            <a:srgbClr val="0465A0"/>
          </a:solidFill>
        </p:grpSpPr>
        <p:sp>
          <p:nvSpPr>
            <p:cNvPr id="33" name="Google Shape;10090;p74">
              <a:extLst>
                <a:ext uri="{FF2B5EF4-FFF2-40B4-BE49-F238E27FC236}">
                  <a16:creationId xmlns:a16="http://schemas.microsoft.com/office/drawing/2014/main" id="{BFCB5426-56A8-4564-B172-BDA91174CABE}"/>
                </a:ext>
              </a:extLst>
            </p:cNvPr>
            <p:cNvSpPr/>
            <p:nvPr/>
          </p:nvSpPr>
          <p:spPr>
            <a:xfrm>
              <a:off x="-64332098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34" name="Google Shape;10091;p74">
              <a:extLst>
                <a:ext uri="{FF2B5EF4-FFF2-40B4-BE49-F238E27FC236}">
                  <a16:creationId xmlns:a16="http://schemas.microsoft.com/office/drawing/2014/main" id="{6B8C8011-194E-2818-28F0-3EA1F3182B9A}"/>
                </a:ext>
              </a:extLst>
            </p:cNvPr>
            <p:cNvSpPr/>
            <p:nvPr/>
          </p:nvSpPr>
          <p:spPr>
            <a:xfrm>
              <a:off x="-64406128" y="3559050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sp>
        <p:nvSpPr>
          <p:cNvPr id="35" name="Google Shape;10113;p74">
            <a:extLst>
              <a:ext uri="{FF2B5EF4-FFF2-40B4-BE49-F238E27FC236}">
                <a16:creationId xmlns:a16="http://schemas.microsoft.com/office/drawing/2014/main" id="{E964F4B9-B8B4-76DB-84FD-BD2E6E002D14}"/>
              </a:ext>
            </a:extLst>
          </p:cNvPr>
          <p:cNvSpPr/>
          <p:nvPr/>
        </p:nvSpPr>
        <p:spPr>
          <a:xfrm>
            <a:off x="6972647" y="3640886"/>
            <a:ext cx="527560" cy="556052"/>
          </a:xfrm>
          <a:custGeom>
            <a:avLst/>
            <a:gdLst/>
            <a:ahLst/>
            <a:cxnLst/>
            <a:rect l="l" t="t" r="r" b="b"/>
            <a:pathLst>
              <a:path w="12759" h="12619" extrusionOk="0">
                <a:moveTo>
                  <a:pt x="10082" y="2190"/>
                </a:moveTo>
                <a:lnTo>
                  <a:pt x="11027" y="2726"/>
                </a:lnTo>
                <a:lnTo>
                  <a:pt x="8948" y="6317"/>
                </a:lnTo>
                <a:lnTo>
                  <a:pt x="8003" y="5781"/>
                </a:lnTo>
                <a:cubicBezTo>
                  <a:pt x="8349" y="5151"/>
                  <a:pt x="9704" y="2820"/>
                  <a:pt x="10082" y="2190"/>
                </a:cubicBezTo>
                <a:close/>
                <a:moveTo>
                  <a:pt x="7813" y="6601"/>
                </a:moveTo>
                <a:lnTo>
                  <a:pt x="8318" y="6916"/>
                </a:lnTo>
                <a:lnTo>
                  <a:pt x="7782" y="7262"/>
                </a:lnTo>
                <a:lnTo>
                  <a:pt x="7813" y="6601"/>
                </a:lnTo>
                <a:close/>
                <a:moveTo>
                  <a:pt x="10554" y="8522"/>
                </a:moveTo>
                <a:cubicBezTo>
                  <a:pt x="10806" y="8522"/>
                  <a:pt x="10964" y="8711"/>
                  <a:pt x="10964" y="8900"/>
                </a:cubicBezTo>
                <a:cubicBezTo>
                  <a:pt x="10964" y="9153"/>
                  <a:pt x="10806" y="9342"/>
                  <a:pt x="10554" y="9342"/>
                </a:cubicBezTo>
                <a:lnTo>
                  <a:pt x="5608" y="9342"/>
                </a:lnTo>
                <a:cubicBezTo>
                  <a:pt x="5356" y="9342"/>
                  <a:pt x="5167" y="9153"/>
                  <a:pt x="5167" y="8900"/>
                </a:cubicBezTo>
                <a:cubicBezTo>
                  <a:pt x="5167" y="8680"/>
                  <a:pt x="5356" y="8522"/>
                  <a:pt x="5608" y="8522"/>
                </a:cubicBezTo>
                <a:close/>
                <a:moveTo>
                  <a:pt x="3088" y="5592"/>
                </a:moveTo>
                <a:cubicBezTo>
                  <a:pt x="3308" y="5592"/>
                  <a:pt x="3497" y="5813"/>
                  <a:pt x="3497" y="6002"/>
                </a:cubicBezTo>
                <a:lnTo>
                  <a:pt x="3497" y="6286"/>
                </a:lnTo>
                <a:cubicBezTo>
                  <a:pt x="3970" y="6443"/>
                  <a:pt x="4348" y="6916"/>
                  <a:pt x="4348" y="7451"/>
                </a:cubicBezTo>
                <a:cubicBezTo>
                  <a:pt x="4348" y="7703"/>
                  <a:pt x="4159" y="7861"/>
                  <a:pt x="3907" y="7861"/>
                </a:cubicBezTo>
                <a:cubicBezTo>
                  <a:pt x="3655" y="7861"/>
                  <a:pt x="3497" y="7640"/>
                  <a:pt x="3497" y="7451"/>
                </a:cubicBezTo>
                <a:cubicBezTo>
                  <a:pt x="3497" y="7231"/>
                  <a:pt x="3308" y="7010"/>
                  <a:pt x="3088" y="7010"/>
                </a:cubicBezTo>
                <a:cubicBezTo>
                  <a:pt x="2836" y="7010"/>
                  <a:pt x="2678" y="7231"/>
                  <a:pt x="2678" y="7451"/>
                </a:cubicBezTo>
                <a:cubicBezTo>
                  <a:pt x="2678" y="7703"/>
                  <a:pt x="3025" y="7924"/>
                  <a:pt x="3340" y="8176"/>
                </a:cubicBezTo>
                <a:cubicBezTo>
                  <a:pt x="3781" y="8491"/>
                  <a:pt x="4348" y="8869"/>
                  <a:pt x="4348" y="9531"/>
                </a:cubicBezTo>
                <a:cubicBezTo>
                  <a:pt x="4348" y="10098"/>
                  <a:pt x="3970" y="10539"/>
                  <a:pt x="3497" y="10728"/>
                </a:cubicBezTo>
                <a:lnTo>
                  <a:pt x="3497" y="11011"/>
                </a:lnTo>
                <a:cubicBezTo>
                  <a:pt x="3497" y="11232"/>
                  <a:pt x="3308" y="11452"/>
                  <a:pt x="3088" y="11452"/>
                </a:cubicBezTo>
                <a:cubicBezTo>
                  <a:pt x="2836" y="11452"/>
                  <a:pt x="2678" y="11232"/>
                  <a:pt x="2678" y="11011"/>
                </a:cubicBezTo>
                <a:lnTo>
                  <a:pt x="2678" y="10728"/>
                </a:lnTo>
                <a:cubicBezTo>
                  <a:pt x="2206" y="10570"/>
                  <a:pt x="1859" y="10098"/>
                  <a:pt x="1859" y="9531"/>
                </a:cubicBezTo>
                <a:cubicBezTo>
                  <a:pt x="1859" y="9310"/>
                  <a:pt x="2048" y="9121"/>
                  <a:pt x="2300" y="9121"/>
                </a:cubicBezTo>
                <a:cubicBezTo>
                  <a:pt x="2521" y="9121"/>
                  <a:pt x="2678" y="9310"/>
                  <a:pt x="2678" y="9531"/>
                </a:cubicBezTo>
                <a:cubicBezTo>
                  <a:pt x="2678" y="9783"/>
                  <a:pt x="2867" y="9940"/>
                  <a:pt x="3088" y="9940"/>
                </a:cubicBezTo>
                <a:cubicBezTo>
                  <a:pt x="3308" y="9940"/>
                  <a:pt x="3497" y="9751"/>
                  <a:pt x="3497" y="9531"/>
                </a:cubicBezTo>
                <a:cubicBezTo>
                  <a:pt x="3497" y="9310"/>
                  <a:pt x="3182" y="9089"/>
                  <a:pt x="2836" y="8837"/>
                </a:cubicBezTo>
                <a:cubicBezTo>
                  <a:pt x="2395" y="8522"/>
                  <a:pt x="1859" y="8113"/>
                  <a:pt x="1859" y="7451"/>
                </a:cubicBezTo>
                <a:cubicBezTo>
                  <a:pt x="1859" y="6916"/>
                  <a:pt x="2206" y="6475"/>
                  <a:pt x="2678" y="6286"/>
                </a:cubicBezTo>
                <a:lnTo>
                  <a:pt x="2678" y="6002"/>
                </a:lnTo>
                <a:cubicBezTo>
                  <a:pt x="2678" y="5750"/>
                  <a:pt x="2867" y="5592"/>
                  <a:pt x="3088" y="5592"/>
                </a:cubicBezTo>
                <a:close/>
                <a:moveTo>
                  <a:pt x="10554" y="11011"/>
                </a:moveTo>
                <a:cubicBezTo>
                  <a:pt x="10806" y="11011"/>
                  <a:pt x="10964" y="11200"/>
                  <a:pt x="10964" y="11452"/>
                </a:cubicBezTo>
                <a:cubicBezTo>
                  <a:pt x="10964" y="11641"/>
                  <a:pt x="10806" y="11830"/>
                  <a:pt x="10554" y="11830"/>
                </a:cubicBezTo>
                <a:lnTo>
                  <a:pt x="5608" y="11830"/>
                </a:lnTo>
                <a:cubicBezTo>
                  <a:pt x="5356" y="11830"/>
                  <a:pt x="5167" y="11641"/>
                  <a:pt x="5167" y="11452"/>
                </a:cubicBezTo>
                <a:cubicBezTo>
                  <a:pt x="5167" y="11200"/>
                  <a:pt x="5356" y="11011"/>
                  <a:pt x="5608" y="11011"/>
                </a:cubicBezTo>
                <a:close/>
                <a:moveTo>
                  <a:pt x="10933" y="1"/>
                </a:moveTo>
                <a:cubicBezTo>
                  <a:pt x="10599" y="1"/>
                  <a:pt x="10280" y="176"/>
                  <a:pt x="10113" y="489"/>
                </a:cubicBezTo>
                <a:lnTo>
                  <a:pt x="7877" y="4395"/>
                </a:lnTo>
                <a:lnTo>
                  <a:pt x="1229" y="4395"/>
                </a:lnTo>
                <a:cubicBezTo>
                  <a:pt x="567" y="4395"/>
                  <a:pt x="0" y="4931"/>
                  <a:pt x="0" y="5592"/>
                </a:cubicBezTo>
                <a:lnTo>
                  <a:pt x="0" y="11389"/>
                </a:lnTo>
                <a:cubicBezTo>
                  <a:pt x="0" y="12051"/>
                  <a:pt x="567" y="12618"/>
                  <a:pt x="1229" y="12618"/>
                </a:cubicBezTo>
                <a:lnTo>
                  <a:pt x="11437" y="12618"/>
                </a:lnTo>
                <a:cubicBezTo>
                  <a:pt x="12098" y="12618"/>
                  <a:pt x="12697" y="12082"/>
                  <a:pt x="12697" y="11389"/>
                </a:cubicBezTo>
                <a:lnTo>
                  <a:pt x="12697" y="5592"/>
                </a:lnTo>
                <a:cubicBezTo>
                  <a:pt x="12602" y="4931"/>
                  <a:pt x="12067" y="4395"/>
                  <a:pt x="11374" y="4395"/>
                </a:cubicBezTo>
                <a:lnTo>
                  <a:pt x="11027" y="4395"/>
                </a:lnTo>
                <a:lnTo>
                  <a:pt x="12476" y="1875"/>
                </a:lnTo>
                <a:cubicBezTo>
                  <a:pt x="12760" y="1402"/>
                  <a:pt x="12602" y="804"/>
                  <a:pt x="12130" y="583"/>
                </a:cubicBezTo>
                <a:lnTo>
                  <a:pt x="11437" y="142"/>
                </a:lnTo>
                <a:cubicBezTo>
                  <a:pt x="11277" y="46"/>
                  <a:pt x="11103" y="1"/>
                  <a:pt x="10933" y="1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/>
          </a:lstStyle>
          <a:p>
            <a:endParaRPr sz="1400"/>
          </a:p>
        </p:txBody>
      </p:sp>
      <p:grpSp>
        <p:nvGrpSpPr>
          <p:cNvPr id="36" name="Google Shape;10118;p74">
            <a:extLst>
              <a:ext uri="{FF2B5EF4-FFF2-40B4-BE49-F238E27FC236}">
                <a16:creationId xmlns:a16="http://schemas.microsoft.com/office/drawing/2014/main" id="{227D13A7-75A8-DE1A-A5B0-176A3AEBBB2A}"/>
              </a:ext>
            </a:extLst>
          </p:cNvPr>
          <p:cNvGrpSpPr/>
          <p:nvPr/>
        </p:nvGrpSpPr>
        <p:grpSpPr>
          <a:xfrm>
            <a:off x="11299091" y="2764180"/>
            <a:ext cx="467528" cy="505891"/>
            <a:chOff x="-59400777" y="4084200"/>
            <a:chExt cx="311125" cy="315875"/>
          </a:xfrm>
          <a:solidFill>
            <a:srgbClr val="0465A0"/>
          </a:solidFill>
        </p:grpSpPr>
        <p:sp>
          <p:nvSpPr>
            <p:cNvPr id="37" name="Google Shape;10119;p74">
              <a:extLst>
                <a:ext uri="{FF2B5EF4-FFF2-40B4-BE49-F238E27FC236}">
                  <a16:creationId xmlns:a16="http://schemas.microsoft.com/office/drawing/2014/main" id="{0FA88791-31AA-3418-55BC-64372E3A1BE4}"/>
                </a:ext>
              </a:extLst>
            </p:cNvPr>
            <p:cNvSpPr/>
            <p:nvPr/>
          </p:nvSpPr>
          <p:spPr>
            <a:xfrm>
              <a:off x="-59400777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38" name="Google Shape;10120;p74">
              <a:extLst>
                <a:ext uri="{FF2B5EF4-FFF2-40B4-BE49-F238E27FC236}">
                  <a16:creationId xmlns:a16="http://schemas.microsoft.com/office/drawing/2014/main" id="{FEE8955B-1078-FBB6-26B0-01E102E390C6}"/>
                </a:ext>
              </a:extLst>
            </p:cNvPr>
            <p:cNvSpPr/>
            <p:nvPr/>
          </p:nvSpPr>
          <p:spPr>
            <a:xfrm>
              <a:off x="-59400002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39" name="Google Shape;10121;p74">
              <a:extLst>
                <a:ext uri="{FF2B5EF4-FFF2-40B4-BE49-F238E27FC236}">
                  <a16:creationId xmlns:a16="http://schemas.microsoft.com/office/drawing/2014/main" id="{76A857B7-C7E8-8AA6-D419-F0DFBE706662}"/>
                </a:ext>
              </a:extLst>
            </p:cNvPr>
            <p:cNvSpPr/>
            <p:nvPr/>
          </p:nvSpPr>
          <p:spPr>
            <a:xfrm>
              <a:off x="-59290502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40" name="Google Shape;10122;p74">
              <a:extLst>
                <a:ext uri="{FF2B5EF4-FFF2-40B4-BE49-F238E27FC236}">
                  <a16:creationId xmlns:a16="http://schemas.microsoft.com/office/drawing/2014/main" id="{E65A9103-2770-4A43-E1D7-0691DC4B3F9A}"/>
                </a:ext>
              </a:extLst>
            </p:cNvPr>
            <p:cNvSpPr/>
            <p:nvPr/>
          </p:nvSpPr>
          <p:spPr>
            <a:xfrm>
              <a:off x="-59290502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41" name="Google Shape;10123;p74">
              <a:extLst>
                <a:ext uri="{FF2B5EF4-FFF2-40B4-BE49-F238E27FC236}">
                  <a16:creationId xmlns:a16="http://schemas.microsoft.com/office/drawing/2014/main" id="{9AAA447F-1411-10FF-D79D-422808466A47}"/>
                </a:ext>
              </a:extLst>
            </p:cNvPr>
            <p:cNvSpPr/>
            <p:nvPr/>
          </p:nvSpPr>
          <p:spPr>
            <a:xfrm>
              <a:off x="-59181026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42" name="Google Shape;10124;p74">
              <a:extLst>
                <a:ext uri="{FF2B5EF4-FFF2-40B4-BE49-F238E27FC236}">
                  <a16:creationId xmlns:a16="http://schemas.microsoft.com/office/drawing/2014/main" id="{2E330CDC-4F5D-6470-3CD1-ADA864B96DAB}"/>
                </a:ext>
              </a:extLst>
            </p:cNvPr>
            <p:cNvSpPr/>
            <p:nvPr/>
          </p:nvSpPr>
          <p:spPr>
            <a:xfrm>
              <a:off x="-59179451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43" name="Google Shape;10129;p74">
            <a:extLst>
              <a:ext uri="{FF2B5EF4-FFF2-40B4-BE49-F238E27FC236}">
                <a16:creationId xmlns:a16="http://schemas.microsoft.com/office/drawing/2014/main" id="{49CF7587-177F-AF3B-08AE-844615C155A1}"/>
              </a:ext>
            </a:extLst>
          </p:cNvPr>
          <p:cNvGrpSpPr/>
          <p:nvPr/>
        </p:nvGrpSpPr>
        <p:grpSpPr>
          <a:xfrm>
            <a:off x="7821709" y="1613796"/>
            <a:ext cx="570257" cy="714064"/>
            <a:chOff x="-64022548" y="3727425"/>
            <a:chExt cx="270175" cy="317425"/>
          </a:xfrm>
          <a:solidFill>
            <a:srgbClr val="0465A0"/>
          </a:solidFill>
        </p:grpSpPr>
        <p:sp>
          <p:nvSpPr>
            <p:cNvPr id="44" name="Google Shape;10130;p74">
              <a:extLst>
                <a:ext uri="{FF2B5EF4-FFF2-40B4-BE49-F238E27FC236}">
                  <a16:creationId xmlns:a16="http://schemas.microsoft.com/office/drawing/2014/main" id="{887186A6-191E-A8F3-64DD-F653CA26A840}"/>
                </a:ext>
              </a:extLst>
            </p:cNvPr>
            <p:cNvSpPr/>
            <p:nvPr/>
          </p:nvSpPr>
          <p:spPr>
            <a:xfrm>
              <a:off x="-64022548" y="3912500"/>
              <a:ext cx="270175" cy="90600"/>
            </a:xfrm>
            <a:custGeom>
              <a:avLst/>
              <a:gdLst/>
              <a:ahLst/>
              <a:cxnLst/>
              <a:rect l="l" t="t" r="r" b="b"/>
              <a:pathLst>
                <a:path w="10807" h="3623" extrusionOk="0">
                  <a:moveTo>
                    <a:pt x="2111" y="1"/>
                  </a:moveTo>
                  <a:cubicBezTo>
                    <a:pt x="945" y="1"/>
                    <a:pt x="0" y="946"/>
                    <a:pt x="0" y="2080"/>
                  </a:cubicBezTo>
                  <a:lnTo>
                    <a:pt x="0" y="3183"/>
                  </a:lnTo>
                  <a:cubicBezTo>
                    <a:pt x="0" y="3435"/>
                    <a:pt x="221" y="3624"/>
                    <a:pt x="441" y="3624"/>
                  </a:cubicBezTo>
                  <a:lnTo>
                    <a:pt x="10365" y="3624"/>
                  </a:lnTo>
                  <a:cubicBezTo>
                    <a:pt x="10618" y="3624"/>
                    <a:pt x="10807" y="3435"/>
                    <a:pt x="10807" y="3183"/>
                  </a:cubicBezTo>
                  <a:lnTo>
                    <a:pt x="10807" y="2080"/>
                  </a:lnTo>
                  <a:cubicBezTo>
                    <a:pt x="10807" y="946"/>
                    <a:pt x="9861" y="1"/>
                    <a:pt x="87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45" name="Google Shape;10131;p74">
              <a:extLst>
                <a:ext uri="{FF2B5EF4-FFF2-40B4-BE49-F238E27FC236}">
                  <a16:creationId xmlns:a16="http://schemas.microsoft.com/office/drawing/2014/main" id="{08471F0D-39CF-3D52-E075-31CC6F002B59}"/>
                </a:ext>
              </a:extLst>
            </p:cNvPr>
            <p:cNvSpPr/>
            <p:nvPr/>
          </p:nvSpPr>
          <p:spPr>
            <a:xfrm>
              <a:off x="-64000503" y="4023550"/>
              <a:ext cx="227650" cy="21300"/>
            </a:xfrm>
            <a:custGeom>
              <a:avLst/>
              <a:gdLst/>
              <a:ahLst/>
              <a:cxnLst/>
              <a:rect l="l" t="t" r="r" b="b"/>
              <a:pathLst>
                <a:path w="9106" h="852" extrusionOk="0">
                  <a:moveTo>
                    <a:pt x="0" y="1"/>
                  </a:moveTo>
                  <a:lnTo>
                    <a:pt x="0" y="442"/>
                  </a:lnTo>
                  <a:cubicBezTo>
                    <a:pt x="0" y="694"/>
                    <a:pt x="190" y="851"/>
                    <a:pt x="442" y="851"/>
                  </a:cubicBezTo>
                  <a:lnTo>
                    <a:pt x="8696" y="851"/>
                  </a:lnTo>
                  <a:cubicBezTo>
                    <a:pt x="8948" y="851"/>
                    <a:pt x="9105" y="631"/>
                    <a:pt x="9105" y="442"/>
                  </a:cubicBezTo>
                  <a:lnTo>
                    <a:pt x="910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46" name="Google Shape;10132;p74">
              <a:extLst>
                <a:ext uri="{FF2B5EF4-FFF2-40B4-BE49-F238E27FC236}">
                  <a16:creationId xmlns:a16="http://schemas.microsoft.com/office/drawing/2014/main" id="{C273C457-7DFE-4A84-2364-797745E5DCDC}"/>
                </a:ext>
              </a:extLst>
            </p:cNvPr>
            <p:cNvSpPr/>
            <p:nvPr/>
          </p:nvSpPr>
          <p:spPr>
            <a:xfrm>
              <a:off x="-63960325" y="3727425"/>
              <a:ext cx="144925" cy="165425"/>
            </a:xfrm>
            <a:custGeom>
              <a:avLst/>
              <a:gdLst/>
              <a:ahLst/>
              <a:cxnLst/>
              <a:rect l="l" t="t" r="r" b="b"/>
              <a:pathLst>
                <a:path w="5797" h="6617" extrusionOk="0">
                  <a:moveTo>
                    <a:pt x="2930" y="0"/>
                  </a:moveTo>
                  <a:cubicBezTo>
                    <a:pt x="1292" y="0"/>
                    <a:pt x="0" y="1292"/>
                    <a:pt x="0" y="2867"/>
                  </a:cubicBezTo>
                  <a:cubicBezTo>
                    <a:pt x="32" y="3812"/>
                    <a:pt x="504" y="4694"/>
                    <a:pt x="1260" y="5230"/>
                  </a:cubicBezTo>
                  <a:lnTo>
                    <a:pt x="1260" y="6616"/>
                  </a:lnTo>
                  <a:lnTo>
                    <a:pt x="4568" y="6616"/>
                  </a:lnTo>
                  <a:lnTo>
                    <a:pt x="4568" y="5230"/>
                  </a:lnTo>
                  <a:cubicBezTo>
                    <a:pt x="5356" y="4694"/>
                    <a:pt x="5797" y="3812"/>
                    <a:pt x="5797" y="2867"/>
                  </a:cubicBezTo>
                  <a:cubicBezTo>
                    <a:pt x="5797" y="1260"/>
                    <a:pt x="4505" y="0"/>
                    <a:pt x="29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47" name="Google Shape;10154;p74">
            <a:extLst>
              <a:ext uri="{FF2B5EF4-FFF2-40B4-BE49-F238E27FC236}">
                <a16:creationId xmlns:a16="http://schemas.microsoft.com/office/drawing/2014/main" id="{3EC78838-49F2-7680-79AD-C320C3BB9B85}"/>
              </a:ext>
            </a:extLst>
          </p:cNvPr>
          <p:cNvGrpSpPr/>
          <p:nvPr/>
        </p:nvGrpSpPr>
        <p:grpSpPr>
          <a:xfrm>
            <a:off x="7924637" y="3640452"/>
            <a:ext cx="523675" cy="557947"/>
            <a:chOff x="-60255348" y="3733825"/>
            <a:chExt cx="316650" cy="316550"/>
          </a:xfrm>
          <a:solidFill>
            <a:srgbClr val="0465A0"/>
          </a:solidFill>
        </p:grpSpPr>
        <p:sp>
          <p:nvSpPr>
            <p:cNvPr id="48" name="Google Shape;10155;p74">
              <a:extLst>
                <a:ext uri="{FF2B5EF4-FFF2-40B4-BE49-F238E27FC236}">
                  <a16:creationId xmlns:a16="http://schemas.microsoft.com/office/drawing/2014/main" id="{34B6C6C8-CF53-369D-C7C8-75351FCD77F2}"/>
                </a:ext>
              </a:extLst>
            </p:cNvPr>
            <p:cNvSpPr/>
            <p:nvPr/>
          </p:nvSpPr>
          <p:spPr>
            <a:xfrm>
              <a:off x="-60218327" y="3733825"/>
              <a:ext cx="235525" cy="316550"/>
            </a:xfrm>
            <a:custGeom>
              <a:avLst/>
              <a:gdLst/>
              <a:ahLst/>
              <a:cxnLst/>
              <a:rect l="l" t="t" r="r" b="b"/>
              <a:pathLst>
                <a:path w="9421" h="12662" extrusionOk="0">
                  <a:moveTo>
                    <a:pt x="4821" y="1666"/>
                  </a:moveTo>
                  <a:cubicBezTo>
                    <a:pt x="5073" y="1666"/>
                    <a:pt x="5262" y="1886"/>
                    <a:pt x="5262" y="2075"/>
                  </a:cubicBezTo>
                  <a:lnTo>
                    <a:pt x="5262" y="2359"/>
                  </a:lnTo>
                  <a:cubicBezTo>
                    <a:pt x="5734" y="2485"/>
                    <a:pt x="6081" y="2989"/>
                    <a:pt x="6081" y="3525"/>
                  </a:cubicBezTo>
                  <a:cubicBezTo>
                    <a:pt x="6081" y="3777"/>
                    <a:pt x="5892" y="3934"/>
                    <a:pt x="5640" y="3934"/>
                  </a:cubicBezTo>
                  <a:cubicBezTo>
                    <a:pt x="5419" y="3934"/>
                    <a:pt x="5262" y="3714"/>
                    <a:pt x="5262" y="3525"/>
                  </a:cubicBezTo>
                  <a:cubicBezTo>
                    <a:pt x="5262" y="3273"/>
                    <a:pt x="5073" y="3084"/>
                    <a:pt x="4821" y="3084"/>
                  </a:cubicBezTo>
                  <a:cubicBezTo>
                    <a:pt x="4569" y="3084"/>
                    <a:pt x="4411" y="3273"/>
                    <a:pt x="4411" y="3525"/>
                  </a:cubicBezTo>
                  <a:cubicBezTo>
                    <a:pt x="4411" y="3777"/>
                    <a:pt x="4789" y="3997"/>
                    <a:pt x="5104" y="4249"/>
                  </a:cubicBezTo>
                  <a:cubicBezTo>
                    <a:pt x="5514" y="4564"/>
                    <a:pt x="6081" y="4942"/>
                    <a:pt x="6081" y="5604"/>
                  </a:cubicBezTo>
                  <a:cubicBezTo>
                    <a:pt x="6081" y="6171"/>
                    <a:pt x="5734" y="6612"/>
                    <a:pt x="5262" y="6801"/>
                  </a:cubicBezTo>
                  <a:lnTo>
                    <a:pt x="5262" y="7085"/>
                  </a:lnTo>
                  <a:cubicBezTo>
                    <a:pt x="5262" y="7305"/>
                    <a:pt x="5041" y="7463"/>
                    <a:pt x="4821" y="7463"/>
                  </a:cubicBezTo>
                  <a:cubicBezTo>
                    <a:pt x="4569" y="7463"/>
                    <a:pt x="4411" y="7274"/>
                    <a:pt x="4411" y="7085"/>
                  </a:cubicBezTo>
                  <a:lnTo>
                    <a:pt x="4411" y="6801"/>
                  </a:lnTo>
                  <a:cubicBezTo>
                    <a:pt x="3938" y="6644"/>
                    <a:pt x="3592" y="6171"/>
                    <a:pt x="3592" y="5604"/>
                  </a:cubicBezTo>
                  <a:cubicBezTo>
                    <a:pt x="3592" y="5383"/>
                    <a:pt x="3781" y="5194"/>
                    <a:pt x="4033" y="5194"/>
                  </a:cubicBezTo>
                  <a:cubicBezTo>
                    <a:pt x="4253" y="5194"/>
                    <a:pt x="4411" y="5383"/>
                    <a:pt x="4411" y="5604"/>
                  </a:cubicBezTo>
                  <a:cubicBezTo>
                    <a:pt x="4411" y="5856"/>
                    <a:pt x="4632" y="6014"/>
                    <a:pt x="4821" y="6014"/>
                  </a:cubicBezTo>
                  <a:cubicBezTo>
                    <a:pt x="5041" y="6014"/>
                    <a:pt x="5262" y="5824"/>
                    <a:pt x="5262" y="5604"/>
                  </a:cubicBezTo>
                  <a:cubicBezTo>
                    <a:pt x="5262" y="5383"/>
                    <a:pt x="4947" y="5131"/>
                    <a:pt x="4569" y="4911"/>
                  </a:cubicBezTo>
                  <a:cubicBezTo>
                    <a:pt x="4159" y="4596"/>
                    <a:pt x="3592" y="4186"/>
                    <a:pt x="3592" y="3525"/>
                  </a:cubicBezTo>
                  <a:cubicBezTo>
                    <a:pt x="3592" y="2989"/>
                    <a:pt x="3938" y="2548"/>
                    <a:pt x="4411" y="2359"/>
                  </a:cubicBezTo>
                  <a:lnTo>
                    <a:pt x="4411" y="2075"/>
                  </a:lnTo>
                  <a:cubicBezTo>
                    <a:pt x="4411" y="1823"/>
                    <a:pt x="4632" y="1666"/>
                    <a:pt x="4821" y="1666"/>
                  </a:cubicBezTo>
                  <a:close/>
                  <a:moveTo>
                    <a:pt x="6081" y="9385"/>
                  </a:moveTo>
                  <a:lnTo>
                    <a:pt x="6081" y="10235"/>
                  </a:lnTo>
                  <a:lnTo>
                    <a:pt x="3592" y="10235"/>
                  </a:lnTo>
                  <a:lnTo>
                    <a:pt x="3592" y="9385"/>
                  </a:lnTo>
                  <a:close/>
                  <a:moveTo>
                    <a:pt x="4801" y="0"/>
                  </a:moveTo>
                  <a:cubicBezTo>
                    <a:pt x="4498" y="0"/>
                    <a:pt x="4188" y="29"/>
                    <a:pt x="3875" y="91"/>
                  </a:cubicBezTo>
                  <a:cubicBezTo>
                    <a:pt x="2111" y="500"/>
                    <a:pt x="693" y="1949"/>
                    <a:pt x="378" y="3714"/>
                  </a:cubicBezTo>
                  <a:cubicBezTo>
                    <a:pt x="0" y="5698"/>
                    <a:pt x="1008" y="7652"/>
                    <a:pt x="2773" y="8565"/>
                  </a:cubicBezTo>
                  <a:lnTo>
                    <a:pt x="2773" y="10582"/>
                  </a:lnTo>
                  <a:cubicBezTo>
                    <a:pt x="2773" y="11716"/>
                    <a:pt x="3718" y="12661"/>
                    <a:pt x="4852" y="12661"/>
                  </a:cubicBezTo>
                  <a:cubicBezTo>
                    <a:pt x="5986" y="12661"/>
                    <a:pt x="6963" y="11716"/>
                    <a:pt x="6963" y="10582"/>
                  </a:cubicBezTo>
                  <a:lnTo>
                    <a:pt x="6963" y="8565"/>
                  </a:lnTo>
                  <a:cubicBezTo>
                    <a:pt x="8444" y="7778"/>
                    <a:pt x="9420" y="6234"/>
                    <a:pt x="9420" y="4501"/>
                  </a:cubicBezTo>
                  <a:cubicBezTo>
                    <a:pt x="9392" y="2000"/>
                    <a:pt x="7308" y="0"/>
                    <a:pt x="48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49" name="Google Shape;10156;p74">
              <a:extLst>
                <a:ext uri="{FF2B5EF4-FFF2-40B4-BE49-F238E27FC236}">
                  <a16:creationId xmlns:a16="http://schemas.microsoft.com/office/drawing/2014/main" id="{23C350BA-7554-3468-8EDA-8DEF222632A9}"/>
                </a:ext>
              </a:extLst>
            </p:cNvPr>
            <p:cNvSpPr/>
            <p:nvPr/>
          </p:nvSpPr>
          <p:spPr>
            <a:xfrm>
              <a:off x="-60255348" y="3844775"/>
              <a:ext cx="34675" cy="20500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58"/>
                    <a:pt x="1166" y="0"/>
                    <a:pt x="9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50" name="Google Shape;10157;p74">
              <a:extLst>
                <a:ext uri="{FF2B5EF4-FFF2-40B4-BE49-F238E27FC236}">
                  <a16:creationId xmlns:a16="http://schemas.microsoft.com/office/drawing/2014/main" id="{CFA3B6BB-C650-EFAD-4081-41A010003F82}"/>
                </a:ext>
              </a:extLst>
            </p:cNvPr>
            <p:cNvSpPr/>
            <p:nvPr/>
          </p:nvSpPr>
          <p:spPr>
            <a:xfrm>
              <a:off x="-59974175" y="3844775"/>
              <a:ext cx="35475" cy="20500"/>
            </a:xfrm>
            <a:custGeom>
              <a:avLst/>
              <a:gdLst/>
              <a:ahLst/>
              <a:cxnLst/>
              <a:rect l="l" t="t" r="r" b="b"/>
              <a:pathLst>
                <a:path w="141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cubicBezTo>
                    <a:pt x="1" y="630"/>
                    <a:pt x="221" y="819"/>
                    <a:pt x="442" y="819"/>
                  </a:cubicBezTo>
                  <a:lnTo>
                    <a:pt x="1009" y="819"/>
                  </a:lnTo>
                  <a:cubicBezTo>
                    <a:pt x="1230" y="819"/>
                    <a:pt x="1387" y="630"/>
                    <a:pt x="1387" y="378"/>
                  </a:cubicBezTo>
                  <a:cubicBezTo>
                    <a:pt x="1419" y="158"/>
                    <a:pt x="1230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51" name="Google Shape;10158;p74">
              <a:extLst>
                <a:ext uri="{FF2B5EF4-FFF2-40B4-BE49-F238E27FC236}">
                  <a16:creationId xmlns:a16="http://schemas.microsoft.com/office/drawing/2014/main" id="{028DFCBC-5806-CB9A-D467-41D6AED58C89}"/>
                </a:ext>
              </a:extLst>
            </p:cNvPr>
            <p:cNvSpPr/>
            <p:nvPr/>
          </p:nvSpPr>
          <p:spPr>
            <a:xfrm>
              <a:off x="-60212827" y="393947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836" y="1"/>
                  </a:moveTo>
                  <a:cubicBezTo>
                    <a:pt x="725" y="1"/>
                    <a:pt x="615" y="40"/>
                    <a:pt x="536" y="119"/>
                  </a:cubicBezTo>
                  <a:lnTo>
                    <a:pt x="158" y="497"/>
                  </a:lnTo>
                  <a:cubicBezTo>
                    <a:pt x="1" y="654"/>
                    <a:pt x="1" y="938"/>
                    <a:pt x="158" y="1096"/>
                  </a:cubicBezTo>
                  <a:cubicBezTo>
                    <a:pt x="237" y="1174"/>
                    <a:pt x="340" y="1214"/>
                    <a:pt x="442" y="1214"/>
                  </a:cubicBezTo>
                  <a:cubicBezTo>
                    <a:pt x="544" y="1214"/>
                    <a:pt x="647" y="1174"/>
                    <a:pt x="725" y="1096"/>
                  </a:cubicBezTo>
                  <a:lnTo>
                    <a:pt x="1135" y="686"/>
                  </a:lnTo>
                  <a:cubicBezTo>
                    <a:pt x="1293" y="528"/>
                    <a:pt x="1293" y="245"/>
                    <a:pt x="1135" y="119"/>
                  </a:cubicBezTo>
                  <a:cubicBezTo>
                    <a:pt x="1056" y="40"/>
                    <a:pt x="946" y="1"/>
                    <a:pt x="8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52" name="Google Shape;10159;p74">
              <a:extLst>
                <a:ext uri="{FF2B5EF4-FFF2-40B4-BE49-F238E27FC236}">
                  <a16:creationId xmlns:a16="http://schemas.microsoft.com/office/drawing/2014/main" id="{25BB1E50-2D39-9250-6DD5-8C20112AED9C}"/>
                </a:ext>
              </a:extLst>
            </p:cNvPr>
            <p:cNvSpPr/>
            <p:nvPr/>
          </p:nvSpPr>
          <p:spPr>
            <a:xfrm>
              <a:off x="-60012752" y="373942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835" y="1"/>
                  </a:moveTo>
                  <a:cubicBezTo>
                    <a:pt x="725" y="1"/>
                    <a:pt x="614" y="40"/>
                    <a:pt x="536" y="119"/>
                  </a:cubicBezTo>
                  <a:lnTo>
                    <a:pt x="126" y="497"/>
                  </a:lnTo>
                  <a:cubicBezTo>
                    <a:pt x="0" y="654"/>
                    <a:pt x="0" y="938"/>
                    <a:pt x="126" y="1095"/>
                  </a:cubicBezTo>
                  <a:cubicBezTo>
                    <a:pt x="205" y="1174"/>
                    <a:pt x="315" y="1213"/>
                    <a:pt x="425" y="1213"/>
                  </a:cubicBezTo>
                  <a:cubicBezTo>
                    <a:pt x="536" y="1213"/>
                    <a:pt x="646" y="1174"/>
                    <a:pt x="725" y="1095"/>
                  </a:cubicBezTo>
                  <a:lnTo>
                    <a:pt x="1134" y="686"/>
                  </a:lnTo>
                  <a:cubicBezTo>
                    <a:pt x="1292" y="560"/>
                    <a:pt x="1292" y="276"/>
                    <a:pt x="1134" y="119"/>
                  </a:cubicBezTo>
                  <a:cubicBezTo>
                    <a:pt x="1056" y="40"/>
                    <a:pt x="945" y="1"/>
                    <a:pt x="8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53" name="Google Shape;10160;p74">
              <a:extLst>
                <a:ext uri="{FF2B5EF4-FFF2-40B4-BE49-F238E27FC236}">
                  <a16:creationId xmlns:a16="http://schemas.microsoft.com/office/drawing/2014/main" id="{149264E5-D3D9-FB10-B449-D1A6B04100FB}"/>
                </a:ext>
              </a:extLst>
            </p:cNvPr>
            <p:cNvSpPr/>
            <p:nvPr/>
          </p:nvSpPr>
          <p:spPr>
            <a:xfrm>
              <a:off x="-60012752" y="3939475"/>
              <a:ext cx="32300" cy="30350"/>
            </a:xfrm>
            <a:custGeom>
              <a:avLst/>
              <a:gdLst/>
              <a:ahLst/>
              <a:cxnLst/>
              <a:rect l="l" t="t" r="r" b="b"/>
              <a:pathLst>
                <a:path w="1292" h="1214" extrusionOk="0">
                  <a:moveTo>
                    <a:pt x="425" y="1"/>
                  </a:moveTo>
                  <a:cubicBezTo>
                    <a:pt x="315" y="1"/>
                    <a:pt x="205" y="40"/>
                    <a:pt x="126" y="119"/>
                  </a:cubicBezTo>
                  <a:cubicBezTo>
                    <a:pt x="0" y="245"/>
                    <a:pt x="0" y="528"/>
                    <a:pt x="126" y="686"/>
                  </a:cubicBezTo>
                  <a:lnTo>
                    <a:pt x="536" y="1096"/>
                  </a:lnTo>
                  <a:cubicBezTo>
                    <a:pt x="614" y="1174"/>
                    <a:pt x="725" y="1214"/>
                    <a:pt x="835" y="1214"/>
                  </a:cubicBezTo>
                  <a:cubicBezTo>
                    <a:pt x="945" y="1214"/>
                    <a:pt x="1056" y="1174"/>
                    <a:pt x="1134" y="1096"/>
                  </a:cubicBezTo>
                  <a:cubicBezTo>
                    <a:pt x="1292" y="938"/>
                    <a:pt x="1292" y="654"/>
                    <a:pt x="1134" y="497"/>
                  </a:cubicBezTo>
                  <a:lnTo>
                    <a:pt x="725" y="119"/>
                  </a:lnTo>
                  <a:cubicBezTo>
                    <a:pt x="646" y="40"/>
                    <a:pt x="536" y="1"/>
                    <a:pt x="4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54" name="Google Shape;10161;p74">
              <a:extLst>
                <a:ext uri="{FF2B5EF4-FFF2-40B4-BE49-F238E27FC236}">
                  <a16:creationId xmlns:a16="http://schemas.microsoft.com/office/drawing/2014/main" id="{D2EB6F6B-5036-53D1-2535-615FDD4F09B5}"/>
                </a:ext>
              </a:extLst>
            </p:cNvPr>
            <p:cNvSpPr/>
            <p:nvPr/>
          </p:nvSpPr>
          <p:spPr>
            <a:xfrm>
              <a:off x="-60212827" y="3739425"/>
              <a:ext cx="32325" cy="30350"/>
            </a:xfrm>
            <a:custGeom>
              <a:avLst/>
              <a:gdLst/>
              <a:ahLst/>
              <a:cxnLst/>
              <a:rect l="l" t="t" r="r" b="b"/>
              <a:pathLst>
                <a:path w="1293" h="1214" extrusionOk="0">
                  <a:moveTo>
                    <a:pt x="442" y="1"/>
                  </a:moveTo>
                  <a:cubicBezTo>
                    <a:pt x="340" y="1"/>
                    <a:pt x="237" y="40"/>
                    <a:pt x="158" y="119"/>
                  </a:cubicBezTo>
                  <a:cubicBezTo>
                    <a:pt x="1" y="276"/>
                    <a:pt x="1" y="560"/>
                    <a:pt x="158" y="686"/>
                  </a:cubicBezTo>
                  <a:lnTo>
                    <a:pt x="536" y="1095"/>
                  </a:lnTo>
                  <a:cubicBezTo>
                    <a:pt x="615" y="1174"/>
                    <a:pt x="725" y="1213"/>
                    <a:pt x="836" y="1213"/>
                  </a:cubicBezTo>
                  <a:cubicBezTo>
                    <a:pt x="946" y="1213"/>
                    <a:pt x="1056" y="1174"/>
                    <a:pt x="1135" y="1095"/>
                  </a:cubicBezTo>
                  <a:cubicBezTo>
                    <a:pt x="1293" y="938"/>
                    <a:pt x="1293" y="654"/>
                    <a:pt x="1135" y="497"/>
                  </a:cubicBezTo>
                  <a:lnTo>
                    <a:pt x="725" y="119"/>
                  </a:lnTo>
                  <a:cubicBezTo>
                    <a:pt x="647" y="40"/>
                    <a:pt x="544" y="1"/>
                    <a:pt x="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55" name="Google Shape;10172;p74">
            <a:extLst>
              <a:ext uri="{FF2B5EF4-FFF2-40B4-BE49-F238E27FC236}">
                <a16:creationId xmlns:a16="http://schemas.microsoft.com/office/drawing/2014/main" id="{A0A82B7D-B5A7-6840-FC88-C95C8876E811}"/>
              </a:ext>
            </a:extLst>
          </p:cNvPr>
          <p:cNvGrpSpPr/>
          <p:nvPr/>
        </p:nvGrpSpPr>
        <p:grpSpPr>
          <a:xfrm>
            <a:off x="9424969" y="1631796"/>
            <a:ext cx="683991" cy="722277"/>
            <a:chOff x="-63679952" y="4093450"/>
            <a:chExt cx="320600" cy="317650"/>
          </a:xfrm>
          <a:solidFill>
            <a:srgbClr val="0465A0"/>
          </a:solidFill>
        </p:grpSpPr>
        <p:sp>
          <p:nvSpPr>
            <p:cNvPr id="56" name="Google Shape;10173;p74">
              <a:extLst>
                <a:ext uri="{FF2B5EF4-FFF2-40B4-BE49-F238E27FC236}">
                  <a16:creationId xmlns:a16="http://schemas.microsoft.com/office/drawing/2014/main" id="{DDB18363-2504-28C6-6487-FCD9FADA5F89}"/>
                </a:ext>
              </a:extLst>
            </p:cNvPr>
            <p:cNvSpPr/>
            <p:nvPr/>
          </p:nvSpPr>
          <p:spPr>
            <a:xfrm>
              <a:off x="-63595653" y="4093450"/>
              <a:ext cx="236300" cy="230425"/>
            </a:xfrm>
            <a:custGeom>
              <a:avLst/>
              <a:gdLst/>
              <a:ahLst/>
              <a:cxnLst/>
              <a:rect l="l" t="t" r="r" b="b"/>
              <a:pathLst>
                <a:path w="9452" h="9217" extrusionOk="0">
                  <a:moveTo>
                    <a:pt x="3387" y="836"/>
                  </a:moveTo>
                  <a:cubicBezTo>
                    <a:pt x="3497" y="836"/>
                    <a:pt x="3607" y="875"/>
                    <a:pt x="3686" y="954"/>
                  </a:cubicBezTo>
                  <a:cubicBezTo>
                    <a:pt x="3844" y="1111"/>
                    <a:pt x="3844" y="1395"/>
                    <a:pt x="3686" y="1553"/>
                  </a:cubicBezTo>
                  <a:lnTo>
                    <a:pt x="1638" y="3600"/>
                  </a:lnTo>
                  <a:cubicBezTo>
                    <a:pt x="1560" y="3679"/>
                    <a:pt x="1449" y="3718"/>
                    <a:pt x="1339" y="3718"/>
                  </a:cubicBezTo>
                  <a:cubicBezTo>
                    <a:pt x="1229" y="3718"/>
                    <a:pt x="1118" y="3679"/>
                    <a:pt x="1040" y="3600"/>
                  </a:cubicBezTo>
                  <a:cubicBezTo>
                    <a:pt x="882" y="3443"/>
                    <a:pt x="882" y="3159"/>
                    <a:pt x="1040" y="3002"/>
                  </a:cubicBezTo>
                  <a:lnTo>
                    <a:pt x="3088" y="954"/>
                  </a:lnTo>
                  <a:cubicBezTo>
                    <a:pt x="3166" y="875"/>
                    <a:pt x="3277" y="836"/>
                    <a:pt x="3387" y="836"/>
                  </a:cubicBezTo>
                  <a:close/>
                  <a:moveTo>
                    <a:pt x="8081" y="5530"/>
                  </a:moveTo>
                  <a:cubicBezTo>
                    <a:pt x="8191" y="5530"/>
                    <a:pt x="8302" y="5569"/>
                    <a:pt x="8380" y="5648"/>
                  </a:cubicBezTo>
                  <a:cubicBezTo>
                    <a:pt x="8538" y="5806"/>
                    <a:pt x="8538" y="6089"/>
                    <a:pt x="8380" y="6247"/>
                  </a:cubicBezTo>
                  <a:lnTo>
                    <a:pt x="6333" y="8295"/>
                  </a:lnTo>
                  <a:cubicBezTo>
                    <a:pt x="6254" y="8358"/>
                    <a:pt x="6143" y="8389"/>
                    <a:pt x="6033" y="8389"/>
                  </a:cubicBezTo>
                  <a:cubicBezTo>
                    <a:pt x="5923" y="8389"/>
                    <a:pt x="5813" y="8358"/>
                    <a:pt x="5734" y="8295"/>
                  </a:cubicBezTo>
                  <a:cubicBezTo>
                    <a:pt x="5576" y="8137"/>
                    <a:pt x="5576" y="7853"/>
                    <a:pt x="5734" y="7696"/>
                  </a:cubicBezTo>
                  <a:lnTo>
                    <a:pt x="7782" y="5648"/>
                  </a:lnTo>
                  <a:cubicBezTo>
                    <a:pt x="7861" y="5569"/>
                    <a:pt x="7971" y="5530"/>
                    <a:pt x="8081" y="5530"/>
                  </a:cubicBezTo>
                  <a:close/>
                  <a:moveTo>
                    <a:pt x="3414" y="1"/>
                  </a:moveTo>
                  <a:cubicBezTo>
                    <a:pt x="3095" y="1"/>
                    <a:pt x="2772" y="119"/>
                    <a:pt x="2520" y="355"/>
                  </a:cubicBezTo>
                  <a:lnTo>
                    <a:pt x="473" y="2403"/>
                  </a:lnTo>
                  <a:cubicBezTo>
                    <a:pt x="0" y="2876"/>
                    <a:pt x="0" y="3663"/>
                    <a:pt x="473" y="4199"/>
                  </a:cubicBezTo>
                  <a:cubicBezTo>
                    <a:pt x="700" y="4406"/>
                    <a:pt x="1008" y="4544"/>
                    <a:pt x="1345" y="4544"/>
                  </a:cubicBezTo>
                  <a:cubicBezTo>
                    <a:pt x="1522" y="4544"/>
                    <a:pt x="1706" y="4506"/>
                    <a:pt x="1890" y="4419"/>
                  </a:cubicBezTo>
                  <a:lnTo>
                    <a:pt x="4915" y="7444"/>
                  </a:lnTo>
                  <a:cubicBezTo>
                    <a:pt x="4663" y="7980"/>
                    <a:pt x="4789" y="8515"/>
                    <a:pt x="5135" y="8862"/>
                  </a:cubicBezTo>
                  <a:cubicBezTo>
                    <a:pt x="5372" y="9098"/>
                    <a:pt x="5687" y="9216"/>
                    <a:pt x="6010" y="9216"/>
                  </a:cubicBezTo>
                  <a:cubicBezTo>
                    <a:pt x="6333" y="9216"/>
                    <a:pt x="6663" y="9098"/>
                    <a:pt x="6931" y="8862"/>
                  </a:cubicBezTo>
                  <a:lnTo>
                    <a:pt x="8979" y="6814"/>
                  </a:lnTo>
                  <a:cubicBezTo>
                    <a:pt x="9452" y="6341"/>
                    <a:pt x="9452" y="5554"/>
                    <a:pt x="8979" y="5050"/>
                  </a:cubicBezTo>
                  <a:cubicBezTo>
                    <a:pt x="8757" y="4828"/>
                    <a:pt x="8445" y="4696"/>
                    <a:pt x="8117" y="4696"/>
                  </a:cubicBezTo>
                  <a:cubicBezTo>
                    <a:pt x="7933" y="4696"/>
                    <a:pt x="7743" y="4738"/>
                    <a:pt x="7561" y="4829"/>
                  </a:cubicBezTo>
                  <a:lnTo>
                    <a:pt x="4505" y="1773"/>
                  </a:lnTo>
                  <a:cubicBezTo>
                    <a:pt x="4757" y="1269"/>
                    <a:pt x="4631" y="733"/>
                    <a:pt x="4285" y="355"/>
                  </a:cubicBezTo>
                  <a:cubicBezTo>
                    <a:pt x="4048" y="119"/>
                    <a:pt x="3733" y="1"/>
                    <a:pt x="34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57" name="Google Shape;10174;p74">
              <a:extLst>
                <a:ext uri="{FF2B5EF4-FFF2-40B4-BE49-F238E27FC236}">
                  <a16:creationId xmlns:a16="http://schemas.microsoft.com/office/drawing/2014/main" id="{54FC57E3-C035-FC84-510E-F64AC7491120}"/>
                </a:ext>
              </a:extLst>
            </p:cNvPr>
            <p:cNvSpPr/>
            <p:nvPr/>
          </p:nvSpPr>
          <p:spPr>
            <a:xfrm>
              <a:off x="-63679952" y="4233850"/>
              <a:ext cx="177250" cy="177250"/>
            </a:xfrm>
            <a:custGeom>
              <a:avLst/>
              <a:gdLst/>
              <a:ahLst/>
              <a:cxnLst/>
              <a:rect l="l" t="t" r="r" b="b"/>
              <a:pathLst>
                <a:path w="7090" h="7090" extrusionOk="0">
                  <a:moveTo>
                    <a:pt x="5325" y="1"/>
                  </a:moveTo>
                  <a:lnTo>
                    <a:pt x="4160" y="1166"/>
                  </a:lnTo>
                  <a:cubicBezTo>
                    <a:pt x="4081" y="1088"/>
                    <a:pt x="3971" y="1048"/>
                    <a:pt x="3860" y="1048"/>
                  </a:cubicBezTo>
                  <a:cubicBezTo>
                    <a:pt x="3750" y="1048"/>
                    <a:pt x="3640" y="1088"/>
                    <a:pt x="3561" y="1166"/>
                  </a:cubicBezTo>
                  <a:lnTo>
                    <a:pt x="474" y="4254"/>
                  </a:lnTo>
                  <a:cubicBezTo>
                    <a:pt x="159" y="4569"/>
                    <a:pt x="1" y="4947"/>
                    <a:pt x="1" y="5419"/>
                  </a:cubicBezTo>
                  <a:cubicBezTo>
                    <a:pt x="1" y="5861"/>
                    <a:pt x="159" y="6302"/>
                    <a:pt x="474" y="6617"/>
                  </a:cubicBezTo>
                  <a:cubicBezTo>
                    <a:pt x="789" y="6932"/>
                    <a:pt x="1214" y="7089"/>
                    <a:pt x="1639" y="7089"/>
                  </a:cubicBezTo>
                  <a:cubicBezTo>
                    <a:pt x="2065" y="7089"/>
                    <a:pt x="2490" y="6932"/>
                    <a:pt x="2805" y="6617"/>
                  </a:cubicBezTo>
                  <a:lnTo>
                    <a:pt x="5892" y="3529"/>
                  </a:lnTo>
                  <a:cubicBezTo>
                    <a:pt x="6081" y="3372"/>
                    <a:pt x="6081" y="3088"/>
                    <a:pt x="5924" y="2931"/>
                  </a:cubicBezTo>
                  <a:lnTo>
                    <a:pt x="7090" y="1765"/>
                  </a:lnTo>
                  <a:lnTo>
                    <a:pt x="53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58" name="Google Shape;10175;p74">
              <a:extLst>
                <a:ext uri="{FF2B5EF4-FFF2-40B4-BE49-F238E27FC236}">
                  <a16:creationId xmlns:a16="http://schemas.microsoft.com/office/drawing/2014/main" id="{93EDD8F1-711D-66BB-4CB5-7512E2B410B1}"/>
                </a:ext>
              </a:extLst>
            </p:cNvPr>
            <p:cNvSpPr/>
            <p:nvPr/>
          </p:nvSpPr>
          <p:spPr>
            <a:xfrm>
              <a:off x="-63548400" y="4348850"/>
              <a:ext cx="185900" cy="62250"/>
            </a:xfrm>
            <a:custGeom>
              <a:avLst/>
              <a:gdLst/>
              <a:ahLst/>
              <a:cxnLst/>
              <a:rect l="l" t="t" r="r" b="b"/>
              <a:pathLst>
                <a:path w="7436" h="2490" extrusionOk="0">
                  <a:moveTo>
                    <a:pt x="2048" y="0"/>
                  </a:moveTo>
                  <a:cubicBezTo>
                    <a:pt x="1355" y="0"/>
                    <a:pt x="819" y="536"/>
                    <a:pt x="819" y="1229"/>
                  </a:cubicBezTo>
                  <a:lnTo>
                    <a:pt x="819" y="1639"/>
                  </a:lnTo>
                  <a:lnTo>
                    <a:pt x="410" y="1639"/>
                  </a:lnTo>
                  <a:cubicBezTo>
                    <a:pt x="189" y="1639"/>
                    <a:pt x="0" y="1859"/>
                    <a:pt x="0" y="2048"/>
                  </a:cubicBezTo>
                  <a:cubicBezTo>
                    <a:pt x="0" y="2269"/>
                    <a:pt x="189" y="2489"/>
                    <a:pt x="410" y="2489"/>
                  </a:cubicBezTo>
                  <a:lnTo>
                    <a:pt x="7026" y="2489"/>
                  </a:lnTo>
                  <a:cubicBezTo>
                    <a:pt x="7278" y="2489"/>
                    <a:pt x="7435" y="2269"/>
                    <a:pt x="7435" y="2048"/>
                  </a:cubicBezTo>
                  <a:cubicBezTo>
                    <a:pt x="7435" y="1859"/>
                    <a:pt x="7246" y="1639"/>
                    <a:pt x="6994" y="1639"/>
                  </a:cubicBezTo>
                  <a:lnTo>
                    <a:pt x="6616" y="1639"/>
                  </a:lnTo>
                  <a:lnTo>
                    <a:pt x="6616" y="1229"/>
                  </a:lnTo>
                  <a:cubicBezTo>
                    <a:pt x="6616" y="536"/>
                    <a:pt x="6049" y="0"/>
                    <a:pt x="53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59" name="Google Shape;10184;p74">
            <a:extLst>
              <a:ext uri="{FF2B5EF4-FFF2-40B4-BE49-F238E27FC236}">
                <a16:creationId xmlns:a16="http://schemas.microsoft.com/office/drawing/2014/main" id="{9235E7F5-A0B6-9A30-D27C-1BB8804F57C5}"/>
              </a:ext>
            </a:extLst>
          </p:cNvPr>
          <p:cNvGrpSpPr/>
          <p:nvPr/>
        </p:nvGrpSpPr>
        <p:grpSpPr>
          <a:xfrm>
            <a:off x="4275841" y="3638747"/>
            <a:ext cx="523675" cy="559533"/>
            <a:chOff x="-61783348" y="3743950"/>
            <a:chExt cx="316650" cy="317450"/>
          </a:xfrm>
          <a:solidFill>
            <a:srgbClr val="0465A0"/>
          </a:solidFill>
        </p:grpSpPr>
        <p:sp>
          <p:nvSpPr>
            <p:cNvPr id="60" name="Google Shape;10185;p74">
              <a:extLst>
                <a:ext uri="{FF2B5EF4-FFF2-40B4-BE49-F238E27FC236}">
                  <a16:creationId xmlns:a16="http://schemas.microsoft.com/office/drawing/2014/main" id="{E559A54F-6CDA-1F02-5BEF-A37DCF3F7BEF}"/>
                </a:ext>
              </a:extLst>
            </p:cNvPr>
            <p:cNvSpPr/>
            <p:nvPr/>
          </p:nvSpPr>
          <p:spPr>
            <a:xfrm>
              <a:off x="-61783348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61" name="Google Shape;10186;p74">
              <a:extLst>
                <a:ext uri="{FF2B5EF4-FFF2-40B4-BE49-F238E27FC236}">
                  <a16:creationId xmlns:a16="http://schemas.microsoft.com/office/drawing/2014/main" id="{6B7FE1CF-A550-53BD-7B13-4C85010D40D6}"/>
                </a:ext>
              </a:extLst>
            </p:cNvPr>
            <p:cNvSpPr/>
            <p:nvPr/>
          </p:nvSpPr>
          <p:spPr>
            <a:xfrm>
              <a:off x="-61739227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sp>
        <p:nvSpPr>
          <p:cNvPr id="62" name="Google Shape;10189;p74">
            <a:extLst>
              <a:ext uri="{FF2B5EF4-FFF2-40B4-BE49-F238E27FC236}">
                <a16:creationId xmlns:a16="http://schemas.microsoft.com/office/drawing/2014/main" id="{EFA50FDB-D28D-ACEF-C2F3-53FC1BDB8712}"/>
              </a:ext>
            </a:extLst>
          </p:cNvPr>
          <p:cNvSpPr/>
          <p:nvPr/>
        </p:nvSpPr>
        <p:spPr>
          <a:xfrm>
            <a:off x="8747950" y="3717611"/>
            <a:ext cx="526279" cy="437343"/>
          </a:xfrm>
          <a:custGeom>
            <a:avLst/>
            <a:gdLst/>
            <a:ahLst/>
            <a:cxnLst/>
            <a:rect l="l" t="t" r="r" b="b"/>
            <a:pathLst>
              <a:path w="12729" h="9925" extrusionOk="0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4"/>
                </a:lnTo>
                <a:lnTo>
                  <a:pt x="978" y="6239"/>
                </a:lnTo>
                <a:cubicBezTo>
                  <a:pt x="960" y="6256"/>
                  <a:pt x="937" y="6264"/>
                  <a:pt x="914" y="6264"/>
                </a:cubicBezTo>
                <a:cubicBezTo>
                  <a:pt x="854" y="6264"/>
                  <a:pt x="788" y="621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4128" y="7184"/>
                </a:moveTo>
                <a:lnTo>
                  <a:pt x="6963" y="8035"/>
                </a:lnTo>
                <a:cubicBezTo>
                  <a:pt x="6648" y="8507"/>
                  <a:pt x="6176" y="8759"/>
                  <a:pt x="5640" y="8759"/>
                </a:cubicBezTo>
                <a:cubicBezTo>
                  <a:pt x="4821" y="8759"/>
                  <a:pt x="4097" y="8066"/>
                  <a:pt x="4128" y="7184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198"/>
                </a:cubicBezTo>
                <a:lnTo>
                  <a:pt x="11815" y="8665"/>
                </a:lnTo>
                <a:cubicBezTo>
                  <a:pt x="11815" y="8885"/>
                  <a:pt x="11626" y="9043"/>
                  <a:pt x="11374" y="9043"/>
                </a:cubicBezTo>
                <a:cubicBezTo>
                  <a:pt x="11154" y="9043"/>
                  <a:pt x="10996" y="8854"/>
                  <a:pt x="10996" y="8665"/>
                </a:cubicBezTo>
                <a:lnTo>
                  <a:pt x="10996" y="1198"/>
                </a:lnTo>
                <a:cubicBezTo>
                  <a:pt x="10996" y="977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70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5"/>
                  <a:pt x="983" y="7095"/>
                </a:cubicBezTo>
                <a:cubicBezTo>
                  <a:pt x="1127" y="7095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44"/>
                  <a:pt x="4286" y="9641"/>
                  <a:pt x="5672" y="9641"/>
                </a:cubicBezTo>
                <a:cubicBezTo>
                  <a:pt x="6585" y="9641"/>
                  <a:pt x="7405" y="9074"/>
                  <a:pt x="7814" y="8287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96"/>
                </a:cubicBezTo>
                <a:lnTo>
                  <a:pt x="12729" y="1261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/>
          </a:lstStyle>
          <a:p>
            <a:endParaRPr sz="1400"/>
          </a:p>
        </p:txBody>
      </p:sp>
      <p:grpSp>
        <p:nvGrpSpPr>
          <p:cNvPr id="63" name="Google Shape;10190;p74">
            <a:extLst>
              <a:ext uri="{FF2B5EF4-FFF2-40B4-BE49-F238E27FC236}">
                <a16:creationId xmlns:a16="http://schemas.microsoft.com/office/drawing/2014/main" id="{EEFBB8FB-E1F5-3430-CC73-BF3F5299D390}"/>
              </a:ext>
            </a:extLst>
          </p:cNvPr>
          <p:cNvGrpSpPr/>
          <p:nvPr/>
        </p:nvGrpSpPr>
        <p:grpSpPr>
          <a:xfrm>
            <a:off x="10482871" y="3656982"/>
            <a:ext cx="479588" cy="504969"/>
            <a:chOff x="-59869425" y="4102225"/>
            <a:chExt cx="319025" cy="315175"/>
          </a:xfrm>
          <a:solidFill>
            <a:srgbClr val="0465A0"/>
          </a:solidFill>
        </p:grpSpPr>
        <p:sp>
          <p:nvSpPr>
            <p:cNvPr id="64" name="Google Shape;10191;p74">
              <a:extLst>
                <a:ext uri="{FF2B5EF4-FFF2-40B4-BE49-F238E27FC236}">
                  <a16:creationId xmlns:a16="http://schemas.microsoft.com/office/drawing/2014/main" id="{91A4A2BF-CD66-7989-EE39-F4EE75D0338A}"/>
                </a:ext>
              </a:extLst>
            </p:cNvPr>
            <p:cNvSpPr/>
            <p:nvPr/>
          </p:nvSpPr>
          <p:spPr>
            <a:xfrm>
              <a:off x="-59869425" y="4102225"/>
              <a:ext cx="149675" cy="256825"/>
            </a:xfrm>
            <a:custGeom>
              <a:avLst/>
              <a:gdLst/>
              <a:ahLst/>
              <a:cxnLst/>
              <a:rect l="l" t="t" r="r" b="b"/>
              <a:pathLst>
                <a:path w="5987" h="10273" extrusionOk="0">
                  <a:moveTo>
                    <a:pt x="5532" y="1"/>
                  </a:moveTo>
                  <a:cubicBezTo>
                    <a:pt x="5515" y="1"/>
                    <a:pt x="5499" y="2"/>
                    <a:pt x="5483" y="4"/>
                  </a:cubicBezTo>
                  <a:cubicBezTo>
                    <a:pt x="2364" y="445"/>
                    <a:pt x="1" y="3123"/>
                    <a:pt x="1" y="6274"/>
                  </a:cubicBezTo>
                  <a:cubicBezTo>
                    <a:pt x="1" y="7692"/>
                    <a:pt x="442" y="8983"/>
                    <a:pt x="1293" y="10086"/>
                  </a:cubicBezTo>
                  <a:cubicBezTo>
                    <a:pt x="1381" y="10209"/>
                    <a:pt x="1507" y="10273"/>
                    <a:pt x="1635" y="10273"/>
                  </a:cubicBezTo>
                  <a:cubicBezTo>
                    <a:pt x="1737" y="10273"/>
                    <a:pt x="1839" y="10233"/>
                    <a:pt x="1923" y="10149"/>
                  </a:cubicBezTo>
                  <a:lnTo>
                    <a:pt x="3719" y="8353"/>
                  </a:lnTo>
                  <a:cubicBezTo>
                    <a:pt x="3813" y="8259"/>
                    <a:pt x="3845" y="8007"/>
                    <a:pt x="3782" y="7849"/>
                  </a:cubicBezTo>
                  <a:cubicBezTo>
                    <a:pt x="3498" y="7376"/>
                    <a:pt x="3341" y="6809"/>
                    <a:pt x="3341" y="6274"/>
                  </a:cubicBezTo>
                  <a:cubicBezTo>
                    <a:pt x="3341" y="4888"/>
                    <a:pt x="4286" y="3659"/>
                    <a:pt x="5672" y="3312"/>
                  </a:cubicBezTo>
                  <a:cubicBezTo>
                    <a:pt x="5861" y="3281"/>
                    <a:pt x="5987" y="3123"/>
                    <a:pt x="5987" y="2934"/>
                  </a:cubicBezTo>
                  <a:lnTo>
                    <a:pt x="5987" y="414"/>
                  </a:lnTo>
                  <a:cubicBezTo>
                    <a:pt x="5958" y="180"/>
                    <a:pt x="5739" y="1"/>
                    <a:pt x="55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65" name="Google Shape;10192;p74">
              <a:extLst>
                <a:ext uri="{FF2B5EF4-FFF2-40B4-BE49-F238E27FC236}">
                  <a16:creationId xmlns:a16="http://schemas.microsoft.com/office/drawing/2014/main" id="{A73B03A9-A985-52D3-21BB-2A1F178825BE}"/>
                </a:ext>
              </a:extLst>
            </p:cNvPr>
            <p:cNvSpPr/>
            <p:nvPr/>
          </p:nvSpPr>
          <p:spPr>
            <a:xfrm>
              <a:off x="-59811127" y="4322075"/>
              <a:ext cx="201650" cy="95325"/>
            </a:xfrm>
            <a:custGeom>
              <a:avLst/>
              <a:gdLst/>
              <a:ahLst/>
              <a:cxnLst/>
              <a:rect l="l" t="t" r="r" b="b"/>
              <a:pathLst>
                <a:path w="8066" h="3812" extrusionOk="0">
                  <a:moveTo>
                    <a:pt x="5758" y="0"/>
                  </a:moveTo>
                  <a:cubicBezTo>
                    <a:pt x="5692" y="0"/>
                    <a:pt x="5629" y="11"/>
                    <a:pt x="5577" y="32"/>
                  </a:cubicBezTo>
                  <a:cubicBezTo>
                    <a:pt x="5091" y="339"/>
                    <a:pt x="4530" y="489"/>
                    <a:pt x="3972" y="489"/>
                  </a:cubicBezTo>
                  <a:cubicBezTo>
                    <a:pt x="3444" y="489"/>
                    <a:pt x="2917" y="355"/>
                    <a:pt x="2458" y="95"/>
                  </a:cubicBezTo>
                  <a:cubicBezTo>
                    <a:pt x="2389" y="53"/>
                    <a:pt x="2314" y="30"/>
                    <a:pt x="2239" y="30"/>
                  </a:cubicBezTo>
                  <a:cubicBezTo>
                    <a:pt x="2141" y="30"/>
                    <a:pt x="2042" y="69"/>
                    <a:pt x="1954" y="158"/>
                  </a:cubicBezTo>
                  <a:lnTo>
                    <a:pt x="189" y="1922"/>
                  </a:lnTo>
                  <a:cubicBezTo>
                    <a:pt x="0" y="2143"/>
                    <a:pt x="32" y="2395"/>
                    <a:pt x="221" y="2552"/>
                  </a:cubicBezTo>
                  <a:cubicBezTo>
                    <a:pt x="1324" y="3403"/>
                    <a:pt x="2615" y="3812"/>
                    <a:pt x="4001" y="3812"/>
                  </a:cubicBezTo>
                  <a:cubicBezTo>
                    <a:pt x="5388" y="3812"/>
                    <a:pt x="6711" y="3403"/>
                    <a:pt x="7814" y="2521"/>
                  </a:cubicBezTo>
                  <a:cubicBezTo>
                    <a:pt x="8034" y="2363"/>
                    <a:pt x="8066" y="2080"/>
                    <a:pt x="7877" y="1890"/>
                  </a:cubicBezTo>
                  <a:lnTo>
                    <a:pt x="6112" y="126"/>
                  </a:lnTo>
                  <a:cubicBezTo>
                    <a:pt x="6028" y="42"/>
                    <a:pt x="5888" y="0"/>
                    <a:pt x="57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66" name="Google Shape;10193;p74">
              <a:extLst>
                <a:ext uri="{FF2B5EF4-FFF2-40B4-BE49-F238E27FC236}">
                  <a16:creationId xmlns:a16="http://schemas.microsoft.com/office/drawing/2014/main" id="{6AE8D6D1-BEAB-AC4C-BDC1-39DD35448E88}"/>
                </a:ext>
              </a:extLst>
            </p:cNvPr>
            <p:cNvSpPr/>
            <p:nvPr/>
          </p:nvSpPr>
          <p:spPr>
            <a:xfrm>
              <a:off x="-59700077" y="4102225"/>
              <a:ext cx="149675" cy="256525"/>
            </a:xfrm>
            <a:custGeom>
              <a:avLst/>
              <a:gdLst/>
              <a:ahLst/>
              <a:cxnLst/>
              <a:rect l="l" t="t" r="r" b="b"/>
              <a:pathLst>
                <a:path w="5987" h="10261" extrusionOk="0">
                  <a:moveTo>
                    <a:pt x="418" y="1"/>
                  </a:moveTo>
                  <a:cubicBezTo>
                    <a:pt x="190" y="1"/>
                    <a:pt x="1" y="180"/>
                    <a:pt x="1" y="414"/>
                  </a:cubicBezTo>
                  <a:lnTo>
                    <a:pt x="1" y="2934"/>
                  </a:lnTo>
                  <a:cubicBezTo>
                    <a:pt x="1" y="3123"/>
                    <a:pt x="127" y="3281"/>
                    <a:pt x="316" y="3312"/>
                  </a:cubicBezTo>
                  <a:cubicBezTo>
                    <a:pt x="1639" y="3659"/>
                    <a:pt x="2647" y="4856"/>
                    <a:pt x="2647" y="6274"/>
                  </a:cubicBezTo>
                  <a:cubicBezTo>
                    <a:pt x="2647" y="6809"/>
                    <a:pt x="2489" y="7376"/>
                    <a:pt x="2206" y="7849"/>
                  </a:cubicBezTo>
                  <a:cubicBezTo>
                    <a:pt x="2080" y="8007"/>
                    <a:pt x="2111" y="8196"/>
                    <a:pt x="2269" y="8353"/>
                  </a:cubicBezTo>
                  <a:lnTo>
                    <a:pt x="4065" y="10149"/>
                  </a:lnTo>
                  <a:cubicBezTo>
                    <a:pt x="4137" y="10221"/>
                    <a:pt x="4242" y="10260"/>
                    <a:pt x="4350" y="10260"/>
                  </a:cubicBezTo>
                  <a:cubicBezTo>
                    <a:pt x="4478" y="10260"/>
                    <a:pt x="4609" y="10205"/>
                    <a:pt x="4695" y="10086"/>
                  </a:cubicBezTo>
                  <a:cubicBezTo>
                    <a:pt x="5514" y="8983"/>
                    <a:pt x="5987" y="7660"/>
                    <a:pt x="5987" y="6274"/>
                  </a:cubicBezTo>
                  <a:cubicBezTo>
                    <a:pt x="5892" y="3123"/>
                    <a:pt x="3592" y="445"/>
                    <a:pt x="473" y="4"/>
                  </a:cubicBezTo>
                  <a:cubicBezTo>
                    <a:pt x="455" y="2"/>
                    <a:pt x="436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67" name="Google Shape;10194;p74">
              <a:extLst>
                <a:ext uri="{FF2B5EF4-FFF2-40B4-BE49-F238E27FC236}">
                  <a16:creationId xmlns:a16="http://schemas.microsoft.com/office/drawing/2014/main" id="{9373EA8F-954E-EF5A-9ED1-D549816C8A7A}"/>
                </a:ext>
              </a:extLst>
            </p:cNvPr>
            <p:cNvSpPr/>
            <p:nvPr/>
          </p:nvSpPr>
          <p:spPr>
            <a:xfrm>
              <a:off x="-59742598" y="4187375"/>
              <a:ext cx="63025" cy="144950"/>
            </a:xfrm>
            <a:custGeom>
              <a:avLst/>
              <a:gdLst/>
              <a:ahLst/>
              <a:cxnLst/>
              <a:rect l="l" t="t" r="r" b="b"/>
              <a:pathLst>
                <a:path w="2521" h="5798" extrusionOk="0">
                  <a:moveTo>
                    <a:pt x="1260" y="1"/>
                  </a:moveTo>
                  <a:cubicBezTo>
                    <a:pt x="1040" y="1"/>
                    <a:pt x="819" y="190"/>
                    <a:pt x="819" y="379"/>
                  </a:cubicBezTo>
                  <a:lnTo>
                    <a:pt x="819" y="662"/>
                  </a:lnTo>
                  <a:cubicBezTo>
                    <a:pt x="347" y="820"/>
                    <a:pt x="0" y="1293"/>
                    <a:pt x="0" y="1860"/>
                  </a:cubicBezTo>
                  <a:cubicBezTo>
                    <a:pt x="0" y="2521"/>
                    <a:pt x="567" y="2899"/>
                    <a:pt x="977" y="3214"/>
                  </a:cubicBezTo>
                  <a:cubicBezTo>
                    <a:pt x="1292" y="3466"/>
                    <a:pt x="1670" y="3687"/>
                    <a:pt x="1670" y="3939"/>
                  </a:cubicBezTo>
                  <a:cubicBezTo>
                    <a:pt x="1670" y="4160"/>
                    <a:pt x="1450" y="4380"/>
                    <a:pt x="1260" y="4380"/>
                  </a:cubicBezTo>
                  <a:cubicBezTo>
                    <a:pt x="1071" y="4380"/>
                    <a:pt x="819" y="4160"/>
                    <a:pt x="819" y="3939"/>
                  </a:cubicBezTo>
                  <a:cubicBezTo>
                    <a:pt x="819" y="3687"/>
                    <a:pt x="630" y="3529"/>
                    <a:pt x="441" y="3529"/>
                  </a:cubicBezTo>
                  <a:cubicBezTo>
                    <a:pt x="252" y="3529"/>
                    <a:pt x="32" y="3750"/>
                    <a:pt x="32" y="3939"/>
                  </a:cubicBezTo>
                  <a:cubicBezTo>
                    <a:pt x="32" y="4475"/>
                    <a:pt x="410" y="4916"/>
                    <a:pt x="882" y="5105"/>
                  </a:cubicBezTo>
                  <a:lnTo>
                    <a:pt x="882" y="5388"/>
                  </a:lnTo>
                  <a:cubicBezTo>
                    <a:pt x="882" y="5640"/>
                    <a:pt x="1071" y="5798"/>
                    <a:pt x="1292" y="5798"/>
                  </a:cubicBezTo>
                  <a:cubicBezTo>
                    <a:pt x="1544" y="5798"/>
                    <a:pt x="1702" y="5577"/>
                    <a:pt x="1702" y="5388"/>
                  </a:cubicBezTo>
                  <a:lnTo>
                    <a:pt x="1702" y="5073"/>
                  </a:lnTo>
                  <a:cubicBezTo>
                    <a:pt x="2174" y="4916"/>
                    <a:pt x="2521" y="4443"/>
                    <a:pt x="2521" y="3907"/>
                  </a:cubicBezTo>
                  <a:cubicBezTo>
                    <a:pt x="2521" y="3214"/>
                    <a:pt x="1985" y="2836"/>
                    <a:pt x="1544" y="2521"/>
                  </a:cubicBezTo>
                  <a:cubicBezTo>
                    <a:pt x="1229" y="2269"/>
                    <a:pt x="882" y="2049"/>
                    <a:pt x="882" y="1797"/>
                  </a:cubicBezTo>
                  <a:cubicBezTo>
                    <a:pt x="882" y="1576"/>
                    <a:pt x="1071" y="1419"/>
                    <a:pt x="1292" y="1419"/>
                  </a:cubicBezTo>
                  <a:cubicBezTo>
                    <a:pt x="1544" y="1419"/>
                    <a:pt x="1702" y="1608"/>
                    <a:pt x="1702" y="1797"/>
                  </a:cubicBezTo>
                  <a:cubicBezTo>
                    <a:pt x="1702" y="2049"/>
                    <a:pt x="1891" y="2238"/>
                    <a:pt x="2143" y="2238"/>
                  </a:cubicBezTo>
                  <a:cubicBezTo>
                    <a:pt x="2363" y="2238"/>
                    <a:pt x="2521" y="2049"/>
                    <a:pt x="2521" y="1797"/>
                  </a:cubicBezTo>
                  <a:cubicBezTo>
                    <a:pt x="2521" y="1261"/>
                    <a:pt x="2174" y="820"/>
                    <a:pt x="1702" y="631"/>
                  </a:cubicBezTo>
                  <a:lnTo>
                    <a:pt x="1702" y="347"/>
                  </a:lnTo>
                  <a:cubicBezTo>
                    <a:pt x="1702" y="158"/>
                    <a:pt x="1513" y="1"/>
                    <a:pt x="12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68" name="Google Shape;10221;p74">
            <a:extLst>
              <a:ext uri="{FF2B5EF4-FFF2-40B4-BE49-F238E27FC236}">
                <a16:creationId xmlns:a16="http://schemas.microsoft.com/office/drawing/2014/main" id="{1CE461CB-5F30-9D7C-C1F4-798413101DA6}"/>
              </a:ext>
            </a:extLst>
          </p:cNvPr>
          <p:cNvGrpSpPr/>
          <p:nvPr/>
        </p:nvGrpSpPr>
        <p:grpSpPr>
          <a:xfrm>
            <a:off x="5113963" y="4622598"/>
            <a:ext cx="422624" cy="511209"/>
            <a:chOff x="2423775" y="3226875"/>
            <a:chExt cx="259925" cy="295000"/>
          </a:xfrm>
          <a:solidFill>
            <a:srgbClr val="0465A0"/>
          </a:solidFill>
        </p:grpSpPr>
        <p:sp>
          <p:nvSpPr>
            <p:cNvPr id="69" name="Google Shape;10222;p74">
              <a:extLst>
                <a:ext uri="{FF2B5EF4-FFF2-40B4-BE49-F238E27FC236}">
                  <a16:creationId xmlns:a16="http://schemas.microsoft.com/office/drawing/2014/main" id="{CC605FD7-EE05-EDF2-5231-0CBD4BEFADD1}"/>
                </a:ext>
              </a:extLst>
            </p:cNvPr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70" name="Google Shape;10223;p74">
              <a:extLst>
                <a:ext uri="{FF2B5EF4-FFF2-40B4-BE49-F238E27FC236}">
                  <a16:creationId xmlns:a16="http://schemas.microsoft.com/office/drawing/2014/main" id="{3493D17F-8223-E80E-1061-4F3B5905D7C5}"/>
                </a:ext>
              </a:extLst>
            </p:cNvPr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71" name="Google Shape;10224;p74">
              <a:extLst>
                <a:ext uri="{FF2B5EF4-FFF2-40B4-BE49-F238E27FC236}">
                  <a16:creationId xmlns:a16="http://schemas.microsoft.com/office/drawing/2014/main" id="{85117F0A-83B9-E9ED-A38D-EF40453EBBC1}"/>
                </a:ext>
              </a:extLst>
            </p:cNvPr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72" name="Google Shape;10240;p74">
            <a:extLst>
              <a:ext uri="{FF2B5EF4-FFF2-40B4-BE49-F238E27FC236}">
                <a16:creationId xmlns:a16="http://schemas.microsoft.com/office/drawing/2014/main" id="{101218CD-35F8-EE9E-8DAE-D8D3E15655E0}"/>
              </a:ext>
            </a:extLst>
          </p:cNvPr>
          <p:cNvGrpSpPr/>
          <p:nvPr/>
        </p:nvGrpSpPr>
        <p:grpSpPr>
          <a:xfrm>
            <a:off x="6965529" y="4627478"/>
            <a:ext cx="486688" cy="480493"/>
            <a:chOff x="4266025" y="3609275"/>
            <a:chExt cx="299325" cy="277275"/>
          </a:xfrm>
          <a:solidFill>
            <a:srgbClr val="0465A0"/>
          </a:solidFill>
        </p:grpSpPr>
        <p:sp>
          <p:nvSpPr>
            <p:cNvPr id="73" name="Google Shape;10241;p74">
              <a:extLst>
                <a:ext uri="{FF2B5EF4-FFF2-40B4-BE49-F238E27FC236}">
                  <a16:creationId xmlns:a16="http://schemas.microsoft.com/office/drawing/2014/main" id="{449C0A60-088A-B5D8-B6CB-E8962AC5375F}"/>
                </a:ext>
              </a:extLst>
            </p:cNvPr>
            <p:cNvSpPr/>
            <p:nvPr/>
          </p:nvSpPr>
          <p:spPr>
            <a:xfrm>
              <a:off x="4266025" y="3609275"/>
              <a:ext cx="299325" cy="224500"/>
            </a:xfrm>
            <a:custGeom>
              <a:avLst/>
              <a:gdLst/>
              <a:ahLst/>
              <a:cxnLst/>
              <a:rect l="l" t="t" r="r" b="b"/>
              <a:pathLst>
                <a:path w="11973" h="8980" extrusionOk="0">
                  <a:moveTo>
                    <a:pt x="2017" y="3749"/>
                  </a:moveTo>
                  <a:lnTo>
                    <a:pt x="3119" y="5514"/>
                  </a:lnTo>
                  <a:lnTo>
                    <a:pt x="914" y="5514"/>
                  </a:lnTo>
                  <a:lnTo>
                    <a:pt x="2017" y="3749"/>
                  </a:lnTo>
                  <a:close/>
                  <a:moveTo>
                    <a:pt x="9641" y="3749"/>
                  </a:moveTo>
                  <a:lnTo>
                    <a:pt x="10744" y="5514"/>
                  </a:lnTo>
                  <a:lnTo>
                    <a:pt x="8538" y="5514"/>
                  </a:lnTo>
                  <a:lnTo>
                    <a:pt x="9641" y="3749"/>
                  </a:lnTo>
                  <a:close/>
                  <a:moveTo>
                    <a:pt x="5892" y="0"/>
                  </a:moveTo>
                  <a:cubicBezTo>
                    <a:pt x="5325" y="0"/>
                    <a:pt x="4852" y="473"/>
                    <a:pt x="4852" y="1040"/>
                  </a:cubicBezTo>
                  <a:lnTo>
                    <a:pt x="4852" y="1166"/>
                  </a:lnTo>
                  <a:lnTo>
                    <a:pt x="4537" y="1324"/>
                  </a:lnTo>
                  <a:cubicBezTo>
                    <a:pt x="3812" y="1733"/>
                    <a:pt x="3529" y="1891"/>
                    <a:pt x="3025" y="1954"/>
                  </a:cubicBezTo>
                  <a:cubicBezTo>
                    <a:pt x="2867" y="1607"/>
                    <a:pt x="2521" y="1324"/>
                    <a:pt x="2080" y="1324"/>
                  </a:cubicBezTo>
                  <a:cubicBezTo>
                    <a:pt x="1702" y="1324"/>
                    <a:pt x="1324" y="1576"/>
                    <a:pt x="1166" y="1922"/>
                  </a:cubicBezTo>
                  <a:cubicBezTo>
                    <a:pt x="946" y="1891"/>
                    <a:pt x="693" y="1796"/>
                    <a:pt x="504" y="1733"/>
                  </a:cubicBezTo>
                  <a:cubicBezTo>
                    <a:pt x="454" y="1708"/>
                    <a:pt x="403" y="1696"/>
                    <a:pt x="355" y="1696"/>
                  </a:cubicBezTo>
                  <a:cubicBezTo>
                    <a:pt x="223" y="1696"/>
                    <a:pt x="110" y="1784"/>
                    <a:pt x="63" y="1922"/>
                  </a:cubicBezTo>
                  <a:cubicBezTo>
                    <a:pt x="0" y="2111"/>
                    <a:pt x="63" y="2332"/>
                    <a:pt x="252" y="2363"/>
                  </a:cubicBezTo>
                  <a:cubicBezTo>
                    <a:pt x="536" y="2489"/>
                    <a:pt x="820" y="2552"/>
                    <a:pt x="1135" y="2615"/>
                  </a:cubicBezTo>
                  <a:cubicBezTo>
                    <a:pt x="1198" y="2867"/>
                    <a:pt x="1387" y="3119"/>
                    <a:pt x="1607" y="3277"/>
                  </a:cubicBezTo>
                  <a:lnTo>
                    <a:pt x="95" y="5671"/>
                  </a:lnTo>
                  <a:cubicBezTo>
                    <a:pt x="95" y="5703"/>
                    <a:pt x="63" y="5829"/>
                    <a:pt x="63" y="5860"/>
                  </a:cubicBezTo>
                  <a:lnTo>
                    <a:pt x="63" y="6238"/>
                  </a:lnTo>
                  <a:cubicBezTo>
                    <a:pt x="63" y="7372"/>
                    <a:pt x="1009" y="8318"/>
                    <a:pt x="2143" y="8318"/>
                  </a:cubicBezTo>
                  <a:cubicBezTo>
                    <a:pt x="3308" y="8318"/>
                    <a:pt x="4254" y="7372"/>
                    <a:pt x="4254" y="6238"/>
                  </a:cubicBezTo>
                  <a:lnTo>
                    <a:pt x="4254" y="5860"/>
                  </a:lnTo>
                  <a:cubicBezTo>
                    <a:pt x="4254" y="5829"/>
                    <a:pt x="4191" y="5703"/>
                    <a:pt x="4191" y="5671"/>
                  </a:cubicBezTo>
                  <a:lnTo>
                    <a:pt x="2710" y="3277"/>
                  </a:lnTo>
                  <a:cubicBezTo>
                    <a:pt x="2930" y="3151"/>
                    <a:pt x="3088" y="2930"/>
                    <a:pt x="3182" y="2647"/>
                  </a:cubicBezTo>
                  <a:cubicBezTo>
                    <a:pt x="3844" y="2521"/>
                    <a:pt x="4191" y="2363"/>
                    <a:pt x="4947" y="1922"/>
                  </a:cubicBezTo>
                  <a:lnTo>
                    <a:pt x="4947" y="8979"/>
                  </a:lnTo>
                  <a:lnTo>
                    <a:pt x="7089" y="8979"/>
                  </a:lnTo>
                  <a:lnTo>
                    <a:pt x="7089" y="1922"/>
                  </a:lnTo>
                  <a:cubicBezTo>
                    <a:pt x="7814" y="2332"/>
                    <a:pt x="8192" y="2521"/>
                    <a:pt x="8853" y="2647"/>
                  </a:cubicBezTo>
                  <a:cubicBezTo>
                    <a:pt x="8916" y="2899"/>
                    <a:pt x="9074" y="3119"/>
                    <a:pt x="9326" y="3277"/>
                  </a:cubicBezTo>
                  <a:lnTo>
                    <a:pt x="7814" y="5671"/>
                  </a:lnTo>
                  <a:cubicBezTo>
                    <a:pt x="7814" y="5703"/>
                    <a:pt x="7782" y="5829"/>
                    <a:pt x="7782" y="5860"/>
                  </a:cubicBezTo>
                  <a:lnTo>
                    <a:pt x="7782" y="6238"/>
                  </a:lnTo>
                  <a:cubicBezTo>
                    <a:pt x="7782" y="7372"/>
                    <a:pt x="8727" y="8318"/>
                    <a:pt x="9861" y="8318"/>
                  </a:cubicBezTo>
                  <a:cubicBezTo>
                    <a:pt x="11027" y="8318"/>
                    <a:pt x="11972" y="7372"/>
                    <a:pt x="11972" y="6238"/>
                  </a:cubicBezTo>
                  <a:lnTo>
                    <a:pt x="11972" y="5860"/>
                  </a:lnTo>
                  <a:cubicBezTo>
                    <a:pt x="11972" y="5829"/>
                    <a:pt x="11909" y="5703"/>
                    <a:pt x="11909" y="5671"/>
                  </a:cubicBezTo>
                  <a:lnTo>
                    <a:pt x="10429" y="3277"/>
                  </a:lnTo>
                  <a:cubicBezTo>
                    <a:pt x="10429" y="3151"/>
                    <a:pt x="10618" y="2930"/>
                    <a:pt x="10681" y="2615"/>
                  </a:cubicBezTo>
                  <a:cubicBezTo>
                    <a:pt x="10933" y="2521"/>
                    <a:pt x="11248" y="2458"/>
                    <a:pt x="11531" y="2363"/>
                  </a:cubicBezTo>
                  <a:cubicBezTo>
                    <a:pt x="11720" y="2300"/>
                    <a:pt x="11815" y="2080"/>
                    <a:pt x="11720" y="1922"/>
                  </a:cubicBezTo>
                  <a:cubicBezTo>
                    <a:pt x="11674" y="1784"/>
                    <a:pt x="11560" y="1696"/>
                    <a:pt x="11429" y="1696"/>
                  </a:cubicBezTo>
                  <a:cubicBezTo>
                    <a:pt x="11380" y="1696"/>
                    <a:pt x="11330" y="1708"/>
                    <a:pt x="11279" y="1733"/>
                  </a:cubicBezTo>
                  <a:cubicBezTo>
                    <a:pt x="11059" y="1796"/>
                    <a:pt x="10870" y="1891"/>
                    <a:pt x="10618" y="1922"/>
                  </a:cubicBezTo>
                  <a:cubicBezTo>
                    <a:pt x="10460" y="1576"/>
                    <a:pt x="10113" y="1324"/>
                    <a:pt x="9704" y="1324"/>
                  </a:cubicBezTo>
                  <a:cubicBezTo>
                    <a:pt x="9294" y="1324"/>
                    <a:pt x="8916" y="1576"/>
                    <a:pt x="8790" y="1954"/>
                  </a:cubicBezTo>
                  <a:cubicBezTo>
                    <a:pt x="8255" y="1891"/>
                    <a:pt x="8003" y="1733"/>
                    <a:pt x="7278" y="1324"/>
                  </a:cubicBezTo>
                  <a:lnTo>
                    <a:pt x="6963" y="1166"/>
                  </a:lnTo>
                  <a:lnTo>
                    <a:pt x="6963" y="1040"/>
                  </a:lnTo>
                  <a:cubicBezTo>
                    <a:pt x="6963" y="441"/>
                    <a:pt x="6490" y="0"/>
                    <a:pt x="58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74" name="Google Shape;10242;p74">
              <a:extLst>
                <a:ext uri="{FF2B5EF4-FFF2-40B4-BE49-F238E27FC236}">
                  <a16:creationId xmlns:a16="http://schemas.microsoft.com/office/drawing/2014/main" id="{0B60EDC7-3F03-9A27-B1D9-EA37A22F7F47}"/>
                </a:ext>
              </a:extLst>
            </p:cNvPr>
            <p:cNvSpPr/>
            <p:nvPr/>
          </p:nvSpPr>
          <p:spPr>
            <a:xfrm>
              <a:off x="4332975" y="3851850"/>
              <a:ext cx="157550" cy="34700"/>
            </a:xfrm>
            <a:custGeom>
              <a:avLst/>
              <a:gdLst/>
              <a:ahLst/>
              <a:cxnLst/>
              <a:rect l="l" t="t" r="r" b="b"/>
              <a:pathLst>
                <a:path w="6302" h="1388" extrusionOk="0">
                  <a:moveTo>
                    <a:pt x="693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1040"/>
                  </a:lnTo>
                  <a:cubicBezTo>
                    <a:pt x="0" y="1261"/>
                    <a:pt x="158" y="1387"/>
                    <a:pt x="347" y="1387"/>
                  </a:cubicBezTo>
                  <a:lnTo>
                    <a:pt x="5955" y="1387"/>
                  </a:lnTo>
                  <a:cubicBezTo>
                    <a:pt x="6144" y="1356"/>
                    <a:pt x="6301" y="1198"/>
                    <a:pt x="6301" y="1040"/>
                  </a:cubicBezTo>
                  <a:lnTo>
                    <a:pt x="6301" y="694"/>
                  </a:lnTo>
                  <a:cubicBezTo>
                    <a:pt x="6301" y="316"/>
                    <a:pt x="5986" y="1"/>
                    <a:pt x="5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75" name="Google Shape;10303;p74">
            <a:extLst>
              <a:ext uri="{FF2B5EF4-FFF2-40B4-BE49-F238E27FC236}">
                <a16:creationId xmlns:a16="http://schemas.microsoft.com/office/drawing/2014/main" id="{A87F6AE6-3536-2E29-61F9-FF2BA09029A2}"/>
              </a:ext>
            </a:extLst>
          </p:cNvPr>
          <p:cNvGrpSpPr/>
          <p:nvPr/>
        </p:nvGrpSpPr>
        <p:grpSpPr>
          <a:xfrm>
            <a:off x="7899452" y="4585629"/>
            <a:ext cx="480307" cy="511859"/>
            <a:chOff x="4628325" y="3599825"/>
            <a:chExt cx="295400" cy="295375"/>
          </a:xfrm>
          <a:solidFill>
            <a:srgbClr val="0465A0"/>
          </a:solidFill>
        </p:grpSpPr>
        <p:sp>
          <p:nvSpPr>
            <p:cNvPr id="76" name="Google Shape;10304;p74">
              <a:extLst>
                <a:ext uri="{FF2B5EF4-FFF2-40B4-BE49-F238E27FC236}">
                  <a16:creationId xmlns:a16="http://schemas.microsoft.com/office/drawing/2014/main" id="{189ED619-6D05-930C-E8F8-64EACB89277F}"/>
                </a:ext>
              </a:extLst>
            </p:cNvPr>
            <p:cNvSpPr/>
            <p:nvPr/>
          </p:nvSpPr>
          <p:spPr>
            <a:xfrm>
              <a:off x="4679525" y="3686450"/>
              <a:ext cx="17350" cy="86675"/>
            </a:xfrm>
            <a:custGeom>
              <a:avLst/>
              <a:gdLst/>
              <a:ahLst/>
              <a:cxnLst/>
              <a:rect l="l" t="t" r="r" b="b"/>
              <a:pathLst>
                <a:path w="69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77" name="Google Shape;10305;p74">
              <a:extLst>
                <a:ext uri="{FF2B5EF4-FFF2-40B4-BE49-F238E27FC236}">
                  <a16:creationId xmlns:a16="http://schemas.microsoft.com/office/drawing/2014/main" id="{CD5A39D7-3A50-FFC7-510D-F8165ABF4EDE}"/>
                </a:ext>
              </a:extLst>
            </p:cNvPr>
            <p:cNvSpPr/>
            <p:nvPr/>
          </p:nvSpPr>
          <p:spPr>
            <a:xfrm>
              <a:off x="4854375" y="3686450"/>
              <a:ext cx="18150" cy="86675"/>
            </a:xfrm>
            <a:custGeom>
              <a:avLst/>
              <a:gdLst/>
              <a:ahLst/>
              <a:cxnLst/>
              <a:rect l="l" t="t" r="r" b="b"/>
              <a:pathLst>
                <a:path w="726" h="3467" extrusionOk="0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78" name="Google Shape;10306;p74">
              <a:extLst>
                <a:ext uri="{FF2B5EF4-FFF2-40B4-BE49-F238E27FC236}">
                  <a16:creationId xmlns:a16="http://schemas.microsoft.com/office/drawing/2014/main" id="{E15E9C3A-7FCD-B76E-29E8-C652EE90D306}"/>
                </a:ext>
              </a:extLst>
            </p:cNvPr>
            <p:cNvSpPr/>
            <p:nvPr/>
          </p:nvSpPr>
          <p:spPr>
            <a:xfrm>
              <a:off x="4679525" y="3790425"/>
              <a:ext cx="17350" cy="104000"/>
            </a:xfrm>
            <a:custGeom>
              <a:avLst/>
              <a:gdLst/>
              <a:ahLst/>
              <a:cxnLst/>
              <a:rect l="l" t="t" r="r" b="b"/>
              <a:pathLst>
                <a:path w="69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79" name="Google Shape;10307;p74">
              <a:extLst>
                <a:ext uri="{FF2B5EF4-FFF2-40B4-BE49-F238E27FC236}">
                  <a16:creationId xmlns:a16="http://schemas.microsoft.com/office/drawing/2014/main" id="{2A1CEB81-6A83-7393-0CA0-443C8BB83672}"/>
                </a:ext>
              </a:extLst>
            </p:cNvPr>
            <p:cNvSpPr/>
            <p:nvPr/>
          </p:nvSpPr>
          <p:spPr>
            <a:xfrm>
              <a:off x="4854375" y="3790425"/>
              <a:ext cx="18150" cy="104000"/>
            </a:xfrm>
            <a:custGeom>
              <a:avLst/>
              <a:gdLst/>
              <a:ahLst/>
              <a:cxnLst/>
              <a:rect l="l" t="t" r="r" b="b"/>
              <a:pathLst>
                <a:path w="726" h="4160" extrusionOk="0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80" name="Google Shape;10308;p74">
              <a:extLst>
                <a:ext uri="{FF2B5EF4-FFF2-40B4-BE49-F238E27FC236}">
                  <a16:creationId xmlns:a16="http://schemas.microsoft.com/office/drawing/2014/main" id="{9391724C-95C1-6D86-48EE-F6929197333E}"/>
                </a:ext>
              </a:extLst>
            </p:cNvPr>
            <p:cNvSpPr/>
            <p:nvPr/>
          </p:nvSpPr>
          <p:spPr>
            <a:xfrm>
              <a:off x="4628325" y="3686450"/>
              <a:ext cx="34675" cy="86675"/>
            </a:xfrm>
            <a:custGeom>
              <a:avLst/>
              <a:gdLst/>
              <a:ahLst/>
              <a:cxnLst/>
              <a:rect l="l" t="t" r="r" b="b"/>
              <a:pathLst>
                <a:path w="1387" h="3467" extrusionOk="0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81" name="Google Shape;10309;p74">
              <a:extLst>
                <a:ext uri="{FF2B5EF4-FFF2-40B4-BE49-F238E27FC236}">
                  <a16:creationId xmlns:a16="http://schemas.microsoft.com/office/drawing/2014/main" id="{8DD33A0C-9232-521D-2F74-16DAD4D20CD3}"/>
                </a:ext>
              </a:extLst>
            </p:cNvPr>
            <p:cNvSpPr/>
            <p:nvPr/>
          </p:nvSpPr>
          <p:spPr>
            <a:xfrm>
              <a:off x="4714975" y="3686450"/>
              <a:ext cx="122100" cy="86675"/>
            </a:xfrm>
            <a:custGeom>
              <a:avLst/>
              <a:gdLst/>
              <a:ahLst/>
              <a:cxnLst/>
              <a:rect l="l" t="t" r="r" b="b"/>
              <a:pathLst>
                <a:path w="488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82" name="Google Shape;10310;p74">
              <a:extLst>
                <a:ext uri="{FF2B5EF4-FFF2-40B4-BE49-F238E27FC236}">
                  <a16:creationId xmlns:a16="http://schemas.microsoft.com/office/drawing/2014/main" id="{33B28D6B-A9F5-B1C1-992E-7F25CC1C2018}"/>
                </a:ext>
              </a:extLst>
            </p:cNvPr>
            <p:cNvSpPr/>
            <p:nvPr/>
          </p:nvSpPr>
          <p:spPr>
            <a:xfrm>
              <a:off x="4889025" y="3777825"/>
              <a:ext cx="34700" cy="117375"/>
            </a:xfrm>
            <a:custGeom>
              <a:avLst/>
              <a:gdLst/>
              <a:ahLst/>
              <a:cxnLst/>
              <a:rect l="l" t="t" r="r" b="b"/>
              <a:pathLst>
                <a:path w="1388" h="4695" extrusionOk="0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83" name="Google Shape;10311;p74">
              <a:extLst>
                <a:ext uri="{FF2B5EF4-FFF2-40B4-BE49-F238E27FC236}">
                  <a16:creationId xmlns:a16="http://schemas.microsoft.com/office/drawing/2014/main" id="{BBE36E30-6B44-4F2C-3105-CB3F369D7119}"/>
                </a:ext>
              </a:extLst>
            </p:cNvPr>
            <p:cNvSpPr/>
            <p:nvPr/>
          </p:nvSpPr>
          <p:spPr>
            <a:xfrm>
              <a:off x="4628325" y="3777825"/>
              <a:ext cx="34675" cy="116600"/>
            </a:xfrm>
            <a:custGeom>
              <a:avLst/>
              <a:gdLst/>
              <a:ahLst/>
              <a:cxnLst/>
              <a:rect l="l" t="t" r="r" b="b"/>
              <a:pathLst>
                <a:path w="1387" h="4664" extrusionOk="0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84" name="Google Shape;10312;p74">
              <a:extLst>
                <a:ext uri="{FF2B5EF4-FFF2-40B4-BE49-F238E27FC236}">
                  <a16:creationId xmlns:a16="http://schemas.microsoft.com/office/drawing/2014/main" id="{36D615CF-6332-8F12-8BC2-242C4D2D56AE}"/>
                </a:ext>
              </a:extLst>
            </p:cNvPr>
            <p:cNvSpPr/>
            <p:nvPr/>
          </p:nvSpPr>
          <p:spPr>
            <a:xfrm>
              <a:off x="4766950" y="37904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85" name="Google Shape;10313;p74">
              <a:extLst>
                <a:ext uri="{FF2B5EF4-FFF2-40B4-BE49-F238E27FC236}">
                  <a16:creationId xmlns:a16="http://schemas.microsoft.com/office/drawing/2014/main" id="{EC24210F-B4D3-F159-D788-F08ECBBA68A1}"/>
                </a:ext>
              </a:extLst>
            </p:cNvPr>
            <p:cNvSpPr/>
            <p:nvPr/>
          </p:nvSpPr>
          <p:spPr>
            <a:xfrm>
              <a:off x="4889025" y="3686450"/>
              <a:ext cx="34700" cy="86675"/>
            </a:xfrm>
            <a:custGeom>
              <a:avLst/>
              <a:gdLst/>
              <a:ahLst/>
              <a:cxnLst/>
              <a:rect l="l" t="t" r="r" b="b"/>
              <a:pathLst>
                <a:path w="1388" h="3467" extrusionOk="0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86" name="Google Shape;10314;p74">
              <a:extLst>
                <a:ext uri="{FF2B5EF4-FFF2-40B4-BE49-F238E27FC236}">
                  <a16:creationId xmlns:a16="http://schemas.microsoft.com/office/drawing/2014/main" id="{584F8AED-DF2A-ACAA-CE89-BC109B209855}"/>
                </a:ext>
              </a:extLst>
            </p:cNvPr>
            <p:cNvSpPr/>
            <p:nvPr/>
          </p:nvSpPr>
          <p:spPr>
            <a:xfrm>
              <a:off x="4714975" y="3790425"/>
              <a:ext cx="122100" cy="104000"/>
            </a:xfrm>
            <a:custGeom>
              <a:avLst/>
              <a:gdLst/>
              <a:ahLst/>
              <a:cxnLst/>
              <a:rect l="l" t="t" r="r" b="b"/>
              <a:pathLst>
                <a:path w="488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87" name="Google Shape;10315;p74">
              <a:extLst>
                <a:ext uri="{FF2B5EF4-FFF2-40B4-BE49-F238E27FC236}">
                  <a16:creationId xmlns:a16="http://schemas.microsoft.com/office/drawing/2014/main" id="{5BEDA1E6-B26B-67FD-1A10-F548B6353690}"/>
                </a:ext>
              </a:extLst>
            </p:cNvPr>
            <p:cNvSpPr/>
            <p:nvPr/>
          </p:nvSpPr>
          <p:spPr>
            <a:xfrm>
              <a:off x="4714175" y="3599825"/>
              <a:ext cx="122100" cy="69325"/>
            </a:xfrm>
            <a:custGeom>
              <a:avLst/>
              <a:gdLst/>
              <a:ahLst/>
              <a:cxnLst/>
              <a:rect l="l" t="t" r="r" b="b"/>
              <a:pathLst>
                <a:path w="4884" h="277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88" name="Google Shape;10341;p74">
            <a:extLst>
              <a:ext uri="{FF2B5EF4-FFF2-40B4-BE49-F238E27FC236}">
                <a16:creationId xmlns:a16="http://schemas.microsoft.com/office/drawing/2014/main" id="{DA272B5E-BE76-C528-8AED-05772113D16D}"/>
              </a:ext>
            </a:extLst>
          </p:cNvPr>
          <p:cNvGrpSpPr/>
          <p:nvPr/>
        </p:nvGrpSpPr>
        <p:grpSpPr>
          <a:xfrm>
            <a:off x="11370265" y="3665358"/>
            <a:ext cx="346009" cy="483471"/>
            <a:chOff x="3167275" y="3227275"/>
            <a:chExt cx="225300" cy="295375"/>
          </a:xfrm>
          <a:solidFill>
            <a:srgbClr val="0465A0"/>
          </a:solidFill>
        </p:grpSpPr>
        <p:sp>
          <p:nvSpPr>
            <p:cNvPr id="89" name="Google Shape;10342;p74">
              <a:extLst>
                <a:ext uri="{FF2B5EF4-FFF2-40B4-BE49-F238E27FC236}">
                  <a16:creationId xmlns:a16="http://schemas.microsoft.com/office/drawing/2014/main" id="{B6C9F1BF-0F04-35ED-886A-93B00E29F3DF}"/>
                </a:ext>
              </a:extLst>
            </p:cNvPr>
            <p:cNvSpPr/>
            <p:nvPr/>
          </p:nvSpPr>
          <p:spPr>
            <a:xfrm>
              <a:off x="3167275" y="3227275"/>
              <a:ext cx="225300" cy="207950"/>
            </a:xfrm>
            <a:custGeom>
              <a:avLst/>
              <a:gdLst/>
              <a:ahLst/>
              <a:cxnLst/>
              <a:rect l="l" t="t" r="r" b="b"/>
              <a:pathLst>
                <a:path w="9012" h="8318" extrusionOk="0">
                  <a:moveTo>
                    <a:pt x="4538" y="1"/>
                  </a:moveTo>
                  <a:cubicBezTo>
                    <a:pt x="2112" y="1"/>
                    <a:pt x="1" y="1985"/>
                    <a:pt x="32" y="4537"/>
                  </a:cubicBezTo>
                  <a:cubicBezTo>
                    <a:pt x="32" y="5860"/>
                    <a:pt x="631" y="7184"/>
                    <a:pt x="1797" y="8066"/>
                  </a:cubicBezTo>
                  <a:cubicBezTo>
                    <a:pt x="1923" y="8192"/>
                    <a:pt x="2017" y="8223"/>
                    <a:pt x="2049" y="8318"/>
                  </a:cubicBezTo>
                  <a:lnTo>
                    <a:pt x="4160" y="8318"/>
                  </a:lnTo>
                  <a:lnTo>
                    <a:pt x="4160" y="6900"/>
                  </a:lnTo>
                  <a:lnTo>
                    <a:pt x="2427" y="6900"/>
                  </a:lnTo>
                  <a:cubicBezTo>
                    <a:pt x="2238" y="6900"/>
                    <a:pt x="2080" y="6743"/>
                    <a:pt x="2080" y="6554"/>
                  </a:cubicBezTo>
                  <a:lnTo>
                    <a:pt x="2080" y="5829"/>
                  </a:lnTo>
                  <a:cubicBezTo>
                    <a:pt x="2080" y="4852"/>
                    <a:pt x="2679" y="4033"/>
                    <a:pt x="3498" y="3624"/>
                  </a:cubicBezTo>
                  <a:cubicBezTo>
                    <a:pt x="3277" y="3403"/>
                    <a:pt x="3151" y="3088"/>
                    <a:pt x="3151" y="2678"/>
                  </a:cubicBezTo>
                  <a:cubicBezTo>
                    <a:pt x="3151" y="1922"/>
                    <a:pt x="3782" y="1292"/>
                    <a:pt x="4538" y="1292"/>
                  </a:cubicBezTo>
                  <a:cubicBezTo>
                    <a:pt x="5262" y="1292"/>
                    <a:pt x="5892" y="1922"/>
                    <a:pt x="5892" y="2678"/>
                  </a:cubicBezTo>
                  <a:cubicBezTo>
                    <a:pt x="5892" y="3025"/>
                    <a:pt x="5735" y="3340"/>
                    <a:pt x="5546" y="3624"/>
                  </a:cubicBezTo>
                  <a:cubicBezTo>
                    <a:pt x="6365" y="4033"/>
                    <a:pt x="6964" y="4852"/>
                    <a:pt x="6964" y="5829"/>
                  </a:cubicBezTo>
                  <a:lnTo>
                    <a:pt x="6964" y="6554"/>
                  </a:lnTo>
                  <a:cubicBezTo>
                    <a:pt x="6964" y="6743"/>
                    <a:pt x="6806" y="6900"/>
                    <a:pt x="6617" y="6900"/>
                  </a:cubicBezTo>
                  <a:lnTo>
                    <a:pt x="4884" y="6900"/>
                  </a:lnTo>
                  <a:lnTo>
                    <a:pt x="4884" y="8318"/>
                  </a:lnTo>
                  <a:lnTo>
                    <a:pt x="6995" y="8318"/>
                  </a:lnTo>
                  <a:cubicBezTo>
                    <a:pt x="7027" y="8286"/>
                    <a:pt x="7121" y="8192"/>
                    <a:pt x="7247" y="8129"/>
                  </a:cubicBezTo>
                  <a:cubicBezTo>
                    <a:pt x="8413" y="7184"/>
                    <a:pt x="9011" y="5829"/>
                    <a:pt x="9011" y="4506"/>
                  </a:cubicBezTo>
                  <a:cubicBezTo>
                    <a:pt x="9011" y="2017"/>
                    <a:pt x="6995" y="1"/>
                    <a:pt x="45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90" name="Google Shape;10343;p74">
              <a:extLst>
                <a:ext uri="{FF2B5EF4-FFF2-40B4-BE49-F238E27FC236}">
                  <a16:creationId xmlns:a16="http://schemas.microsoft.com/office/drawing/2014/main" id="{BED8276A-C213-0AF2-7029-884D62471F41}"/>
                </a:ext>
              </a:extLst>
            </p:cNvPr>
            <p:cNvSpPr/>
            <p:nvPr/>
          </p:nvSpPr>
          <p:spPr>
            <a:xfrm>
              <a:off x="3262600" y="3278475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cubicBezTo>
                    <a:pt x="0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91" name="Google Shape;10344;p74">
              <a:extLst>
                <a:ext uri="{FF2B5EF4-FFF2-40B4-BE49-F238E27FC236}">
                  <a16:creationId xmlns:a16="http://schemas.microsoft.com/office/drawing/2014/main" id="{2390B9AD-6688-13B1-F812-D9ADC910E464}"/>
                </a:ext>
              </a:extLst>
            </p:cNvPr>
            <p:cNvSpPr/>
            <p:nvPr/>
          </p:nvSpPr>
          <p:spPr>
            <a:xfrm>
              <a:off x="3220050" y="3452525"/>
              <a:ext cx="121325" cy="35475"/>
            </a:xfrm>
            <a:custGeom>
              <a:avLst/>
              <a:gdLst/>
              <a:ahLst/>
              <a:cxnLst/>
              <a:rect l="l" t="t" r="r" b="b"/>
              <a:pathLst>
                <a:path w="4853" h="1419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46"/>
                    <a:pt x="473" y="1419"/>
                    <a:pt x="1040" y="1419"/>
                  </a:cubicBezTo>
                  <a:lnTo>
                    <a:pt x="3781" y="1419"/>
                  </a:lnTo>
                  <a:cubicBezTo>
                    <a:pt x="4380" y="1419"/>
                    <a:pt x="4853" y="946"/>
                    <a:pt x="4853" y="347"/>
                  </a:cubicBezTo>
                  <a:lnTo>
                    <a:pt x="48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92" name="Google Shape;10345;p74">
              <a:extLst>
                <a:ext uri="{FF2B5EF4-FFF2-40B4-BE49-F238E27FC236}">
                  <a16:creationId xmlns:a16="http://schemas.microsoft.com/office/drawing/2014/main" id="{02156202-3F07-4587-34D9-B16F428DE97E}"/>
                </a:ext>
              </a:extLst>
            </p:cNvPr>
            <p:cNvSpPr/>
            <p:nvPr/>
          </p:nvSpPr>
          <p:spPr>
            <a:xfrm>
              <a:off x="3237375" y="3332025"/>
              <a:ext cx="86675" cy="52000"/>
            </a:xfrm>
            <a:custGeom>
              <a:avLst/>
              <a:gdLst/>
              <a:ahLst/>
              <a:cxnLst/>
              <a:rect l="l" t="t" r="r" b="b"/>
              <a:pathLst>
                <a:path w="3467" h="2080" extrusionOk="0">
                  <a:moveTo>
                    <a:pt x="1734" y="1"/>
                  </a:moveTo>
                  <a:cubicBezTo>
                    <a:pt x="789" y="1"/>
                    <a:pt x="1" y="725"/>
                    <a:pt x="1" y="1733"/>
                  </a:cubicBezTo>
                  <a:lnTo>
                    <a:pt x="1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9" y="1"/>
                    <a:pt x="173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93" name="Google Shape;10346;p74">
              <a:extLst>
                <a:ext uri="{FF2B5EF4-FFF2-40B4-BE49-F238E27FC236}">
                  <a16:creationId xmlns:a16="http://schemas.microsoft.com/office/drawing/2014/main" id="{2BD9FC7D-4E0D-EB61-9F7E-5F3B62562C5C}"/>
                </a:ext>
              </a:extLst>
            </p:cNvPr>
            <p:cNvSpPr/>
            <p:nvPr/>
          </p:nvSpPr>
          <p:spPr>
            <a:xfrm>
              <a:off x="3237375" y="350530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2" y="1"/>
                  </a:moveTo>
                  <a:cubicBezTo>
                    <a:pt x="1" y="379"/>
                    <a:pt x="284" y="694"/>
                    <a:pt x="694" y="694"/>
                  </a:cubicBezTo>
                  <a:lnTo>
                    <a:pt x="2773" y="694"/>
                  </a:lnTo>
                  <a:cubicBezTo>
                    <a:pt x="3183" y="694"/>
                    <a:pt x="3498" y="379"/>
                    <a:pt x="34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94" name="Google Shape;10359;p74">
            <a:extLst>
              <a:ext uri="{FF2B5EF4-FFF2-40B4-BE49-F238E27FC236}">
                <a16:creationId xmlns:a16="http://schemas.microsoft.com/office/drawing/2014/main" id="{AAA1EC98-8C56-8F59-4A89-13E627554650}"/>
              </a:ext>
            </a:extLst>
          </p:cNvPr>
          <p:cNvGrpSpPr/>
          <p:nvPr/>
        </p:nvGrpSpPr>
        <p:grpSpPr>
          <a:xfrm>
            <a:off x="8779666" y="4641759"/>
            <a:ext cx="481567" cy="451813"/>
            <a:chOff x="4991425" y="3617150"/>
            <a:chExt cx="296175" cy="260725"/>
          </a:xfrm>
          <a:solidFill>
            <a:srgbClr val="0465A0"/>
          </a:solidFill>
        </p:grpSpPr>
        <p:sp>
          <p:nvSpPr>
            <p:cNvPr id="95" name="Google Shape;10360;p74">
              <a:extLst>
                <a:ext uri="{FF2B5EF4-FFF2-40B4-BE49-F238E27FC236}">
                  <a16:creationId xmlns:a16="http://schemas.microsoft.com/office/drawing/2014/main" id="{EBBFDA4D-BFD8-2BCF-9AD0-9884CF014BB7}"/>
                </a:ext>
              </a:extLst>
            </p:cNvPr>
            <p:cNvSpPr/>
            <p:nvPr/>
          </p:nvSpPr>
          <p:spPr>
            <a:xfrm>
              <a:off x="5069400" y="3738450"/>
              <a:ext cx="139425" cy="139425"/>
            </a:xfrm>
            <a:custGeom>
              <a:avLst/>
              <a:gdLst/>
              <a:ahLst/>
              <a:cxnLst/>
              <a:rect l="l" t="t" r="r" b="b"/>
              <a:pathLst>
                <a:path w="5577" h="5577" extrusionOk="0">
                  <a:moveTo>
                    <a:pt x="2804" y="0"/>
                  </a:moveTo>
                  <a:cubicBezTo>
                    <a:pt x="1607" y="0"/>
                    <a:pt x="1450" y="725"/>
                    <a:pt x="1009" y="3308"/>
                  </a:cubicBezTo>
                  <a:cubicBezTo>
                    <a:pt x="946" y="3749"/>
                    <a:pt x="851" y="4285"/>
                    <a:pt x="757" y="4883"/>
                  </a:cubicBezTo>
                  <a:lnTo>
                    <a:pt x="347" y="4883"/>
                  </a:lnTo>
                  <a:cubicBezTo>
                    <a:pt x="158" y="4883"/>
                    <a:pt x="0" y="5041"/>
                    <a:pt x="0" y="5230"/>
                  </a:cubicBezTo>
                  <a:cubicBezTo>
                    <a:pt x="0" y="5419"/>
                    <a:pt x="158" y="5576"/>
                    <a:pt x="347" y="5576"/>
                  </a:cubicBezTo>
                  <a:lnTo>
                    <a:pt x="5230" y="5576"/>
                  </a:lnTo>
                  <a:cubicBezTo>
                    <a:pt x="5419" y="5545"/>
                    <a:pt x="5577" y="5387"/>
                    <a:pt x="5577" y="5198"/>
                  </a:cubicBezTo>
                  <a:cubicBezTo>
                    <a:pt x="5577" y="5009"/>
                    <a:pt x="5419" y="4852"/>
                    <a:pt x="5230" y="4852"/>
                  </a:cubicBezTo>
                  <a:lnTo>
                    <a:pt x="4852" y="4852"/>
                  </a:lnTo>
                  <a:cubicBezTo>
                    <a:pt x="4726" y="4253"/>
                    <a:pt x="4632" y="3749"/>
                    <a:pt x="4569" y="3277"/>
                  </a:cubicBezTo>
                  <a:cubicBezTo>
                    <a:pt x="4128" y="756"/>
                    <a:pt x="3970" y="0"/>
                    <a:pt x="28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96" name="Google Shape;10361;p74">
              <a:extLst>
                <a:ext uri="{FF2B5EF4-FFF2-40B4-BE49-F238E27FC236}">
                  <a16:creationId xmlns:a16="http://schemas.microsoft.com/office/drawing/2014/main" id="{55B303BD-AEE7-BC2B-3879-1973AA94C147}"/>
                </a:ext>
              </a:extLst>
            </p:cNvPr>
            <p:cNvSpPr/>
            <p:nvPr/>
          </p:nvSpPr>
          <p:spPr>
            <a:xfrm>
              <a:off x="5200150" y="3617150"/>
              <a:ext cx="69325" cy="69325"/>
            </a:xfrm>
            <a:custGeom>
              <a:avLst/>
              <a:gdLst/>
              <a:ahLst/>
              <a:cxnLst/>
              <a:rect l="l" t="t" r="r" b="b"/>
              <a:pathLst>
                <a:path w="2773" h="2773" extrusionOk="0">
                  <a:moveTo>
                    <a:pt x="1386" y="0"/>
                  </a:moveTo>
                  <a:cubicBezTo>
                    <a:pt x="630" y="0"/>
                    <a:pt x="0" y="630"/>
                    <a:pt x="0" y="1387"/>
                  </a:cubicBezTo>
                  <a:cubicBezTo>
                    <a:pt x="0" y="2111"/>
                    <a:pt x="630" y="2773"/>
                    <a:pt x="1386" y="2773"/>
                  </a:cubicBezTo>
                  <a:cubicBezTo>
                    <a:pt x="2143" y="2773"/>
                    <a:pt x="2773" y="2111"/>
                    <a:pt x="2773" y="1387"/>
                  </a:cubicBezTo>
                  <a:cubicBezTo>
                    <a:pt x="2773" y="630"/>
                    <a:pt x="2143" y="0"/>
                    <a:pt x="13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97" name="Google Shape;10362;p74">
              <a:extLst>
                <a:ext uri="{FF2B5EF4-FFF2-40B4-BE49-F238E27FC236}">
                  <a16:creationId xmlns:a16="http://schemas.microsoft.com/office/drawing/2014/main" id="{3C4B32A2-31C6-1CE9-9BBD-9C1D0A80F324}"/>
                </a:ext>
              </a:extLst>
            </p:cNvPr>
            <p:cNvSpPr/>
            <p:nvPr/>
          </p:nvSpPr>
          <p:spPr>
            <a:xfrm>
              <a:off x="5009550" y="3617150"/>
              <a:ext cx="68525" cy="69325"/>
            </a:xfrm>
            <a:custGeom>
              <a:avLst/>
              <a:gdLst/>
              <a:ahLst/>
              <a:cxnLst/>
              <a:rect l="l" t="t" r="r" b="b"/>
              <a:pathLst>
                <a:path w="2741" h="2773" extrusionOk="0">
                  <a:moveTo>
                    <a:pt x="1355" y="0"/>
                  </a:moveTo>
                  <a:cubicBezTo>
                    <a:pt x="599" y="0"/>
                    <a:pt x="0" y="630"/>
                    <a:pt x="0" y="1387"/>
                  </a:cubicBezTo>
                  <a:cubicBezTo>
                    <a:pt x="0" y="2143"/>
                    <a:pt x="599" y="2773"/>
                    <a:pt x="1355" y="2773"/>
                  </a:cubicBezTo>
                  <a:cubicBezTo>
                    <a:pt x="2111" y="2773"/>
                    <a:pt x="2741" y="2143"/>
                    <a:pt x="2741" y="1387"/>
                  </a:cubicBezTo>
                  <a:cubicBezTo>
                    <a:pt x="2741" y="630"/>
                    <a:pt x="2111" y="0"/>
                    <a:pt x="1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98" name="Google Shape;10363;p74">
              <a:extLst>
                <a:ext uri="{FF2B5EF4-FFF2-40B4-BE49-F238E27FC236}">
                  <a16:creationId xmlns:a16="http://schemas.microsoft.com/office/drawing/2014/main" id="{840A7322-B30C-FC6A-7F70-A457F1DBDCD4}"/>
                </a:ext>
              </a:extLst>
            </p:cNvPr>
            <p:cNvSpPr/>
            <p:nvPr/>
          </p:nvSpPr>
          <p:spPr>
            <a:xfrm>
              <a:off x="4991425" y="3686450"/>
              <a:ext cx="104775" cy="52025"/>
            </a:xfrm>
            <a:custGeom>
              <a:avLst/>
              <a:gdLst/>
              <a:ahLst/>
              <a:cxnLst/>
              <a:rect l="l" t="t" r="r" b="b"/>
              <a:pathLst>
                <a:path w="4191" h="2081" extrusionOk="0">
                  <a:moveTo>
                    <a:pt x="568" y="1"/>
                  </a:moveTo>
                  <a:cubicBezTo>
                    <a:pt x="252" y="347"/>
                    <a:pt x="0" y="851"/>
                    <a:pt x="0" y="1356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33" y="2080"/>
                    <a:pt x="4191" y="1923"/>
                    <a:pt x="4191" y="1734"/>
                  </a:cubicBezTo>
                  <a:lnTo>
                    <a:pt x="4191" y="1356"/>
                  </a:lnTo>
                  <a:cubicBezTo>
                    <a:pt x="4191" y="820"/>
                    <a:pt x="3970" y="347"/>
                    <a:pt x="3624" y="1"/>
                  </a:cubicBezTo>
                  <a:cubicBezTo>
                    <a:pt x="3245" y="410"/>
                    <a:pt x="2678" y="694"/>
                    <a:pt x="2080" y="694"/>
                  </a:cubicBezTo>
                  <a:cubicBezTo>
                    <a:pt x="1513" y="694"/>
                    <a:pt x="946" y="410"/>
                    <a:pt x="5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99" name="Google Shape;10364;p74">
              <a:extLst>
                <a:ext uri="{FF2B5EF4-FFF2-40B4-BE49-F238E27FC236}">
                  <a16:creationId xmlns:a16="http://schemas.microsoft.com/office/drawing/2014/main" id="{82D9D343-332D-BB79-5006-E1323EDE5B46}"/>
                </a:ext>
              </a:extLst>
            </p:cNvPr>
            <p:cNvSpPr/>
            <p:nvPr/>
          </p:nvSpPr>
          <p:spPr>
            <a:xfrm>
              <a:off x="5183600" y="3686450"/>
              <a:ext cx="104000" cy="52025"/>
            </a:xfrm>
            <a:custGeom>
              <a:avLst/>
              <a:gdLst/>
              <a:ahLst/>
              <a:cxnLst/>
              <a:rect l="l" t="t" r="r" b="b"/>
              <a:pathLst>
                <a:path w="4160" h="2081" extrusionOk="0">
                  <a:moveTo>
                    <a:pt x="536" y="1"/>
                  </a:moveTo>
                  <a:cubicBezTo>
                    <a:pt x="221" y="347"/>
                    <a:pt x="1" y="851"/>
                    <a:pt x="1" y="1356"/>
                  </a:cubicBezTo>
                  <a:lnTo>
                    <a:pt x="1" y="1702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02" y="2080"/>
                    <a:pt x="4159" y="1923"/>
                    <a:pt x="4159" y="1702"/>
                  </a:cubicBezTo>
                  <a:lnTo>
                    <a:pt x="4159" y="1356"/>
                  </a:lnTo>
                  <a:cubicBezTo>
                    <a:pt x="4159" y="820"/>
                    <a:pt x="3970" y="347"/>
                    <a:pt x="3624" y="1"/>
                  </a:cubicBezTo>
                  <a:cubicBezTo>
                    <a:pt x="3214" y="410"/>
                    <a:pt x="2679" y="694"/>
                    <a:pt x="2080" y="694"/>
                  </a:cubicBezTo>
                  <a:cubicBezTo>
                    <a:pt x="1450" y="694"/>
                    <a:pt x="946" y="410"/>
                    <a:pt x="5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00" name="Google Shape;10365;p74">
              <a:extLst>
                <a:ext uri="{FF2B5EF4-FFF2-40B4-BE49-F238E27FC236}">
                  <a16:creationId xmlns:a16="http://schemas.microsoft.com/office/drawing/2014/main" id="{FC7BBEC6-4E00-2B71-FEF8-B1C88293C3DF}"/>
                </a:ext>
              </a:extLst>
            </p:cNvPr>
            <p:cNvSpPr/>
            <p:nvPr/>
          </p:nvSpPr>
          <p:spPr>
            <a:xfrm>
              <a:off x="5187550" y="3755775"/>
              <a:ext cx="100050" cy="52800"/>
            </a:xfrm>
            <a:custGeom>
              <a:avLst/>
              <a:gdLst/>
              <a:ahLst/>
              <a:cxnLst/>
              <a:rect l="l" t="t" r="r" b="b"/>
              <a:pathLst>
                <a:path w="4002" h="2112" extrusionOk="0">
                  <a:moveTo>
                    <a:pt x="0" y="0"/>
                  </a:moveTo>
                  <a:cubicBezTo>
                    <a:pt x="189" y="567"/>
                    <a:pt x="315" y="1229"/>
                    <a:pt x="473" y="2111"/>
                  </a:cubicBezTo>
                  <a:lnTo>
                    <a:pt x="3655" y="2111"/>
                  </a:lnTo>
                  <a:cubicBezTo>
                    <a:pt x="3844" y="2111"/>
                    <a:pt x="4001" y="1954"/>
                    <a:pt x="4001" y="1733"/>
                  </a:cubicBezTo>
                  <a:lnTo>
                    <a:pt x="4001" y="378"/>
                  </a:lnTo>
                  <a:cubicBezTo>
                    <a:pt x="3970" y="158"/>
                    <a:pt x="3844" y="0"/>
                    <a:pt x="36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01" name="Google Shape;10366;p74">
              <a:extLst>
                <a:ext uri="{FF2B5EF4-FFF2-40B4-BE49-F238E27FC236}">
                  <a16:creationId xmlns:a16="http://schemas.microsoft.com/office/drawing/2014/main" id="{40E13242-2159-7532-86C3-4D344658B67A}"/>
                </a:ext>
              </a:extLst>
            </p:cNvPr>
            <p:cNvSpPr/>
            <p:nvPr/>
          </p:nvSpPr>
          <p:spPr>
            <a:xfrm>
              <a:off x="4991425" y="3755775"/>
              <a:ext cx="100850" cy="52000"/>
            </a:xfrm>
            <a:custGeom>
              <a:avLst/>
              <a:gdLst/>
              <a:ahLst/>
              <a:cxnLst/>
              <a:rect l="l" t="t" r="r" b="b"/>
              <a:pathLst>
                <a:path w="4034" h="2080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54"/>
                    <a:pt x="158" y="2080"/>
                    <a:pt x="347" y="2080"/>
                  </a:cubicBezTo>
                  <a:lnTo>
                    <a:pt x="3561" y="2080"/>
                  </a:lnTo>
                  <a:cubicBezTo>
                    <a:pt x="3718" y="1229"/>
                    <a:pt x="3813" y="567"/>
                    <a:pt x="40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102" name="Google Shape;10399;p74">
            <a:extLst>
              <a:ext uri="{FF2B5EF4-FFF2-40B4-BE49-F238E27FC236}">
                <a16:creationId xmlns:a16="http://schemas.microsoft.com/office/drawing/2014/main" id="{645DE6FA-156C-F577-BE7D-A4E160618155}"/>
              </a:ext>
            </a:extLst>
          </p:cNvPr>
          <p:cNvGrpSpPr/>
          <p:nvPr/>
        </p:nvGrpSpPr>
        <p:grpSpPr>
          <a:xfrm>
            <a:off x="4176396" y="4547344"/>
            <a:ext cx="480265" cy="509131"/>
            <a:chOff x="3497300" y="3591950"/>
            <a:chExt cx="295375" cy="293800"/>
          </a:xfrm>
          <a:solidFill>
            <a:srgbClr val="0465A0"/>
          </a:solidFill>
        </p:grpSpPr>
        <p:sp>
          <p:nvSpPr>
            <p:cNvPr id="103" name="Google Shape;10400;p74">
              <a:extLst>
                <a:ext uri="{FF2B5EF4-FFF2-40B4-BE49-F238E27FC236}">
                  <a16:creationId xmlns:a16="http://schemas.microsoft.com/office/drawing/2014/main" id="{1723B66E-3040-26FC-BADB-031237676CA2}"/>
                </a:ext>
              </a:extLst>
            </p:cNvPr>
            <p:cNvSpPr/>
            <p:nvPr/>
          </p:nvSpPr>
          <p:spPr>
            <a:xfrm>
              <a:off x="3628825" y="3724275"/>
              <a:ext cx="18150" cy="16550"/>
            </a:xfrm>
            <a:custGeom>
              <a:avLst/>
              <a:gdLst/>
              <a:ahLst/>
              <a:cxnLst/>
              <a:rect l="l" t="t" r="r" b="b"/>
              <a:pathLst>
                <a:path w="726" h="662" extrusionOk="0">
                  <a:moveTo>
                    <a:pt x="375" y="0"/>
                  </a:moveTo>
                  <a:cubicBezTo>
                    <a:pt x="292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67"/>
                  </a:cubicBezTo>
                  <a:cubicBezTo>
                    <a:pt x="190" y="630"/>
                    <a:pt x="277" y="662"/>
                    <a:pt x="363" y="662"/>
                  </a:cubicBezTo>
                  <a:cubicBezTo>
                    <a:pt x="450" y="662"/>
                    <a:pt x="536" y="630"/>
                    <a:pt x="599" y="567"/>
                  </a:cubicBezTo>
                  <a:cubicBezTo>
                    <a:pt x="725" y="441"/>
                    <a:pt x="725" y="221"/>
                    <a:pt x="599" y="95"/>
                  </a:cubicBezTo>
                  <a:cubicBezTo>
                    <a:pt x="536" y="32"/>
                    <a:pt x="458" y="0"/>
                    <a:pt x="3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04" name="Google Shape;10401;p74">
              <a:extLst>
                <a:ext uri="{FF2B5EF4-FFF2-40B4-BE49-F238E27FC236}">
                  <a16:creationId xmlns:a16="http://schemas.microsoft.com/office/drawing/2014/main" id="{8DAB9F33-EB33-0888-BF25-092014A7D444}"/>
                </a:ext>
              </a:extLst>
            </p:cNvPr>
            <p:cNvSpPr/>
            <p:nvPr/>
          </p:nvSpPr>
          <p:spPr>
            <a:xfrm>
              <a:off x="3590250" y="3689400"/>
              <a:ext cx="94525" cy="86675"/>
            </a:xfrm>
            <a:custGeom>
              <a:avLst/>
              <a:gdLst/>
              <a:ahLst/>
              <a:cxnLst/>
              <a:rect l="l" t="t" r="r" b="b"/>
              <a:pathLst>
                <a:path w="3781" h="3467" extrusionOk="0">
                  <a:moveTo>
                    <a:pt x="1922" y="710"/>
                  </a:moveTo>
                  <a:cubicBezTo>
                    <a:pt x="2190" y="710"/>
                    <a:pt x="2458" y="812"/>
                    <a:pt x="2647" y="1017"/>
                  </a:cubicBezTo>
                  <a:cubicBezTo>
                    <a:pt x="3088" y="1395"/>
                    <a:pt x="3088" y="2088"/>
                    <a:pt x="2647" y="2466"/>
                  </a:cubicBezTo>
                  <a:cubicBezTo>
                    <a:pt x="2458" y="2671"/>
                    <a:pt x="2190" y="2773"/>
                    <a:pt x="1922" y="2773"/>
                  </a:cubicBezTo>
                  <a:cubicBezTo>
                    <a:pt x="1654" y="2773"/>
                    <a:pt x="1386" y="2671"/>
                    <a:pt x="1197" y="2466"/>
                  </a:cubicBezTo>
                  <a:cubicBezTo>
                    <a:pt x="788" y="2088"/>
                    <a:pt x="788" y="1395"/>
                    <a:pt x="1197" y="1017"/>
                  </a:cubicBezTo>
                  <a:cubicBezTo>
                    <a:pt x="1386" y="812"/>
                    <a:pt x="1654" y="710"/>
                    <a:pt x="1922" y="710"/>
                  </a:cubicBezTo>
                  <a:close/>
                  <a:moveTo>
                    <a:pt x="1930" y="1"/>
                  </a:moveTo>
                  <a:cubicBezTo>
                    <a:pt x="1489" y="1"/>
                    <a:pt x="1040" y="182"/>
                    <a:pt x="693" y="544"/>
                  </a:cubicBezTo>
                  <a:cubicBezTo>
                    <a:pt x="0" y="1206"/>
                    <a:pt x="0" y="2309"/>
                    <a:pt x="693" y="2970"/>
                  </a:cubicBezTo>
                  <a:cubicBezTo>
                    <a:pt x="1024" y="3301"/>
                    <a:pt x="1473" y="3466"/>
                    <a:pt x="1918" y="3466"/>
                  </a:cubicBezTo>
                  <a:cubicBezTo>
                    <a:pt x="2363" y="3466"/>
                    <a:pt x="2804" y="3301"/>
                    <a:pt x="3119" y="2970"/>
                  </a:cubicBezTo>
                  <a:cubicBezTo>
                    <a:pt x="3781" y="2309"/>
                    <a:pt x="3781" y="1206"/>
                    <a:pt x="3119" y="544"/>
                  </a:cubicBezTo>
                  <a:cubicBezTo>
                    <a:pt x="2804" y="182"/>
                    <a:pt x="2371" y="1"/>
                    <a:pt x="19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05" name="Google Shape;10402;p74">
              <a:extLst>
                <a:ext uri="{FF2B5EF4-FFF2-40B4-BE49-F238E27FC236}">
                  <a16:creationId xmlns:a16="http://schemas.microsoft.com/office/drawing/2014/main" id="{31F5C4E4-FEDE-243E-BE80-BB0FC248C6AF}"/>
                </a:ext>
              </a:extLst>
            </p:cNvPr>
            <p:cNvSpPr/>
            <p:nvPr/>
          </p:nvSpPr>
          <p:spPr>
            <a:xfrm>
              <a:off x="3674525" y="3601400"/>
              <a:ext cx="118150" cy="118950"/>
            </a:xfrm>
            <a:custGeom>
              <a:avLst/>
              <a:gdLst/>
              <a:ahLst/>
              <a:cxnLst/>
              <a:rect l="l" t="t" r="r" b="b"/>
              <a:pathLst>
                <a:path w="4726" h="4758" extrusionOk="0">
                  <a:moveTo>
                    <a:pt x="3533" y="0"/>
                  </a:moveTo>
                  <a:cubicBezTo>
                    <a:pt x="3442" y="0"/>
                    <a:pt x="3355" y="32"/>
                    <a:pt x="3308" y="95"/>
                  </a:cubicBezTo>
                  <a:lnTo>
                    <a:pt x="0" y="3308"/>
                  </a:lnTo>
                  <a:cubicBezTo>
                    <a:pt x="410" y="3623"/>
                    <a:pt x="788" y="4127"/>
                    <a:pt x="1953" y="4758"/>
                  </a:cubicBezTo>
                  <a:lnTo>
                    <a:pt x="4600" y="2678"/>
                  </a:lnTo>
                  <a:cubicBezTo>
                    <a:pt x="4663" y="2615"/>
                    <a:pt x="4726" y="2521"/>
                    <a:pt x="4726" y="2395"/>
                  </a:cubicBezTo>
                  <a:cubicBezTo>
                    <a:pt x="4726" y="1544"/>
                    <a:pt x="4348" y="693"/>
                    <a:pt x="3781" y="95"/>
                  </a:cubicBezTo>
                  <a:cubicBezTo>
                    <a:pt x="3718" y="32"/>
                    <a:pt x="3623" y="0"/>
                    <a:pt x="35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06" name="Google Shape;10403;p74">
              <a:extLst>
                <a:ext uri="{FF2B5EF4-FFF2-40B4-BE49-F238E27FC236}">
                  <a16:creationId xmlns:a16="http://schemas.microsoft.com/office/drawing/2014/main" id="{21CC58DA-86C2-121A-6643-48AFE1FF301A}"/>
                </a:ext>
              </a:extLst>
            </p:cNvPr>
            <p:cNvSpPr/>
            <p:nvPr/>
          </p:nvSpPr>
          <p:spPr>
            <a:xfrm>
              <a:off x="3631200" y="3774675"/>
              <a:ext cx="103200" cy="102400"/>
            </a:xfrm>
            <a:custGeom>
              <a:avLst/>
              <a:gdLst/>
              <a:ahLst/>
              <a:cxnLst/>
              <a:rect l="l" t="t" r="r" b="b"/>
              <a:pathLst>
                <a:path w="4128" h="4096" extrusionOk="0">
                  <a:moveTo>
                    <a:pt x="2048" y="0"/>
                  </a:moveTo>
                  <a:cubicBezTo>
                    <a:pt x="1985" y="32"/>
                    <a:pt x="1985" y="63"/>
                    <a:pt x="1954" y="126"/>
                  </a:cubicBezTo>
                  <a:cubicBezTo>
                    <a:pt x="1506" y="546"/>
                    <a:pt x="859" y="767"/>
                    <a:pt x="235" y="767"/>
                  </a:cubicBezTo>
                  <a:cubicBezTo>
                    <a:pt x="156" y="767"/>
                    <a:pt x="78" y="764"/>
                    <a:pt x="0" y="756"/>
                  </a:cubicBezTo>
                  <a:lnTo>
                    <a:pt x="0" y="756"/>
                  </a:lnTo>
                  <a:cubicBezTo>
                    <a:pt x="567" y="1670"/>
                    <a:pt x="1355" y="3749"/>
                    <a:pt x="1418" y="3875"/>
                  </a:cubicBezTo>
                  <a:cubicBezTo>
                    <a:pt x="1450" y="4001"/>
                    <a:pt x="1607" y="4096"/>
                    <a:pt x="1733" y="4096"/>
                  </a:cubicBezTo>
                  <a:cubicBezTo>
                    <a:pt x="1891" y="4096"/>
                    <a:pt x="1985" y="4033"/>
                    <a:pt x="2048" y="3875"/>
                  </a:cubicBezTo>
                  <a:lnTo>
                    <a:pt x="2426" y="2647"/>
                  </a:lnTo>
                  <a:lnTo>
                    <a:pt x="3182" y="2647"/>
                  </a:lnTo>
                  <a:cubicBezTo>
                    <a:pt x="4128" y="2647"/>
                    <a:pt x="2710" y="630"/>
                    <a:pt x="2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07" name="Google Shape;10404;p74">
              <a:extLst>
                <a:ext uri="{FF2B5EF4-FFF2-40B4-BE49-F238E27FC236}">
                  <a16:creationId xmlns:a16="http://schemas.microsoft.com/office/drawing/2014/main" id="{309A9CB9-88BB-1BB4-FFC4-D5C00B201D3E}"/>
                </a:ext>
              </a:extLst>
            </p:cNvPr>
            <p:cNvSpPr/>
            <p:nvPr/>
          </p:nvSpPr>
          <p:spPr>
            <a:xfrm>
              <a:off x="3691850" y="3726625"/>
              <a:ext cx="89800" cy="89050"/>
            </a:xfrm>
            <a:custGeom>
              <a:avLst/>
              <a:gdLst/>
              <a:ahLst/>
              <a:cxnLst/>
              <a:rect l="l" t="t" r="r" b="b"/>
              <a:pathLst>
                <a:path w="3592" h="3562" extrusionOk="0">
                  <a:moveTo>
                    <a:pt x="252" y="1"/>
                  </a:moveTo>
                  <a:cubicBezTo>
                    <a:pt x="284" y="410"/>
                    <a:pt x="189" y="883"/>
                    <a:pt x="0" y="1292"/>
                  </a:cubicBezTo>
                  <a:cubicBezTo>
                    <a:pt x="630" y="1922"/>
                    <a:pt x="1134" y="2615"/>
                    <a:pt x="1544" y="3466"/>
                  </a:cubicBezTo>
                  <a:cubicBezTo>
                    <a:pt x="1565" y="3530"/>
                    <a:pt x="1634" y="3562"/>
                    <a:pt x="1715" y="3562"/>
                  </a:cubicBezTo>
                  <a:cubicBezTo>
                    <a:pt x="1874" y="3562"/>
                    <a:pt x="2080" y="3443"/>
                    <a:pt x="2080" y="3214"/>
                  </a:cubicBezTo>
                  <a:lnTo>
                    <a:pt x="2080" y="2458"/>
                  </a:lnTo>
                  <a:lnTo>
                    <a:pt x="3308" y="2080"/>
                  </a:lnTo>
                  <a:cubicBezTo>
                    <a:pt x="3497" y="1985"/>
                    <a:pt x="3592" y="1891"/>
                    <a:pt x="3592" y="1733"/>
                  </a:cubicBezTo>
                  <a:cubicBezTo>
                    <a:pt x="3592" y="1576"/>
                    <a:pt x="3497" y="1450"/>
                    <a:pt x="3340" y="1418"/>
                  </a:cubicBezTo>
                  <a:cubicBezTo>
                    <a:pt x="3182" y="1355"/>
                    <a:pt x="1134" y="568"/>
                    <a:pt x="2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08" name="Google Shape;10405;p74">
              <a:extLst>
                <a:ext uri="{FF2B5EF4-FFF2-40B4-BE49-F238E27FC236}">
                  <a16:creationId xmlns:a16="http://schemas.microsoft.com/office/drawing/2014/main" id="{1C525474-D2B0-000F-FC32-E396284A5BAC}"/>
                </a:ext>
              </a:extLst>
            </p:cNvPr>
            <p:cNvSpPr/>
            <p:nvPr/>
          </p:nvSpPr>
          <p:spPr>
            <a:xfrm>
              <a:off x="3505175" y="3767575"/>
              <a:ext cx="120525" cy="118175"/>
            </a:xfrm>
            <a:custGeom>
              <a:avLst/>
              <a:gdLst/>
              <a:ahLst/>
              <a:cxnLst/>
              <a:rect l="l" t="t" r="r" b="b"/>
              <a:pathLst>
                <a:path w="4821" h="4727" extrusionOk="0">
                  <a:moveTo>
                    <a:pt x="3372" y="1"/>
                  </a:moveTo>
                  <a:lnTo>
                    <a:pt x="95" y="3277"/>
                  </a:lnTo>
                  <a:cubicBezTo>
                    <a:pt x="1" y="3435"/>
                    <a:pt x="1" y="3687"/>
                    <a:pt x="158" y="3781"/>
                  </a:cubicBezTo>
                  <a:cubicBezTo>
                    <a:pt x="788" y="4411"/>
                    <a:pt x="1607" y="4727"/>
                    <a:pt x="2458" y="4727"/>
                  </a:cubicBezTo>
                  <a:cubicBezTo>
                    <a:pt x="2584" y="4727"/>
                    <a:pt x="2679" y="4695"/>
                    <a:pt x="2742" y="4632"/>
                  </a:cubicBezTo>
                  <a:lnTo>
                    <a:pt x="4821" y="1986"/>
                  </a:lnTo>
                  <a:cubicBezTo>
                    <a:pt x="4254" y="851"/>
                    <a:pt x="3718" y="442"/>
                    <a:pt x="33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09" name="Google Shape;10406;p74">
              <a:extLst>
                <a:ext uri="{FF2B5EF4-FFF2-40B4-BE49-F238E27FC236}">
                  <a16:creationId xmlns:a16="http://schemas.microsoft.com/office/drawing/2014/main" id="{C2C0A52F-65DE-C4EF-7E13-6EAE0C4B12B8}"/>
                </a:ext>
              </a:extLst>
            </p:cNvPr>
            <p:cNvSpPr/>
            <p:nvPr/>
          </p:nvSpPr>
          <p:spPr>
            <a:xfrm>
              <a:off x="3631200" y="3591950"/>
              <a:ext cx="104000" cy="84300"/>
            </a:xfrm>
            <a:custGeom>
              <a:avLst/>
              <a:gdLst/>
              <a:ahLst/>
              <a:cxnLst/>
              <a:rect l="l" t="t" r="r" b="b"/>
              <a:pathLst>
                <a:path w="4160" h="3372" extrusionOk="0">
                  <a:moveTo>
                    <a:pt x="2836" y="0"/>
                  </a:moveTo>
                  <a:cubicBezTo>
                    <a:pt x="2678" y="0"/>
                    <a:pt x="2584" y="32"/>
                    <a:pt x="2521" y="95"/>
                  </a:cubicBezTo>
                  <a:lnTo>
                    <a:pt x="0" y="3245"/>
                  </a:lnTo>
                  <a:cubicBezTo>
                    <a:pt x="90" y="3238"/>
                    <a:pt x="181" y="3234"/>
                    <a:pt x="272" y="3234"/>
                  </a:cubicBezTo>
                  <a:cubicBezTo>
                    <a:pt x="568" y="3234"/>
                    <a:pt x="870" y="3275"/>
                    <a:pt x="1135" y="3371"/>
                  </a:cubicBezTo>
                  <a:cubicBezTo>
                    <a:pt x="1324" y="3119"/>
                    <a:pt x="3939" y="567"/>
                    <a:pt x="4159" y="347"/>
                  </a:cubicBezTo>
                  <a:cubicBezTo>
                    <a:pt x="3718" y="158"/>
                    <a:pt x="3308" y="0"/>
                    <a:pt x="28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10" name="Google Shape;10407;p74">
              <a:extLst>
                <a:ext uri="{FF2B5EF4-FFF2-40B4-BE49-F238E27FC236}">
                  <a16:creationId xmlns:a16="http://schemas.microsoft.com/office/drawing/2014/main" id="{A07068EE-D6F1-0B66-8736-AF33D7A2CBF5}"/>
                </a:ext>
              </a:extLst>
            </p:cNvPr>
            <p:cNvSpPr/>
            <p:nvPr/>
          </p:nvSpPr>
          <p:spPr>
            <a:xfrm>
              <a:off x="3497300" y="3721900"/>
              <a:ext cx="84300" cy="107150"/>
            </a:xfrm>
            <a:custGeom>
              <a:avLst/>
              <a:gdLst/>
              <a:ahLst/>
              <a:cxnLst/>
              <a:rect l="l" t="t" r="r" b="b"/>
              <a:pathLst>
                <a:path w="3372" h="4286" extrusionOk="0">
                  <a:moveTo>
                    <a:pt x="3246" y="1"/>
                  </a:moveTo>
                  <a:lnTo>
                    <a:pt x="95" y="2552"/>
                  </a:lnTo>
                  <a:cubicBezTo>
                    <a:pt x="32" y="2615"/>
                    <a:pt x="1" y="2710"/>
                    <a:pt x="1" y="2836"/>
                  </a:cubicBezTo>
                  <a:cubicBezTo>
                    <a:pt x="1" y="3340"/>
                    <a:pt x="95" y="3844"/>
                    <a:pt x="347" y="4285"/>
                  </a:cubicBezTo>
                  <a:lnTo>
                    <a:pt x="3372" y="1261"/>
                  </a:lnTo>
                  <a:cubicBezTo>
                    <a:pt x="3214" y="851"/>
                    <a:pt x="3183" y="410"/>
                    <a:pt x="32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111" name="Google Shape;10421;p74">
            <a:extLst>
              <a:ext uri="{FF2B5EF4-FFF2-40B4-BE49-F238E27FC236}">
                <a16:creationId xmlns:a16="http://schemas.microsoft.com/office/drawing/2014/main" id="{1324CFA5-8768-B950-B8BD-5677B022A4AF}"/>
              </a:ext>
            </a:extLst>
          </p:cNvPr>
          <p:cNvGrpSpPr/>
          <p:nvPr/>
        </p:nvGrpSpPr>
        <p:grpSpPr>
          <a:xfrm>
            <a:off x="9515358" y="4559056"/>
            <a:ext cx="482865" cy="515973"/>
            <a:chOff x="5355300" y="3598250"/>
            <a:chExt cx="296975" cy="297750"/>
          </a:xfrm>
          <a:solidFill>
            <a:srgbClr val="0465A0"/>
          </a:solidFill>
        </p:grpSpPr>
        <p:sp>
          <p:nvSpPr>
            <p:cNvPr id="112" name="Google Shape;10422;p74">
              <a:extLst>
                <a:ext uri="{FF2B5EF4-FFF2-40B4-BE49-F238E27FC236}">
                  <a16:creationId xmlns:a16="http://schemas.microsoft.com/office/drawing/2014/main" id="{54FF5F92-FD97-D9B6-C5A2-A093D7D1781F}"/>
                </a:ext>
              </a:extLst>
            </p:cNvPr>
            <p:cNvSpPr/>
            <p:nvPr/>
          </p:nvSpPr>
          <p:spPr>
            <a:xfrm>
              <a:off x="5355300" y="3703000"/>
              <a:ext cx="35475" cy="191425"/>
            </a:xfrm>
            <a:custGeom>
              <a:avLst/>
              <a:gdLst/>
              <a:ahLst/>
              <a:cxnLst/>
              <a:rect l="l" t="t" r="r" b="b"/>
              <a:pathLst>
                <a:path w="1419" h="7657" extrusionOk="0">
                  <a:moveTo>
                    <a:pt x="410" y="0"/>
                  </a:moveTo>
                  <a:cubicBezTo>
                    <a:pt x="221" y="0"/>
                    <a:pt x="64" y="158"/>
                    <a:pt x="64" y="347"/>
                  </a:cubicBezTo>
                  <a:cubicBezTo>
                    <a:pt x="1" y="2867"/>
                    <a:pt x="1" y="4789"/>
                    <a:pt x="1" y="7310"/>
                  </a:cubicBezTo>
                  <a:cubicBezTo>
                    <a:pt x="1" y="7530"/>
                    <a:pt x="158" y="7656"/>
                    <a:pt x="379" y="7656"/>
                  </a:cubicBezTo>
                  <a:cubicBezTo>
                    <a:pt x="568" y="7656"/>
                    <a:pt x="725" y="7530"/>
                    <a:pt x="725" y="7310"/>
                  </a:cubicBezTo>
                  <a:lnTo>
                    <a:pt x="725" y="1355"/>
                  </a:lnTo>
                  <a:lnTo>
                    <a:pt x="1418" y="1355"/>
                  </a:lnTo>
                  <a:lnTo>
                    <a:pt x="14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13" name="Google Shape;10423;p74">
              <a:extLst>
                <a:ext uri="{FF2B5EF4-FFF2-40B4-BE49-F238E27FC236}">
                  <a16:creationId xmlns:a16="http://schemas.microsoft.com/office/drawing/2014/main" id="{D68871F6-4BD9-94F0-CA8B-83785AE83C6F}"/>
                </a:ext>
              </a:extLst>
            </p:cNvPr>
            <p:cNvSpPr/>
            <p:nvPr/>
          </p:nvSpPr>
          <p:spPr>
            <a:xfrm>
              <a:off x="5389175" y="3773100"/>
              <a:ext cx="122900" cy="122900"/>
            </a:xfrm>
            <a:custGeom>
              <a:avLst/>
              <a:gdLst/>
              <a:ahLst/>
              <a:cxnLst/>
              <a:rect l="l" t="t" r="r" b="b"/>
              <a:pathLst>
                <a:path w="4916" h="4916" extrusionOk="0">
                  <a:moveTo>
                    <a:pt x="2080" y="0"/>
                  </a:moveTo>
                  <a:lnTo>
                    <a:pt x="2080" y="693"/>
                  </a:lnTo>
                  <a:lnTo>
                    <a:pt x="1733" y="693"/>
                  </a:lnTo>
                  <a:cubicBezTo>
                    <a:pt x="788" y="693"/>
                    <a:pt x="0" y="1481"/>
                    <a:pt x="0" y="2458"/>
                  </a:cubicBezTo>
                  <a:cubicBezTo>
                    <a:pt x="0" y="2678"/>
                    <a:pt x="158" y="2836"/>
                    <a:pt x="347" y="2836"/>
                  </a:cubicBezTo>
                  <a:lnTo>
                    <a:pt x="2080" y="2836"/>
                  </a:lnTo>
                  <a:lnTo>
                    <a:pt x="2080" y="3529"/>
                  </a:lnTo>
                  <a:lnTo>
                    <a:pt x="1072" y="3529"/>
                  </a:lnTo>
                  <a:cubicBezTo>
                    <a:pt x="473" y="3529"/>
                    <a:pt x="32" y="4001"/>
                    <a:pt x="32" y="4569"/>
                  </a:cubicBezTo>
                  <a:cubicBezTo>
                    <a:pt x="32" y="4758"/>
                    <a:pt x="189" y="4915"/>
                    <a:pt x="410" y="4915"/>
                  </a:cubicBezTo>
                  <a:cubicBezTo>
                    <a:pt x="599" y="4915"/>
                    <a:pt x="757" y="4758"/>
                    <a:pt x="757" y="4569"/>
                  </a:cubicBezTo>
                  <a:cubicBezTo>
                    <a:pt x="757" y="4348"/>
                    <a:pt x="914" y="4190"/>
                    <a:pt x="1103" y="4190"/>
                  </a:cubicBezTo>
                  <a:lnTo>
                    <a:pt x="2143" y="4190"/>
                  </a:lnTo>
                  <a:lnTo>
                    <a:pt x="2143" y="4569"/>
                  </a:lnTo>
                  <a:cubicBezTo>
                    <a:pt x="2143" y="4758"/>
                    <a:pt x="2300" y="4915"/>
                    <a:pt x="2489" y="4915"/>
                  </a:cubicBezTo>
                  <a:cubicBezTo>
                    <a:pt x="2678" y="4915"/>
                    <a:pt x="2836" y="4758"/>
                    <a:pt x="2836" y="4569"/>
                  </a:cubicBezTo>
                  <a:lnTo>
                    <a:pt x="2836" y="4190"/>
                  </a:lnTo>
                  <a:lnTo>
                    <a:pt x="3876" y="4190"/>
                  </a:lnTo>
                  <a:cubicBezTo>
                    <a:pt x="4065" y="4190"/>
                    <a:pt x="4222" y="4348"/>
                    <a:pt x="4222" y="4569"/>
                  </a:cubicBezTo>
                  <a:cubicBezTo>
                    <a:pt x="4222" y="4758"/>
                    <a:pt x="4380" y="4915"/>
                    <a:pt x="4569" y="4915"/>
                  </a:cubicBezTo>
                  <a:cubicBezTo>
                    <a:pt x="4758" y="4915"/>
                    <a:pt x="4915" y="4758"/>
                    <a:pt x="4915" y="4569"/>
                  </a:cubicBezTo>
                  <a:cubicBezTo>
                    <a:pt x="4915" y="3970"/>
                    <a:pt x="4443" y="3529"/>
                    <a:pt x="3907" y="3529"/>
                  </a:cubicBezTo>
                  <a:lnTo>
                    <a:pt x="2867" y="3529"/>
                  </a:lnTo>
                  <a:lnTo>
                    <a:pt x="2867" y="2836"/>
                  </a:lnTo>
                  <a:lnTo>
                    <a:pt x="4537" y="2836"/>
                  </a:lnTo>
                  <a:lnTo>
                    <a:pt x="4537" y="2773"/>
                  </a:lnTo>
                  <a:cubicBezTo>
                    <a:pt x="4726" y="2773"/>
                    <a:pt x="4884" y="2615"/>
                    <a:pt x="4884" y="2426"/>
                  </a:cubicBezTo>
                  <a:cubicBezTo>
                    <a:pt x="4884" y="1481"/>
                    <a:pt x="4096" y="662"/>
                    <a:pt x="3151" y="662"/>
                  </a:cubicBezTo>
                  <a:lnTo>
                    <a:pt x="2804" y="662"/>
                  </a:lnTo>
                  <a:lnTo>
                    <a:pt x="28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14" name="Google Shape;10424;p74">
              <a:extLst>
                <a:ext uri="{FF2B5EF4-FFF2-40B4-BE49-F238E27FC236}">
                  <a16:creationId xmlns:a16="http://schemas.microsoft.com/office/drawing/2014/main" id="{126E213F-5CE5-ED5A-4C23-28C4B7815AA0}"/>
                </a:ext>
              </a:extLst>
            </p:cNvPr>
            <p:cNvSpPr/>
            <p:nvPr/>
          </p:nvSpPr>
          <p:spPr>
            <a:xfrm>
              <a:off x="5527800" y="3598250"/>
              <a:ext cx="105550" cy="35450"/>
            </a:xfrm>
            <a:custGeom>
              <a:avLst/>
              <a:gdLst/>
              <a:ahLst/>
              <a:cxnLst/>
              <a:rect l="l" t="t" r="r" b="b"/>
              <a:pathLst>
                <a:path w="4222" h="1418" extrusionOk="0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cubicBezTo>
                    <a:pt x="63" y="1103"/>
                    <a:pt x="378" y="1418"/>
                    <a:pt x="725" y="1418"/>
                  </a:cubicBezTo>
                  <a:lnTo>
                    <a:pt x="3875" y="1418"/>
                  </a:lnTo>
                  <a:cubicBezTo>
                    <a:pt x="4064" y="1418"/>
                    <a:pt x="4222" y="1260"/>
                    <a:pt x="4222" y="1071"/>
                  </a:cubicBezTo>
                  <a:lnTo>
                    <a:pt x="4222" y="378"/>
                  </a:lnTo>
                  <a:cubicBezTo>
                    <a:pt x="4222" y="158"/>
                    <a:pt x="4064" y="0"/>
                    <a:pt x="38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15" name="Google Shape;10425;p74">
              <a:extLst>
                <a:ext uri="{FF2B5EF4-FFF2-40B4-BE49-F238E27FC236}">
                  <a16:creationId xmlns:a16="http://schemas.microsoft.com/office/drawing/2014/main" id="{D124BE65-8E56-B9A7-4024-463CA037B226}"/>
                </a:ext>
              </a:extLst>
            </p:cNvPr>
            <p:cNvSpPr/>
            <p:nvPr/>
          </p:nvSpPr>
          <p:spPr>
            <a:xfrm>
              <a:off x="5545900" y="3651800"/>
              <a:ext cx="104800" cy="35475"/>
            </a:xfrm>
            <a:custGeom>
              <a:avLst/>
              <a:gdLst/>
              <a:ahLst/>
              <a:cxnLst/>
              <a:rect l="l" t="t" r="r" b="b"/>
              <a:pathLst>
                <a:path w="4192" h="1419" extrusionOk="0">
                  <a:moveTo>
                    <a:pt x="694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694" y="1418"/>
                  </a:cubicBezTo>
                  <a:lnTo>
                    <a:pt x="3845" y="1418"/>
                  </a:lnTo>
                  <a:cubicBezTo>
                    <a:pt x="4065" y="1418"/>
                    <a:pt x="4191" y="1261"/>
                    <a:pt x="4191" y="1072"/>
                  </a:cubicBezTo>
                  <a:lnTo>
                    <a:pt x="4191" y="347"/>
                  </a:lnTo>
                  <a:cubicBezTo>
                    <a:pt x="4191" y="158"/>
                    <a:pt x="4065" y="1"/>
                    <a:pt x="38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16" name="Google Shape;10426;p74">
              <a:extLst>
                <a:ext uri="{FF2B5EF4-FFF2-40B4-BE49-F238E27FC236}">
                  <a16:creationId xmlns:a16="http://schemas.microsoft.com/office/drawing/2014/main" id="{05957E84-63D4-06FC-8BFF-A4808BD2FC3A}"/>
                </a:ext>
              </a:extLst>
            </p:cNvPr>
            <p:cNvSpPr/>
            <p:nvPr/>
          </p:nvSpPr>
          <p:spPr>
            <a:xfrm>
              <a:off x="5529375" y="3754975"/>
              <a:ext cx="122100" cy="35475"/>
            </a:xfrm>
            <a:custGeom>
              <a:avLst/>
              <a:gdLst/>
              <a:ahLst/>
              <a:cxnLst/>
              <a:rect l="l" t="t" r="r" b="b"/>
              <a:pathLst>
                <a:path w="4884" h="1419" extrusionOk="0">
                  <a:moveTo>
                    <a:pt x="0" y="1"/>
                  </a:moveTo>
                  <a:lnTo>
                    <a:pt x="0" y="1418"/>
                  </a:lnTo>
                  <a:lnTo>
                    <a:pt x="4884" y="1418"/>
                  </a:lnTo>
                  <a:lnTo>
                    <a:pt x="4884" y="1"/>
                  </a:lnTo>
                  <a:lnTo>
                    <a:pt x="2773" y="1"/>
                  </a:lnTo>
                  <a:lnTo>
                    <a:pt x="2773" y="347"/>
                  </a:lnTo>
                  <a:cubicBezTo>
                    <a:pt x="2773" y="568"/>
                    <a:pt x="2615" y="725"/>
                    <a:pt x="2426" y="725"/>
                  </a:cubicBezTo>
                  <a:cubicBezTo>
                    <a:pt x="2237" y="725"/>
                    <a:pt x="2080" y="568"/>
                    <a:pt x="2080" y="347"/>
                  </a:cubicBezTo>
                  <a:lnTo>
                    <a:pt x="208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17" name="Google Shape;10427;p74">
              <a:extLst>
                <a:ext uri="{FF2B5EF4-FFF2-40B4-BE49-F238E27FC236}">
                  <a16:creationId xmlns:a16="http://schemas.microsoft.com/office/drawing/2014/main" id="{C4D220B5-E2E7-0209-E655-5ADA94B52665}"/>
                </a:ext>
              </a:extLst>
            </p:cNvPr>
            <p:cNvSpPr/>
            <p:nvPr/>
          </p:nvSpPr>
          <p:spPr>
            <a:xfrm>
              <a:off x="5511250" y="3703000"/>
              <a:ext cx="140225" cy="33900"/>
            </a:xfrm>
            <a:custGeom>
              <a:avLst/>
              <a:gdLst/>
              <a:ahLst/>
              <a:cxnLst/>
              <a:rect l="l" t="t" r="r" b="b"/>
              <a:pathLst>
                <a:path w="5609" h="1356" extrusionOk="0">
                  <a:moveTo>
                    <a:pt x="1" y="0"/>
                  </a:moveTo>
                  <a:lnTo>
                    <a:pt x="1" y="1355"/>
                  </a:lnTo>
                  <a:lnTo>
                    <a:pt x="5609" y="1355"/>
                  </a:lnTo>
                  <a:lnTo>
                    <a:pt x="5609" y="347"/>
                  </a:lnTo>
                  <a:cubicBezTo>
                    <a:pt x="5577" y="158"/>
                    <a:pt x="5451" y="0"/>
                    <a:pt x="52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18" name="Google Shape;10428;p74">
              <a:extLst>
                <a:ext uri="{FF2B5EF4-FFF2-40B4-BE49-F238E27FC236}">
                  <a16:creationId xmlns:a16="http://schemas.microsoft.com/office/drawing/2014/main" id="{37465184-B45C-86D6-F578-C3488B687D03}"/>
                </a:ext>
              </a:extLst>
            </p:cNvPr>
            <p:cNvSpPr/>
            <p:nvPr/>
          </p:nvSpPr>
          <p:spPr>
            <a:xfrm>
              <a:off x="5529375" y="3808550"/>
              <a:ext cx="122900" cy="87450"/>
            </a:xfrm>
            <a:custGeom>
              <a:avLst/>
              <a:gdLst/>
              <a:ahLst/>
              <a:cxnLst/>
              <a:rect l="l" t="t" r="r" b="b"/>
              <a:pathLst>
                <a:path w="4916" h="3498" extrusionOk="0">
                  <a:moveTo>
                    <a:pt x="0" y="0"/>
                  </a:moveTo>
                  <a:lnTo>
                    <a:pt x="0" y="3151"/>
                  </a:lnTo>
                  <a:cubicBezTo>
                    <a:pt x="0" y="3340"/>
                    <a:pt x="158" y="3497"/>
                    <a:pt x="347" y="3497"/>
                  </a:cubicBezTo>
                  <a:cubicBezTo>
                    <a:pt x="536" y="3497"/>
                    <a:pt x="693" y="3340"/>
                    <a:pt x="693" y="3151"/>
                  </a:cubicBezTo>
                  <a:lnTo>
                    <a:pt x="693" y="1418"/>
                  </a:lnTo>
                  <a:lnTo>
                    <a:pt x="4190" y="1418"/>
                  </a:lnTo>
                  <a:lnTo>
                    <a:pt x="4190" y="3151"/>
                  </a:lnTo>
                  <a:cubicBezTo>
                    <a:pt x="4190" y="3340"/>
                    <a:pt x="4348" y="3497"/>
                    <a:pt x="4569" y="3497"/>
                  </a:cubicBezTo>
                  <a:cubicBezTo>
                    <a:pt x="4758" y="3497"/>
                    <a:pt x="4915" y="3340"/>
                    <a:pt x="4915" y="3151"/>
                  </a:cubicBezTo>
                  <a:lnTo>
                    <a:pt x="4915" y="0"/>
                  </a:lnTo>
                  <a:lnTo>
                    <a:pt x="2773" y="0"/>
                  </a:lnTo>
                  <a:lnTo>
                    <a:pt x="2773" y="347"/>
                  </a:lnTo>
                  <a:cubicBezTo>
                    <a:pt x="2773" y="536"/>
                    <a:pt x="2615" y="693"/>
                    <a:pt x="2426" y="693"/>
                  </a:cubicBezTo>
                  <a:cubicBezTo>
                    <a:pt x="2237" y="693"/>
                    <a:pt x="2080" y="536"/>
                    <a:pt x="2080" y="347"/>
                  </a:cubicBez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19" name="Google Shape;10429;p74">
              <a:extLst>
                <a:ext uri="{FF2B5EF4-FFF2-40B4-BE49-F238E27FC236}">
                  <a16:creationId xmlns:a16="http://schemas.microsoft.com/office/drawing/2014/main" id="{B44B674A-5829-18FB-934F-15C7AD799B78}"/>
                </a:ext>
              </a:extLst>
            </p:cNvPr>
            <p:cNvSpPr/>
            <p:nvPr/>
          </p:nvSpPr>
          <p:spPr>
            <a:xfrm>
              <a:off x="5408075" y="3651025"/>
              <a:ext cx="86675" cy="103975"/>
            </a:xfrm>
            <a:custGeom>
              <a:avLst/>
              <a:gdLst/>
              <a:ahLst/>
              <a:cxnLst/>
              <a:rect l="l" t="t" r="r" b="b"/>
              <a:pathLst>
                <a:path w="3467" h="4159" extrusionOk="0">
                  <a:moveTo>
                    <a:pt x="1733" y="0"/>
                  </a:moveTo>
                  <a:cubicBezTo>
                    <a:pt x="788" y="0"/>
                    <a:pt x="1" y="788"/>
                    <a:pt x="1" y="1733"/>
                  </a:cubicBezTo>
                  <a:lnTo>
                    <a:pt x="1" y="3812"/>
                  </a:lnTo>
                  <a:cubicBezTo>
                    <a:pt x="1" y="4001"/>
                    <a:pt x="158" y="4159"/>
                    <a:pt x="347" y="4159"/>
                  </a:cubicBezTo>
                  <a:lnTo>
                    <a:pt x="3120" y="4159"/>
                  </a:lnTo>
                  <a:cubicBezTo>
                    <a:pt x="3309" y="4159"/>
                    <a:pt x="3466" y="4001"/>
                    <a:pt x="3466" y="3812"/>
                  </a:cubicBez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120" name="Google Shape;10435;p74">
            <a:extLst>
              <a:ext uri="{FF2B5EF4-FFF2-40B4-BE49-F238E27FC236}">
                <a16:creationId xmlns:a16="http://schemas.microsoft.com/office/drawing/2014/main" id="{42061A46-BF38-BFC3-406A-2E38EE33CDE8}"/>
              </a:ext>
            </a:extLst>
          </p:cNvPr>
          <p:cNvGrpSpPr/>
          <p:nvPr/>
        </p:nvGrpSpPr>
        <p:grpSpPr>
          <a:xfrm>
            <a:off x="9486976" y="5286303"/>
            <a:ext cx="709641" cy="701253"/>
            <a:chOff x="6543825" y="3202075"/>
            <a:chExt cx="296975" cy="275350"/>
          </a:xfrm>
          <a:solidFill>
            <a:srgbClr val="0465A0"/>
          </a:solidFill>
        </p:grpSpPr>
        <p:sp>
          <p:nvSpPr>
            <p:cNvPr id="121" name="Google Shape;10436;p74">
              <a:extLst>
                <a:ext uri="{FF2B5EF4-FFF2-40B4-BE49-F238E27FC236}">
                  <a16:creationId xmlns:a16="http://schemas.microsoft.com/office/drawing/2014/main" id="{98912628-E77F-DFAB-F3E1-10936B3EB207}"/>
                </a:ext>
              </a:extLst>
            </p:cNvPr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gdLst/>
              <a:ahLst/>
              <a:cxnLst/>
              <a:rect l="l" t="t" r="r" b="b"/>
              <a:pathLst>
                <a:path w="694" h="1733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22" name="Google Shape;10437;p74">
              <a:extLst>
                <a:ext uri="{FF2B5EF4-FFF2-40B4-BE49-F238E27FC236}">
                  <a16:creationId xmlns:a16="http://schemas.microsoft.com/office/drawing/2014/main" id="{7AC9A4F8-6E50-29DB-8CC7-D6BC781FCA2E}"/>
                </a:ext>
              </a:extLst>
            </p:cNvPr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gdLst/>
              <a:ahLst/>
              <a:cxn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23" name="Google Shape;10438;p74">
              <a:extLst>
                <a:ext uri="{FF2B5EF4-FFF2-40B4-BE49-F238E27FC236}">
                  <a16:creationId xmlns:a16="http://schemas.microsoft.com/office/drawing/2014/main" id="{DD6ADD07-F307-A229-7429-6880763F3FE0}"/>
                </a:ext>
              </a:extLst>
            </p:cNvPr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gdLst/>
              <a:ahLst/>
              <a:cxn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24" name="Google Shape;10439;p74">
              <a:extLst>
                <a:ext uri="{FF2B5EF4-FFF2-40B4-BE49-F238E27FC236}">
                  <a16:creationId xmlns:a16="http://schemas.microsoft.com/office/drawing/2014/main" id="{87B08AF5-A999-7911-54D4-BDD659A95AFD}"/>
                </a:ext>
              </a:extLst>
            </p:cNvPr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gdLst/>
              <a:ahLst/>
              <a:cxn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25" name="Google Shape;10440;p74">
              <a:extLst>
                <a:ext uri="{FF2B5EF4-FFF2-40B4-BE49-F238E27FC236}">
                  <a16:creationId xmlns:a16="http://schemas.microsoft.com/office/drawing/2014/main" id="{9AD70706-EEFB-2101-97CA-A285863F9195}"/>
                </a:ext>
              </a:extLst>
            </p:cNvPr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gdLst/>
              <a:ahLst/>
              <a:cxn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26" name="Google Shape;10441;p74">
              <a:extLst>
                <a:ext uri="{FF2B5EF4-FFF2-40B4-BE49-F238E27FC236}">
                  <a16:creationId xmlns:a16="http://schemas.microsoft.com/office/drawing/2014/main" id="{712ED226-6A45-E71E-EEC6-71296B186056}"/>
                </a:ext>
              </a:extLst>
            </p:cNvPr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gdLst/>
              <a:ahLst/>
              <a:cxn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27" name="Google Shape;10442;p74">
              <a:extLst>
                <a:ext uri="{FF2B5EF4-FFF2-40B4-BE49-F238E27FC236}">
                  <a16:creationId xmlns:a16="http://schemas.microsoft.com/office/drawing/2014/main" id="{B9C2C0B4-35CF-D490-C49C-EE680B470966}"/>
                </a:ext>
              </a:extLst>
            </p:cNvPr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gdLst/>
              <a:ahLst/>
              <a:cxn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128" name="Google Shape;10443;p74">
            <a:extLst>
              <a:ext uri="{FF2B5EF4-FFF2-40B4-BE49-F238E27FC236}">
                <a16:creationId xmlns:a16="http://schemas.microsoft.com/office/drawing/2014/main" id="{71B915CA-412B-C724-990A-2190E7953308}"/>
              </a:ext>
            </a:extLst>
          </p:cNvPr>
          <p:cNvGrpSpPr/>
          <p:nvPr/>
        </p:nvGrpSpPr>
        <p:grpSpPr>
          <a:xfrm>
            <a:off x="11314390" y="4449568"/>
            <a:ext cx="551137" cy="587393"/>
            <a:chOff x="2037825" y="3254050"/>
            <a:chExt cx="296175" cy="296175"/>
          </a:xfrm>
          <a:solidFill>
            <a:srgbClr val="0465A0"/>
          </a:solidFill>
        </p:grpSpPr>
        <p:sp>
          <p:nvSpPr>
            <p:cNvPr id="129" name="Google Shape;10444;p74">
              <a:extLst>
                <a:ext uri="{FF2B5EF4-FFF2-40B4-BE49-F238E27FC236}">
                  <a16:creationId xmlns:a16="http://schemas.microsoft.com/office/drawing/2014/main" id="{46D8816D-BBC3-DC02-A26F-F71632B850AD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30" name="Google Shape;10445;p74">
              <a:extLst>
                <a:ext uri="{FF2B5EF4-FFF2-40B4-BE49-F238E27FC236}">
                  <a16:creationId xmlns:a16="http://schemas.microsoft.com/office/drawing/2014/main" id="{678B9526-E644-ED04-59C5-2FF1146D7C7B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31" name="Google Shape;10446;p74">
              <a:extLst>
                <a:ext uri="{FF2B5EF4-FFF2-40B4-BE49-F238E27FC236}">
                  <a16:creationId xmlns:a16="http://schemas.microsoft.com/office/drawing/2014/main" id="{2D0A3CE1-C557-5620-3732-90E0970D5C47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32" name="Google Shape;10447;p74">
              <a:extLst>
                <a:ext uri="{FF2B5EF4-FFF2-40B4-BE49-F238E27FC236}">
                  <a16:creationId xmlns:a16="http://schemas.microsoft.com/office/drawing/2014/main" id="{84588A02-6547-5794-1A46-16AAB23D8B53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0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33" name="Google Shape;10448;p74">
              <a:extLst>
                <a:ext uri="{FF2B5EF4-FFF2-40B4-BE49-F238E27FC236}">
                  <a16:creationId xmlns:a16="http://schemas.microsoft.com/office/drawing/2014/main" id="{8698FB5F-B15A-AA74-C438-F8C17A726172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34" name="Google Shape;10449;p74">
              <a:extLst>
                <a:ext uri="{FF2B5EF4-FFF2-40B4-BE49-F238E27FC236}">
                  <a16:creationId xmlns:a16="http://schemas.microsoft.com/office/drawing/2014/main" id="{37EE4F3A-2DA7-DFDA-F4EF-89F6324D62FB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135" name="Google Shape;10468;p74">
            <a:extLst>
              <a:ext uri="{FF2B5EF4-FFF2-40B4-BE49-F238E27FC236}">
                <a16:creationId xmlns:a16="http://schemas.microsoft.com/office/drawing/2014/main" id="{4BC78A45-A67A-7B9F-98BE-13FF1272F866}"/>
              </a:ext>
            </a:extLst>
          </p:cNvPr>
          <p:cNvGrpSpPr/>
          <p:nvPr/>
        </p:nvGrpSpPr>
        <p:grpSpPr>
          <a:xfrm>
            <a:off x="6024689" y="4673827"/>
            <a:ext cx="482867" cy="513245"/>
            <a:chOff x="3859600" y="3591950"/>
            <a:chExt cx="296975" cy="296175"/>
          </a:xfrm>
          <a:solidFill>
            <a:srgbClr val="0465A0"/>
          </a:solidFill>
        </p:grpSpPr>
        <p:sp>
          <p:nvSpPr>
            <p:cNvPr id="136" name="Google Shape;10469;p74">
              <a:extLst>
                <a:ext uri="{FF2B5EF4-FFF2-40B4-BE49-F238E27FC236}">
                  <a16:creationId xmlns:a16="http://schemas.microsoft.com/office/drawing/2014/main" id="{DEB7A62C-D6B7-6485-C8A8-6F3E3CDCB812}"/>
                </a:ext>
              </a:extLst>
            </p:cNvPr>
            <p:cNvSpPr/>
            <p:nvPr/>
          </p:nvSpPr>
          <p:spPr>
            <a:xfrm>
              <a:off x="4034450" y="3766000"/>
              <a:ext cx="122125" cy="122125"/>
            </a:xfrm>
            <a:custGeom>
              <a:avLst/>
              <a:gdLst/>
              <a:ahLst/>
              <a:cxnLst/>
              <a:rect l="l" t="t" r="r" b="b"/>
              <a:pathLst>
                <a:path w="4885" h="4885" extrusionOk="0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37" name="Google Shape;10470;p74">
              <a:extLst>
                <a:ext uri="{FF2B5EF4-FFF2-40B4-BE49-F238E27FC236}">
                  <a16:creationId xmlns:a16="http://schemas.microsoft.com/office/drawing/2014/main" id="{6A310D61-DE27-AF52-DB15-62AF055D3DE4}"/>
                </a:ext>
              </a:extLst>
            </p:cNvPr>
            <p:cNvSpPr/>
            <p:nvPr/>
          </p:nvSpPr>
          <p:spPr>
            <a:xfrm>
              <a:off x="3860400" y="3679375"/>
              <a:ext cx="260725" cy="173300"/>
            </a:xfrm>
            <a:custGeom>
              <a:avLst/>
              <a:gdLst/>
              <a:ahLst/>
              <a:cxnLst/>
              <a:rect l="l" t="t" r="r" b="b"/>
              <a:pathLst>
                <a:path w="10429" h="6932" extrusionOk="0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38" name="Google Shape;10471;p74">
              <a:extLst>
                <a:ext uri="{FF2B5EF4-FFF2-40B4-BE49-F238E27FC236}">
                  <a16:creationId xmlns:a16="http://schemas.microsoft.com/office/drawing/2014/main" id="{EE664B05-EA01-A629-85FB-365982FF11E0}"/>
                </a:ext>
              </a:extLst>
            </p:cNvPr>
            <p:cNvSpPr/>
            <p:nvPr/>
          </p:nvSpPr>
          <p:spPr>
            <a:xfrm>
              <a:off x="3859600" y="3591950"/>
              <a:ext cx="261525" cy="70900"/>
            </a:xfrm>
            <a:custGeom>
              <a:avLst/>
              <a:gdLst/>
              <a:ahLst/>
              <a:cxnLst/>
              <a:rect l="l" t="t" r="r" b="b"/>
              <a:pathLst>
                <a:path w="10461" h="2836" extrusionOk="0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139" name="Google Shape;10483;p74">
            <a:extLst>
              <a:ext uri="{FF2B5EF4-FFF2-40B4-BE49-F238E27FC236}">
                <a16:creationId xmlns:a16="http://schemas.microsoft.com/office/drawing/2014/main" id="{384D405B-77EA-6A57-E756-1FBEBBD622FC}"/>
              </a:ext>
            </a:extLst>
          </p:cNvPr>
          <p:cNvGrpSpPr/>
          <p:nvPr/>
        </p:nvGrpSpPr>
        <p:grpSpPr>
          <a:xfrm>
            <a:off x="10482008" y="4540371"/>
            <a:ext cx="453397" cy="480493"/>
            <a:chOff x="5727850" y="3609275"/>
            <a:chExt cx="278850" cy="277275"/>
          </a:xfrm>
          <a:solidFill>
            <a:srgbClr val="0465A0"/>
          </a:solidFill>
        </p:grpSpPr>
        <p:sp>
          <p:nvSpPr>
            <p:cNvPr id="140" name="Google Shape;10484;p74">
              <a:extLst>
                <a:ext uri="{FF2B5EF4-FFF2-40B4-BE49-F238E27FC236}">
                  <a16:creationId xmlns:a16="http://schemas.microsoft.com/office/drawing/2014/main" id="{7BD6BB7D-1145-3FA1-7B23-CF4A4B4B4A9B}"/>
                </a:ext>
              </a:extLst>
            </p:cNvPr>
            <p:cNvSpPr/>
            <p:nvPr/>
          </p:nvSpPr>
          <p:spPr>
            <a:xfrm>
              <a:off x="5884600" y="3765225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6" y="662"/>
                  </a:moveTo>
                  <a:cubicBezTo>
                    <a:pt x="2646" y="662"/>
                    <a:pt x="2804" y="819"/>
                    <a:pt x="2804" y="1008"/>
                  </a:cubicBezTo>
                  <a:cubicBezTo>
                    <a:pt x="2804" y="1197"/>
                    <a:pt x="2646" y="1355"/>
                    <a:pt x="2426" y="1355"/>
                  </a:cubicBezTo>
                  <a:cubicBezTo>
                    <a:pt x="2237" y="1355"/>
                    <a:pt x="2079" y="1197"/>
                    <a:pt x="2079" y="1008"/>
                  </a:cubicBezTo>
                  <a:cubicBezTo>
                    <a:pt x="2079" y="819"/>
                    <a:pt x="2237" y="662"/>
                    <a:pt x="2426" y="662"/>
                  </a:cubicBezTo>
                  <a:close/>
                  <a:moveTo>
                    <a:pt x="2426" y="1670"/>
                  </a:moveTo>
                  <a:cubicBezTo>
                    <a:pt x="2646" y="1670"/>
                    <a:pt x="2804" y="1828"/>
                    <a:pt x="2804" y="2048"/>
                  </a:cubicBezTo>
                  <a:lnTo>
                    <a:pt x="2804" y="3781"/>
                  </a:lnTo>
                  <a:cubicBezTo>
                    <a:pt x="2804" y="3970"/>
                    <a:pt x="2646" y="4127"/>
                    <a:pt x="2426" y="4127"/>
                  </a:cubicBezTo>
                  <a:cubicBezTo>
                    <a:pt x="2237" y="4127"/>
                    <a:pt x="2079" y="3970"/>
                    <a:pt x="2079" y="3781"/>
                  </a:cubicBezTo>
                  <a:lnTo>
                    <a:pt x="2079" y="2048"/>
                  </a:lnTo>
                  <a:cubicBezTo>
                    <a:pt x="2079" y="1828"/>
                    <a:pt x="2237" y="1670"/>
                    <a:pt x="2426" y="1670"/>
                  </a:cubicBezTo>
                  <a:close/>
                  <a:moveTo>
                    <a:pt x="2426" y="0"/>
                  </a:moveTo>
                  <a:cubicBezTo>
                    <a:pt x="1103" y="0"/>
                    <a:pt x="0" y="1103"/>
                    <a:pt x="0" y="2426"/>
                  </a:cubicBezTo>
                  <a:cubicBezTo>
                    <a:pt x="0" y="3749"/>
                    <a:pt x="1103" y="4852"/>
                    <a:pt x="2426" y="4852"/>
                  </a:cubicBezTo>
                  <a:cubicBezTo>
                    <a:pt x="3781" y="4852"/>
                    <a:pt x="4883" y="3749"/>
                    <a:pt x="4883" y="2426"/>
                  </a:cubicBezTo>
                  <a:cubicBezTo>
                    <a:pt x="4883" y="1040"/>
                    <a:pt x="3781" y="0"/>
                    <a:pt x="24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41" name="Google Shape;10485;p74">
              <a:extLst>
                <a:ext uri="{FF2B5EF4-FFF2-40B4-BE49-F238E27FC236}">
                  <a16:creationId xmlns:a16="http://schemas.microsoft.com/office/drawing/2014/main" id="{0AEAA9CC-8701-D7E0-8449-4DEA84589DE3}"/>
                </a:ext>
              </a:extLst>
            </p:cNvPr>
            <p:cNvSpPr/>
            <p:nvPr/>
          </p:nvSpPr>
          <p:spPr>
            <a:xfrm>
              <a:off x="5727850" y="3669125"/>
              <a:ext cx="35475" cy="216625"/>
            </a:xfrm>
            <a:custGeom>
              <a:avLst/>
              <a:gdLst/>
              <a:ahLst/>
              <a:cxnLst/>
              <a:rect l="l" t="t" r="r" b="b"/>
              <a:pathLst>
                <a:path w="1419" h="8665" extrusionOk="0">
                  <a:moveTo>
                    <a:pt x="32" y="1"/>
                  </a:moveTo>
                  <a:lnTo>
                    <a:pt x="32" y="7310"/>
                  </a:lnTo>
                  <a:cubicBezTo>
                    <a:pt x="1" y="8034"/>
                    <a:pt x="631" y="8665"/>
                    <a:pt x="1418" y="8665"/>
                  </a:cubicBezTo>
                  <a:lnTo>
                    <a:pt x="1418" y="347"/>
                  </a:lnTo>
                  <a:lnTo>
                    <a:pt x="1072" y="347"/>
                  </a:lnTo>
                  <a:cubicBezTo>
                    <a:pt x="662" y="347"/>
                    <a:pt x="316" y="253"/>
                    <a:pt x="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42" name="Google Shape;10486;p74">
              <a:extLst>
                <a:ext uri="{FF2B5EF4-FFF2-40B4-BE49-F238E27FC236}">
                  <a16:creationId xmlns:a16="http://schemas.microsoft.com/office/drawing/2014/main" id="{47C7A607-A677-A66A-11EA-7BE434BE2BA0}"/>
                </a:ext>
              </a:extLst>
            </p:cNvPr>
            <p:cNvSpPr/>
            <p:nvPr/>
          </p:nvSpPr>
          <p:spPr>
            <a:xfrm>
              <a:off x="5779825" y="3677800"/>
              <a:ext cx="174900" cy="207950"/>
            </a:xfrm>
            <a:custGeom>
              <a:avLst/>
              <a:gdLst/>
              <a:ahLst/>
              <a:cxnLst/>
              <a:rect l="l" t="t" r="r" b="b"/>
              <a:pathLst>
                <a:path w="6996" h="8318" extrusionOk="0">
                  <a:moveTo>
                    <a:pt x="5262" y="693"/>
                  </a:moveTo>
                  <a:cubicBezTo>
                    <a:pt x="5451" y="693"/>
                    <a:pt x="5609" y="851"/>
                    <a:pt x="5609" y="1040"/>
                  </a:cubicBezTo>
                  <a:cubicBezTo>
                    <a:pt x="5609" y="1229"/>
                    <a:pt x="5451" y="1386"/>
                    <a:pt x="5262" y="1386"/>
                  </a:cubicBezTo>
                  <a:lnTo>
                    <a:pt x="1072" y="1386"/>
                  </a:lnTo>
                  <a:cubicBezTo>
                    <a:pt x="883" y="1386"/>
                    <a:pt x="726" y="1229"/>
                    <a:pt x="726" y="1040"/>
                  </a:cubicBezTo>
                  <a:cubicBezTo>
                    <a:pt x="726" y="851"/>
                    <a:pt x="883" y="693"/>
                    <a:pt x="1072" y="693"/>
                  </a:cubicBezTo>
                  <a:close/>
                  <a:moveTo>
                    <a:pt x="5262" y="2080"/>
                  </a:moveTo>
                  <a:cubicBezTo>
                    <a:pt x="5451" y="2080"/>
                    <a:pt x="5609" y="2237"/>
                    <a:pt x="5609" y="2426"/>
                  </a:cubicBezTo>
                  <a:cubicBezTo>
                    <a:pt x="5609" y="2615"/>
                    <a:pt x="5451" y="2773"/>
                    <a:pt x="5262" y="2773"/>
                  </a:cubicBezTo>
                  <a:lnTo>
                    <a:pt x="1072" y="2773"/>
                  </a:lnTo>
                  <a:cubicBezTo>
                    <a:pt x="883" y="2773"/>
                    <a:pt x="726" y="2615"/>
                    <a:pt x="726" y="2426"/>
                  </a:cubicBezTo>
                  <a:cubicBezTo>
                    <a:pt x="726" y="2237"/>
                    <a:pt x="883" y="2080"/>
                    <a:pt x="1072" y="2080"/>
                  </a:cubicBezTo>
                  <a:close/>
                  <a:moveTo>
                    <a:pt x="1" y="0"/>
                  </a:moveTo>
                  <a:lnTo>
                    <a:pt x="1" y="8318"/>
                  </a:lnTo>
                  <a:lnTo>
                    <a:pt x="4695" y="8318"/>
                  </a:lnTo>
                  <a:cubicBezTo>
                    <a:pt x="4002" y="7750"/>
                    <a:pt x="3498" y="6868"/>
                    <a:pt x="3498" y="5892"/>
                  </a:cubicBezTo>
                  <a:cubicBezTo>
                    <a:pt x="3498" y="5766"/>
                    <a:pt x="3561" y="5640"/>
                    <a:pt x="3561" y="5545"/>
                  </a:cubicBezTo>
                  <a:lnTo>
                    <a:pt x="1072" y="5545"/>
                  </a:lnTo>
                  <a:cubicBezTo>
                    <a:pt x="883" y="5545"/>
                    <a:pt x="726" y="5388"/>
                    <a:pt x="726" y="5167"/>
                  </a:cubicBezTo>
                  <a:lnTo>
                    <a:pt x="726" y="3812"/>
                  </a:lnTo>
                  <a:cubicBezTo>
                    <a:pt x="726" y="3592"/>
                    <a:pt x="883" y="3434"/>
                    <a:pt x="1072" y="3434"/>
                  </a:cubicBezTo>
                  <a:lnTo>
                    <a:pt x="4695" y="3434"/>
                  </a:lnTo>
                  <a:cubicBezTo>
                    <a:pt x="5199" y="3056"/>
                    <a:pt x="5861" y="2773"/>
                    <a:pt x="6617" y="2773"/>
                  </a:cubicBezTo>
                  <a:cubicBezTo>
                    <a:pt x="6743" y="2773"/>
                    <a:pt x="6869" y="2804"/>
                    <a:pt x="6995" y="2804"/>
                  </a:cubicBezTo>
                  <a:lnTo>
                    <a:pt x="699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43" name="Google Shape;10487;p74">
              <a:extLst>
                <a:ext uri="{FF2B5EF4-FFF2-40B4-BE49-F238E27FC236}">
                  <a16:creationId xmlns:a16="http://schemas.microsoft.com/office/drawing/2014/main" id="{ADA41064-70BE-70C1-CF1C-76E61FDC7B56}"/>
                </a:ext>
              </a:extLst>
            </p:cNvPr>
            <p:cNvSpPr/>
            <p:nvPr/>
          </p:nvSpPr>
          <p:spPr>
            <a:xfrm>
              <a:off x="5815275" y="3781750"/>
              <a:ext cx="66200" cy="17350"/>
            </a:xfrm>
            <a:custGeom>
              <a:avLst/>
              <a:gdLst/>
              <a:ahLst/>
              <a:cxnLst/>
              <a:rect l="l" t="t" r="r" b="b"/>
              <a:pathLst>
                <a:path w="2648" h="694" extrusionOk="0">
                  <a:moveTo>
                    <a:pt x="1" y="1"/>
                  </a:moveTo>
                  <a:lnTo>
                    <a:pt x="1" y="694"/>
                  </a:lnTo>
                  <a:lnTo>
                    <a:pt x="2301" y="694"/>
                  </a:lnTo>
                  <a:cubicBezTo>
                    <a:pt x="2364" y="473"/>
                    <a:pt x="2490" y="221"/>
                    <a:pt x="26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44" name="Google Shape;10488;p74">
              <a:extLst>
                <a:ext uri="{FF2B5EF4-FFF2-40B4-BE49-F238E27FC236}">
                  <a16:creationId xmlns:a16="http://schemas.microsoft.com/office/drawing/2014/main" id="{D058924A-E7DF-4739-6DF0-0AD733CCD198}"/>
                </a:ext>
              </a:extLst>
            </p:cNvPr>
            <p:cNvSpPr/>
            <p:nvPr/>
          </p:nvSpPr>
          <p:spPr>
            <a:xfrm>
              <a:off x="5727850" y="3609275"/>
              <a:ext cx="226075" cy="51225"/>
            </a:xfrm>
            <a:custGeom>
              <a:avLst/>
              <a:gdLst/>
              <a:ahLst/>
              <a:cxnLst/>
              <a:rect l="l" t="t" r="r" b="b"/>
              <a:pathLst>
                <a:path w="9043" h="2049" extrusionOk="0">
                  <a:moveTo>
                    <a:pt x="1072" y="0"/>
                  </a:moveTo>
                  <a:cubicBezTo>
                    <a:pt x="473" y="0"/>
                    <a:pt x="32" y="473"/>
                    <a:pt x="32" y="1040"/>
                  </a:cubicBezTo>
                  <a:cubicBezTo>
                    <a:pt x="1" y="1576"/>
                    <a:pt x="473" y="2048"/>
                    <a:pt x="1072" y="2048"/>
                  </a:cubicBezTo>
                  <a:lnTo>
                    <a:pt x="9043" y="2048"/>
                  </a:lnTo>
                  <a:cubicBezTo>
                    <a:pt x="8475" y="2048"/>
                    <a:pt x="8034" y="1576"/>
                    <a:pt x="8034" y="1040"/>
                  </a:cubicBezTo>
                  <a:cubicBezTo>
                    <a:pt x="8034" y="441"/>
                    <a:pt x="8507" y="0"/>
                    <a:pt x="90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145" name="Google Shape;10497;p74">
            <a:extLst>
              <a:ext uri="{FF2B5EF4-FFF2-40B4-BE49-F238E27FC236}">
                <a16:creationId xmlns:a16="http://schemas.microsoft.com/office/drawing/2014/main" id="{27E2DE0E-6577-6165-DED0-5888FB602079}"/>
              </a:ext>
            </a:extLst>
          </p:cNvPr>
          <p:cNvGrpSpPr/>
          <p:nvPr/>
        </p:nvGrpSpPr>
        <p:grpSpPr>
          <a:xfrm>
            <a:off x="10374117" y="2606105"/>
            <a:ext cx="630403" cy="670064"/>
            <a:chOff x="6553275" y="3604550"/>
            <a:chExt cx="296975" cy="296175"/>
          </a:xfrm>
          <a:solidFill>
            <a:srgbClr val="0465A0"/>
          </a:solidFill>
        </p:grpSpPr>
        <p:sp>
          <p:nvSpPr>
            <p:cNvPr id="146" name="Google Shape;10498;p74">
              <a:extLst>
                <a:ext uri="{FF2B5EF4-FFF2-40B4-BE49-F238E27FC236}">
                  <a16:creationId xmlns:a16="http://schemas.microsoft.com/office/drawing/2014/main" id="{8C45D927-CC9A-0DD4-CC1B-D7895A059759}"/>
                </a:ext>
              </a:extLst>
            </p:cNvPr>
            <p:cNvSpPr/>
            <p:nvPr/>
          </p:nvSpPr>
          <p:spPr>
            <a:xfrm>
              <a:off x="6657250" y="3604550"/>
              <a:ext cx="86650" cy="86650"/>
            </a:xfrm>
            <a:custGeom>
              <a:avLst/>
              <a:gdLst/>
              <a:ahLst/>
              <a:cxnLst/>
              <a:rect l="l" t="t" r="r" b="b"/>
              <a:pathLst>
                <a:path w="3466" h="3466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678" y="3466"/>
                    <a:pt x="3466" y="2678"/>
                    <a:pt x="3466" y="1733"/>
                  </a:cubicBez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47" name="Google Shape;10499;p74">
              <a:extLst>
                <a:ext uri="{FF2B5EF4-FFF2-40B4-BE49-F238E27FC236}">
                  <a16:creationId xmlns:a16="http://schemas.microsoft.com/office/drawing/2014/main" id="{8F16BE2C-23C0-5E0D-AF2A-85ED8A7ECF6C}"/>
                </a:ext>
              </a:extLst>
            </p:cNvPr>
            <p:cNvSpPr/>
            <p:nvPr/>
          </p:nvSpPr>
          <p:spPr>
            <a:xfrm>
              <a:off x="6553275" y="3777825"/>
              <a:ext cx="296975" cy="122900"/>
            </a:xfrm>
            <a:custGeom>
              <a:avLst/>
              <a:gdLst/>
              <a:ahLst/>
              <a:cxnLst/>
              <a:rect l="l" t="t" r="r" b="b"/>
              <a:pathLst>
                <a:path w="11879" h="4916" extrusionOk="0">
                  <a:moveTo>
                    <a:pt x="694" y="0"/>
                  </a:moveTo>
                  <a:cubicBezTo>
                    <a:pt x="316" y="0"/>
                    <a:pt x="1" y="315"/>
                    <a:pt x="1" y="693"/>
                  </a:cubicBezTo>
                  <a:cubicBezTo>
                    <a:pt x="1" y="1103"/>
                    <a:pt x="316" y="1418"/>
                    <a:pt x="694" y="1418"/>
                  </a:cubicBezTo>
                  <a:lnTo>
                    <a:pt x="694" y="4569"/>
                  </a:lnTo>
                  <a:cubicBezTo>
                    <a:pt x="694" y="4758"/>
                    <a:pt x="851" y="4915"/>
                    <a:pt x="1040" y="4915"/>
                  </a:cubicBezTo>
                  <a:lnTo>
                    <a:pt x="10807" y="4915"/>
                  </a:lnTo>
                  <a:cubicBezTo>
                    <a:pt x="11028" y="4915"/>
                    <a:pt x="11185" y="4758"/>
                    <a:pt x="11185" y="4569"/>
                  </a:cubicBezTo>
                  <a:lnTo>
                    <a:pt x="11185" y="1418"/>
                  </a:lnTo>
                  <a:cubicBezTo>
                    <a:pt x="11563" y="1418"/>
                    <a:pt x="11878" y="1103"/>
                    <a:pt x="11878" y="693"/>
                  </a:cubicBezTo>
                  <a:cubicBezTo>
                    <a:pt x="11815" y="315"/>
                    <a:pt x="11500" y="0"/>
                    <a:pt x="111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48" name="Google Shape;10500;p74">
              <a:extLst>
                <a:ext uri="{FF2B5EF4-FFF2-40B4-BE49-F238E27FC236}">
                  <a16:creationId xmlns:a16="http://schemas.microsoft.com/office/drawing/2014/main" id="{A9772BDC-E029-09E2-509B-C019A568E35A}"/>
                </a:ext>
              </a:extLst>
            </p:cNvPr>
            <p:cNvSpPr/>
            <p:nvPr/>
          </p:nvSpPr>
          <p:spPr>
            <a:xfrm>
              <a:off x="6755700" y="3640000"/>
              <a:ext cx="74850" cy="121300"/>
            </a:xfrm>
            <a:custGeom>
              <a:avLst/>
              <a:gdLst/>
              <a:ahLst/>
              <a:cxnLst/>
              <a:rect l="l" t="t" r="r" b="b"/>
              <a:pathLst>
                <a:path w="2994" h="4852" extrusionOk="0">
                  <a:moveTo>
                    <a:pt x="190" y="0"/>
                  </a:moveTo>
                  <a:cubicBezTo>
                    <a:pt x="190" y="126"/>
                    <a:pt x="253" y="221"/>
                    <a:pt x="253" y="347"/>
                  </a:cubicBezTo>
                  <a:cubicBezTo>
                    <a:pt x="253" y="693"/>
                    <a:pt x="158" y="1071"/>
                    <a:pt x="1" y="1386"/>
                  </a:cubicBezTo>
                  <a:cubicBezTo>
                    <a:pt x="977" y="2079"/>
                    <a:pt x="1607" y="3182"/>
                    <a:pt x="1607" y="4474"/>
                  </a:cubicBezTo>
                  <a:lnTo>
                    <a:pt x="1607" y="4852"/>
                  </a:lnTo>
                  <a:lnTo>
                    <a:pt x="2994" y="4852"/>
                  </a:lnTo>
                  <a:lnTo>
                    <a:pt x="2489" y="756"/>
                  </a:lnTo>
                  <a:cubicBezTo>
                    <a:pt x="2363" y="315"/>
                    <a:pt x="1922" y="0"/>
                    <a:pt x="14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49" name="Google Shape;10501;p74">
              <a:extLst>
                <a:ext uri="{FF2B5EF4-FFF2-40B4-BE49-F238E27FC236}">
                  <a16:creationId xmlns:a16="http://schemas.microsoft.com/office/drawing/2014/main" id="{1B283005-BFF0-C74E-EB8C-0D6D63C24169}"/>
                </a:ext>
              </a:extLst>
            </p:cNvPr>
            <p:cNvSpPr/>
            <p:nvPr/>
          </p:nvSpPr>
          <p:spPr>
            <a:xfrm>
              <a:off x="6570600" y="3640000"/>
              <a:ext cx="74850" cy="121300"/>
            </a:xfrm>
            <a:custGeom>
              <a:avLst/>
              <a:gdLst/>
              <a:ahLst/>
              <a:cxnLst/>
              <a:rect l="l" t="t" r="r" b="b"/>
              <a:pathLst>
                <a:path w="2994" h="4852" extrusionOk="0">
                  <a:moveTo>
                    <a:pt x="1545" y="0"/>
                  </a:moveTo>
                  <a:cubicBezTo>
                    <a:pt x="1072" y="0"/>
                    <a:pt x="663" y="315"/>
                    <a:pt x="505" y="788"/>
                  </a:cubicBezTo>
                  <a:lnTo>
                    <a:pt x="1" y="4852"/>
                  </a:lnTo>
                  <a:lnTo>
                    <a:pt x="1356" y="4852"/>
                  </a:lnTo>
                  <a:lnTo>
                    <a:pt x="1356" y="4474"/>
                  </a:lnTo>
                  <a:lnTo>
                    <a:pt x="1387" y="4474"/>
                  </a:lnTo>
                  <a:cubicBezTo>
                    <a:pt x="1387" y="3182"/>
                    <a:pt x="2017" y="2048"/>
                    <a:pt x="2994" y="1386"/>
                  </a:cubicBezTo>
                  <a:cubicBezTo>
                    <a:pt x="2836" y="1071"/>
                    <a:pt x="2773" y="693"/>
                    <a:pt x="2773" y="347"/>
                  </a:cubicBezTo>
                  <a:cubicBezTo>
                    <a:pt x="2773" y="221"/>
                    <a:pt x="2773" y="95"/>
                    <a:pt x="28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50" name="Google Shape;10502;p74">
              <a:extLst>
                <a:ext uri="{FF2B5EF4-FFF2-40B4-BE49-F238E27FC236}">
                  <a16:creationId xmlns:a16="http://schemas.microsoft.com/office/drawing/2014/main" id="{298475FD-36BB-054E-4851-FFD07738DEFF}"/>
                </a:ext>
              </a:extLst>
            </p:cNvPr>
            <p:cNvSpPr/>
            <p:nvPr/>
          </p:nvSpPr>
          <p:spPr>
            <a:xfrm>
              <a:off x="6707650" y="3688025"/>
              <a:ext cx="70925" cy="70925"/>
            </a:xfrm>
            <a:custGeom>
              <a:avLst/>
              <a:gdLst/>
              <a:ahLst/>
              <a:cxnLst/>
              <a:rect l="l" t="t" r="r" b="b"/>
              <a:pathLst>
                <a:path w="2837" h="2837" extrusionOk="0">
                  <a:moveTo>
                    <a:pt x="1482" y="1"/>
                  </a:moveTo>
                  <a:cubicBezTo>
                    <a:pt x="1450" y="32"/>
                    <a:pt x="1418" y="64"/>
                    <a:pt x="1324" y="127"/>
                  </a:cubicBezTo>
                  <a:cubicBezTo>
                    <a:pt x="1324" y="190"/>
                    <a:pt x="1292" y="253"/>
                    <a:pt x="1261" y="284"/>
                  </a:cubicBezTo>
                  <a:lnTo>
                    <a:pt x="1" y="1923"/>
                  </a:lnTo>
                  <a:lnTo>
                    <a:pt x="1" y="2836"/>
                  </a:lnTo>
                  <a:lnTo>
                    <a:pt x="2742" y="2836"/>
                  </a:lnTo>
                  <a:lnTo>
                    <a:pt x="2742" y="2553"/>
                  </a:lnTo>
                  <a:lnTo>
                    <a:pt x="2836" y="2553"/>
                  </a:lnTo>
                  <a:cubicBezTo>
                    <a:pt x="2836" y="1513"/>
                    <a:pt x="2332" y="599"/>
                    <a:pt x="14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51" name="Google Shape;10503;p74">
              <a:extLst>
                <a:ext uri="{FF2B5EF4-FFF2-40B4-BE49-F238E27FC236}">
                  <a16:creationId xmlns:a16="http://schemas.microsoft.com/office/drawing/2014/main" id="{B9828B89-D05C-3868-BB44-45A7B247218C}"/>
                </a:ext>
              </a:extLst>
            </p:cNvPr>
            <p:cNvSpPr/>
            <p:nvPr/>
          </p:nvSpPr>
          <p:spPr>
            <a:xfrm>
              <a:off x="6621025" y="3688825"/>
              <a:ext cx="70900" cy="73275"/>
            </a:xfrm>
            <a:custGeom>
              <a:avLst/>
              <a:gdLst/>
              <a:ahLst/>
              <a:cxnLst/>
              <a:rect l="l" t="t" r="r" b="b"/>
              <a:pathLst>
                <a:path w="2836" h="2931" extrusionOk="0">
                  <a:moveTo>
                    <a:pt x="1323" y="0"/>
                  </a:moveTo>
                  <a:cubicBezTo>
                    <a:pt x="536" y="567"/>
                    <a:pt x="0" y="1513"/>
                    <a:pt x="0" y="2584"/>
                  </a:cubicBezTo>
                  <a:lnTo>
                    <a:pt x="0" y="2930"/>
                  </a:lnTo>
                  <a:lnTo>
                    <a:pt x="2741" y="2930"/>
                  </a:lnTo>
                  <a:lnTo>
                    <a:pt x="2741" y="1922"/>
                  </a:lnTo>
                  <a:lnTo>
                    <a:pt x="2836" y="1922"/>
                  </a:lnTo>
                  <a:lnTo>
                    <a:pt x="1575" y="284"/>
                  </a:lnTo>
                  <a:cubicBezTo>
                    <a:pt x="1512" y="252"/>
                    <a:pt x="1512" y="158"/>
                    <a:pt x="1481" y="126"/>
                  </a:cubicBezTo>
                  <a:cubicBezTo>
                    <a:pt x="1449" y="95"/>
                    <a:pt x="1355" y="63"/>
                    <a:pt x="13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152" name="Google Shape;10234;p74">
            <a:extLst>
              <a:ext uri="{FF2B5EF4-FFF2-40B4-BE49-F238E27FC236}">
                <a16:creationId xmlns:a16="http://schemas.microsoft.com/office/drawing/2014/main" id="{CF054505-9FAE-E4C0-BF5A-33CF344121D6}"/>
              </a:ext>
            </a:extLst>
          </p:cNvPr>
          <p:cNvGrpSpPr/>
          <p:nvPr/>
        </p:nvGrpSpPr>
        <p:grpSpPr>
          <a:xfrm>
            <a:off x="5049260" y="2654321"/>
            <a:ext cx="627059" cy="670064"/>
            <a:chOff x="4263650" y="3235150"/>
            <a:chExt cx="295400" cy="296175"/>
          </a:xfrm>
          <a:solidFill>
            <a:srgbClr val="0465A0"/>
          </a:solidFill>
        </p:grpSpPr>
        <p:sp>
          <p:nvSpPr>
            <p:cNvPr id="153" name="Google Shape;10235;p74">
              <a:extLst>
                <a:ext uri="{FF2B5EF4-FFF2-40B4-BE49-F238E27FC236}">
                  <a16:creationId xmlns:a16="http://schemas.microsoft.com/office/drawing/2014/main" id="{E4FDE4E1-3F68-431A-C5F5-DD1AB07A6625}"/>
                </a:ext>
              </a:extLst>
            </p:cNvPr>
            <p:cNvSpPr/>
            <p:nvPr/>
          </p:nvSpPr>
          <p:spPr>
            <a:xfrm>
              <a:off x="4393625" y="3391100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63" y="1103"/>
                    <a:pt x="315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54" name="Google Shape;10236;p74">
              <a:extLst>
                <a:ext uri="{FF2B5EF4-FFF2-40B4-BE49-F238E27FC236}">
                  <a16:creationId xmlns:a16="http://schemas.microsoft.com/office/drawing/2014/main" id="{17C37BA1-2F7D-7CC3-4CF4-BC496187F182}"/>
                </a:ext>
              </a:extLst>
            </p:cNvPr>
            <p:cNvSpPr/>
            <p:nvPr/>
          </p:nvSpPr>
          <p:spPr>
            <a:xfrm>
              <a:off x="4377075" y="3443875"/>
              <a:ext cx="70125" cy="34675"/>
            </a:xfrm>
            <a:custGeom>
              <a:avLst/>
              <a:gdLst/>
              <a:ahLst/>
              <a:cxnLst/>
              <a:rect l="l" t="t" r="r" b="b"/>
              <a:pathLst>
                <a:path w="2805" h="1387" extrusionOk="0">
                  <a:moveTo>
                    <a:pt x="1387" y="0"/>
                  </a:moveTo>
                  <a:cubicBezTo>
                    <a:pt x="631" y="0"/>
                    <a:pt x="1" y="630"/>
                    <a:pt x="1" y="1387"/>
                  </a:cubicBezTo>
                  <a:lnTo>
                    <a:pt x="2805" y="1387"/>
                  </a:lnTo>
                  <a:cubicBezTo>
                    <a:pt x="2805" y="630"/>
                    <a:pt x="2174" y="0"/>
                    <a:pt x="1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55" name="Google Shape;10237;p74">
              <a:extLst>
                <a:ext uri="{FF2B5EF4-FFF2-40B4-BE49-F238E27FC236}">
                  <a16:creationId xmlns:a16="http://schemas.microsoft.com/office/drawing/2014/main" id="{677C3BBF-FB1D-4177-A714-078EE3F191D9}"/>
                </a:ext>
              </a:extLst>
            </p:cNvPr>
            <p:cNvSpPr/>
            <p:nvPr/>
          </p:nvSpPr>
          <p:spPr>
            <a:xfrm>
              <a:off x="4333750" y="3357225"/>
              <a:ext cx="156775" cy="174100"/>
            </a:xfrm>
            <a:custGeom>
              <a:avLst/>
              <a:gdLst/>
              <a:ahLst/>
              <a:cxnLst/>
              <a:rect l="l" t="t" r="r" b="b"/>
              <a:pathLst>
                <a:path w="6271" h="6964" extrusionOk="0">
                  <a:moveTo>
                    <a:pt x="3088" y="725"/>
                  </a:moveTo>
                  <a:cubicBezTo>
                    <a:pt x="3813" y="725"/>
                    <a:pt x="4506" y="1356"/>
                    <a:pt x="4506" y="2080"/>
                  </a:cubicBezTo>
                  <a:cubicBezTo>
                    <a:pt x="4506" y="2458"/>
                    <a:pt x="4348" y="2805"/>
                    <a:pt x="4096" y="3025"/>
                  </a:cubicBezTo>
                  <a:cubicBezTo>
                    <a:pt x="4727" y="3372"/>
                    <a:pt x="5168" y="4065"/>
                    <a:pt x="5168" y="4853"/>
                  </a:cubicBezTo>
                  <a:lnTo>
                    <a:pt x="5168" y="5199"/>
                  </a:lnTo>
                  <a:cubicBezTo>
                    <a:pt x="5168" y="5388"/>
                    <a:pt x="5010" y="5546"/>
                    <a:pt x="4821" y="5546"/>
                  </a:cubicBezTo>
                  <a:lnTo>
                    <a:pt x="1293" y="5546"/>
                  </a:lnTo>
                  <a:cubicBezTo>
                    <a:pt x="1103" y="5546"/>
                    <a:pt x="946" y="5388"/>
                    <a:pt x="946" y="5199"/>
                  </a:cubicBezTo>
                  <a:lnTo>
                    <a:pt x="946" y="4853"/>
                  </a:lnTo>
                  <a:lnTo>
                    <a:pt x="1040" y="4853"/>
                  </a:lnTo>
                  <a:cubicBezTo>
                    <a:pt x="1040" y="4065"/>
                    <a:pt x="1450" y="3403"/>
                    <a:pt x="2080" y="3025"/>
                  </a:cubicBezTo>
                  <a:cubicBezTo>
                    <a:pt x="1860" y="2805"/>
                    <a:pt x="1702" y="2458"/>
                    <a:pt x="1702" y="2080"/>
                  </a:cubicBezTo>
                  <a:cubicBezTo>
                    <a:pt x="1702" y="1356"/>
                    <a:pt x="2332" y="725"/>
                    <a:pt x="3088" y="725"/>
                  </a:cubicBezTo>
                  <a:close/>
                  <a:moveTo>
                    <a:pt x="1" y="1"/>
                  </a:moveTo>
                  <a:lnTo>
                    <a:pt x="1" y="6617"/>
                  </a:lnTo>
                  <a:cubicBezTo>
                    <a:pt x="1" y="6806"/>
                    <a:pt x="158" y="6963"/>
                    <a:pt x="347" y="6963"/>
                  </a:cubicBezTo>
                  <a:lnTo>
                    <a:pt x="5924" y="6963"/>
                  </a:lnTo>
                  <a:cubicBezTo>
                    <a:pt x="6113" y="6963"/>
                    <a:pt x="6270" y="6806"/>
                    <a:pt x="6270" y="6617"/>
                  </a:cubicBezTo>
                  <a:lnTo>
                    <a:pt x="627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56" name="Google Shape;10238;p74">
              <a:extLst>
                <a:ext uri="{FF2B5EF4-FFF2-40B4-BE49-F238E27FC236}">
                  <a16:creationId xmlns:a16="http://schemas.microsoft.com/office/drawing/2014/main" id="{CA9B43E1-8305-4CC4-2417-49DE3E8EC2BB}"/>
                </a:ext>
              </a:extLst>
            </p:cNvPr>
            <p:cNvSpPr/>
            <p:nvPr/>
          </p:nvSpPr>
          <p:spPr>
            <a:xfrm>
              <a:off x="4316425" y="3235150"/>
              <a:ext cx="191425" cy="35475"/>
            </a:xfrm>
            <a:custGeom>
              <a:avLst/>
              <a:gdLst/>
              <a:ahLst/>
              <a:cxnLst/>
              <a:rect l="l" t="t" r="r" b="b"/>
              <a:pathLst>
                <a:path w="7657" h="1419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418"/>
                  </a:lnTo>
                  <a:lnTo>
                    <a:pt x="7625" y="1418"/>
                  </a:lnTo>
                  <a:lnTo>
                    <a:pt x="7625" y="347"/>
                  </a:lnTo>
                  <a:lnTo>
                    <a:pt x="7656" y="347"/>
                  </a:lnTo>
                  <a:cubicBezTo>
                    <a:pt x="7656" y="158"/>
                    <a:pt x="7499" y="1"/>
                    <a:pt x="73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57" name="Google Shape;10239;p74">
              <a:extLst>
                <a:ext uri="{FF2B5EF4-FFF2-40B4-BE49-F238E27FC236}">
                  <a16:creationId xmlns:a16="http://schemas.microsoft.com/office/drawing/2014/main" id="{32195533-4FB7-72CD-214B-E7B7F345FFCF}"/>
                </a:ext>
              </a:extLst>
            </p:cNvPr>
            <p:cNvSpPr/>
            <p:nvPr/>
          </p:nvSpPr>
          <p:spPr>
            <a:xfrm>
              <a:off x="4263650" y="3288700"/>
              <a:ext cx="295400" cy="137875"/>
            </a:xfrm>
            <a:custGeom>
              <a:avLst/>
              <a:gdLst/>
              <a:ahLst/>
              <a:cxnLst/>
              <a:rect l="l" t="t" r="r" b="b"/>
              <a:pathLst>
                <a:path w="11816" h="5515" extrusionOk="0">
                  <a:moveTo>
                    <a:pt x="10082" y="662"/>
                  </a:moveTo>
                  <a:cubicBezTo>
                    <a:pt x="10303" y="662"/>
                    <a:pt x="10461" y="820"/>
                    <a:pt x="10461" y="1009"/>
                  </a:cubicBezTo>
                  <a:cubicBezTo>
                    <a:pt x="10461" y="1198"/>
                    <a:pt x="10303" y="1356"/>
                    <a:pt x="10082" y="1356"/>
                  </a:cubicBezTo>
                  <a:cubicBezTo>
                    <a:pt x="9893" y="1356"/>
                    <a:pt x="9736" y="1198"/>
                    <a:pt x="9736" y="1009"/>
                  </a:cubicBezTo>
                  <a:cubicBezTo>
                    <a:pt x="9767" y="820"/>
                    <a:pt x="9893" y="662"/>
                    <a:pt x="10082" y="662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4475"/>
                  </a:lnTo>
                  <a:cubicBezTo>
                    <a:pt x="1" y="5073"/>
                    <a:pt x="473" y="5514"/>
                    <a:pt x="1041" y="5514"/>
                  </a:cubicBezTo>
                  <a:lnTo>
                    <a:pt x="2112" y="5514"/>
                  </a:lnTo>
                  <a:lnTo>
                    <a:pt x="2112" y="2395"/>
                  </a:lnTo>
                  <a:cubicBezTo>
                    <a:pt x="2112" y="2206"/>
                    <a:pt x="2269" y="2049"/>
                    <a:pt x="2458" y="2049"/>
                  </a:cubicBezTo>
                  <a:lnTo>
                    <a:pt x="9421" y="2049"/>
                  </a:lnTo>
                  <a:cubicBezTo>
                    <a:pt x="9610" y="2049"/>
                    <a:pt x="9767" y="2206"/>
                    <a:pt x="9767" y="2395"/>
                  </a:cubicBezTo>
                  <a:lnTo>
                    <a:pt x="9767" y="5514"/>
                  </a:lnTo>
                  <a:lnTo>
                    <a:pt x="10807" y="5514"/>
                  </a:lnTo>
                  <a:cubicBezTo>
                    <a:pt x="11406" y="5514"/>
                    <a:pt x="11815" y="5042"/>
                    <a:pt x="11815" y="4475"/>
                  </a:cubicBezTo>
                  <a:lnTo>
                    <a:pt x="11815" y="1009"/>
                  </a:lnTo>
                  <a:cubicBezTo>
                    <a:pt x="11815" y="410"/>
                    <a:pt x="11343" y="1"/>
                    <a:pt x="108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158" name="Google Shape;10251;p74">
            <a:extLst>
              <a:ext uri="{FF2B5EF4-FFF2-40B4-BE49-F238E27FC236}">
                <a16:creationId xmlns:a16="http://schemas.microsoft.com/office/drawing/2014/main" id="{88ABC7DC-821E-EF7C-ABE8-9FFB9B044AE0}"/>
              </a:ext>
            </a:extLst>
          </p:cNvPr>
          <p:cNvGrpSpPr/>
          <p:nvPr/>
        </p:nvGrpSpPr>
        <p:grpSpPr>
          <a:xfrm>
            <a:off x="9500511" y="2659877"/>
            <a:ext cx="406347" cy="670064"/>
            <a:chOff x="6164975" y="3211525"/>
            <a:chExt cx="191425" cy="296175"/>
          </a:xfrm>
          <a:solidFill>
            <a:srgbClr val="0465A0"/>
          </a:solidFill>
        </p:grpSpPr>
        <p:sp>
          <p:nvSpPr>
            <p:cNvPr id="159" name="Google Shape;10252;p74">
              <a:extLst>
                <a:ext uri="{FF2B5EF4-FFF2-40B4-BE49-F238E27FC236}">
                  <a16:creationId xmlns:a16="http://schemas.microsoft.com/office/drawing/2014/main" id="{2F3ADD27-8A98-BBBE-3773-EC6F446BE1B8}"/>
                </a:ext>
              </a:extLst>
            </p:cNvPr>
            <p:cNvSpPr/>
            <p:nvPr/>
          </p:nvSpPr>
          <p:spPr>
            <a:xfrm>
              <a:off x="6269750" y="3371400"/>
              <a:ext cx="68525" cy="84300"/>
            </a:xfrm>
            <a:custGeom>
              <a:avLst/>
              <a:gdLst/>
              <a:ahLst/>
              <a:cxnLst/>
              <a:rect l="l" t="t" r="r" b="b"/>
              <a:pathLst>
                <a:path w="2741" h="3372" extrusionOk="0">
                  <a:moveTo>
                    <a:pt x="1670" y="1"/>
                  </a:moveTo>
                  <a:cubicBezTo>
                    <a:pt x="1166" y="316"/>
                    <a:pt x="599" y="505"/>
                    <a:pt x="0" y="568"/>
                  </a:cubicBezTo>
                  <a:lnTo>
                    <a:pt x="0" y="1482"/>
                  </a:lnTo>
                  <a:lnTo>
                    <a:pt x="1890" y="3372"/>
                  </a:lnTo>
                  <a:lnTo>
                    <a:pt x="2741" y="3372"/>
                  </a:lnTo>
                  <a:lnTo>
                    <a:pt x="2741" y="3340"/>
                  </a:lnTo>
                  <a:lnTo>
                    <a:pt x="2741" y="2301"/>
                  </a:lnTo>
                  <a:cubicBezTo>
                    <a:pt x="2741" y="1356"/>
                    <a:pt x="2300" y="536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60" name="Google Shape;10253;p74">
              <a:extLst>
                <a:ext uri="{FF2B5EF4-FFF2-40B4-BE49-F238E27FC236}">
                  <a16:creationId xmlns:a16="http://schemas.microsoft.com/office/drawing/2014/main" id="{AC9DD9CF-9685-C1D0-A47C-3D8080193FFE}"/>
                </a:ext>
              </a:extLst>
            </p:cNvPr>
            <p:cNvSpPr/>
            <p:nvPr/>
          </p:nvSpPr>
          <p:spPr>
            <a:xfrm>
              <a:off x="6228775" y="3424175"/>
              <a:ext cx="62250" cy="30750"/>
            </a:xfrm>
            <a:custGeom>
              <a:avLst/>
              <a:gdLst/>
              <a:ahLst/>
              <a:cxnLst/>
              <a:rect l="l" t="t" r="r" b="b"/>
              <a:pathLst>
                <a:path w="2490" h="1230" extrusionOk="0">
                  <a:moveTo>
                    <a:pt x="1229" y="1"/>
                  </a:moveTo>
                  <a:lnTo>
                    <a:pt x="1" y="1229"/>
                  </a:lnTo>
                  <a:lnTo>
                    <a:pt x="2490" y="1229"/>
                  </a:ln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61" name="Google Shape;10254;p74">
              <a:extLst>
                <a:ext uri="{FF2B5EF4-FFF2-40B4-BE49-F238E27FC236}">
                  <a16:creationId xmlns:a16="http://schemas.microsoft.com/office/drawing/2014/main" id="{B702587F-6A98-A270-5074-F69A9B4EF9E4}"/>
                </a:ext>
              </a:extLst>
            </p:cNvPr>
            <p:cNvSpPr/>
            <p:nvPr/>
          </p:nvSpPr>
          <p:spPr>
            <a:xfrm>
              <a:off x="6182300" y="3369825"/>
              <a:ext cx="69350" cy="85100"/>
            </a:xfrm>
            <a:custGeom>
              <a:avLst/>
              <a:gdLst/>
              <a:ahLst/>
              <a:cxnLst/>
              <a:rect l="l" t="t" r="r" b="b"/>
              <a:pathLst>
                <a:path w="2774" h="3404" extrusionOk="0">
                  <a:moveTo>
                    <a:pt x="1072" y="1"/>
                  </a:moveTo>
                  <a:cubicBezTo>
                    <a:pt x="411" y="599"/>
                    <a:pt x="1" y="1419"/>
                    <a:pt x="1" y="2332"/>
                  </a:cubicBezTo>
                  <a:lnTo>
                    <a:pt x="1" y="3403"/>
                  </a:lnTo>
                  <a:lnTo>
                    <a:pt x="883" y="3403"/>
                  </a:lnTo>
                  <a:lnTo>
                    <a:pt x="2773" y="1513"/>
                  </a:lnTo>
                  <a:lnTo>
                    <a:pt x="2773" y="599"/>
                  </a:lnTo>
                  <a:cubicBezTo>
                    <a:pt x="2143" y="568"/>
                    <a:pt x="1576" y="316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62" name="Google Shape;10255;p74">
              <a:extLst>
                <a:ext uri="{FF2B5EF4-FFF2-40B4-BE49-F238E27FC236}">
                  <a16:creationId xmlns:a16="http://schemas.microsoft.com/office/drawing/2014/main" id="{7AC512FF-2523-CB3A-8869-71C6AF4A88BF}"/>
                </a:ext>
              </a:extLst>
            </p:cNvPr>
            <p:cNvSpPr/>
            <p:nvPr/>
          </p:nvSpPr>
          <p:spPr>
            <a:xfrm>
              <a:off x="6164975" y="3472225"/>
              <a:ext cx="191425" cy="35475"/>
            </a:xfrm>
            <a:custGeom>
              <a:avLst/>
              <a:gdLst/>
              <a:ahLst/>
              <a:cxnLst/>
              <a:rect l="l" t="t" r="r" b="b"/>
              <a:pathLst>
                <a:path w="7657" h="1419" extrusionOk="0">
                  <a:moveTo>
                    <a:pt x="725" y="1"/>
                  </a:moveTo>
                  <a:cubicBezTo>
                    <a:pt x="316" y="1"/>
                    <a:pt x="1" y="316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lnTo>
                    <a:pt x="6932" y="1418"/>
                  </a:lnTo>
                  <a:cubicBezTo>
                    <a:pt x="7341" y="1418"/>
                    <a:pt x="7657" y="1103"/>
                    <a:pt x="7657" y="725"/>
                  </a:cubicBezTo>
                  <a:cubicBezTo>
                    <a:pt x="7594" y="316"/>
                    <a:pt x="7278" y="1"/>
                    <a:pt x="69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63" name="Google Shape;10256;p74">
              <a:extLst>
                <a:ext uri="{FF2B5EF4-FFF2-40B4-BE49-F238E27FC236}">
                  <a16:creationId xmlns:a16="http://schemas.microsoft.com/office/drawing/2014/main" id="{6EC71FDB-6304-72B2-9595-E9BFD1438400}"/>
                </a:ext>
              </a:extLst>
            </p:cNvPr>
            <p:cNvSpPr/>
            <p:nvPr/>
          </p:nvSpPr>
          <p:spPr>
            <a:xfrm>
              <a:off x="6164975" y="3211525"/>
              <a:ext cx="191425" cy="35475"/>
            </a:xfrm>
            <a:custGeom>
              <a:avLst/>
              <a:gdLst/>
              <a:ahLst/>
              <a:cxnLst/>
              <a:rect l="l" t="t" r="r" b="b"/>
              <a:pathLst>
                <a:path w="7657" h="1419" extrusionOk="0">
                  <a:moveTo>
                    <a:pt x="725" y="0"/>
                  </a:moveTo>
                  <a:cubicBezTo>
                    <a:pt x="316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lnTo>
                    <a:pt x="6932" y="1418"/>
                  </a:lnTo>
                  <a:cubicBezTo>
                    <a:pt x="7341" y="1418"/>
                    <a:pt x="7657" y="1103"/>
                    <a:pt x="7657" y="725"/>
                  </a:cubicBezTo>
                  <a:cubicBezTo>
                    <a:pt x="7594" y="284"/>
                    <a:pt x="7278" y="0"/>
                    <a:pt x="69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64" name="Google Shape;10257;p74">
              <a:extLst>
                <a:ext uri="{FF2B5EF4-FFF2-40B4-BE49-F238E27FC236}">
                  <a16:creationId xmlns:a16="http://schemas.microsoft.com/office/drawing/2014/main" id="{CCC11D58-C152-6CC5-0AE1-3B63589FC612}"/>
                </a:ext>
              </a:extLst>
            </p:cNvPr>
            <p:cNvSpPr/>
            <p:nvPr/>
          </p:nvSpPr>
          <p:spPr>
            <a:xfrm>
              <a:off x="6183100" y="3262725"/>
              <a:ext cx="155175" cy="35650"/>
            </a:xfrm>
            <a:custGeom>
              <a:avLst/>
              <a:gdLst/>
              <a:ahLst/>
              <a:cxnLst/>
              <a:rect l="l" t="t" r="r" b="b"/>
              <a:pathLst>
                <a:path w="6207" h="1426" extrusionOk="0">
                  <a:moveTo>
                    <a:pt x="0" y="0"/>
                  </a:moveTo>
                  <a:lnTo>
                    <a:pt x="0" y="441"/>
                  </a:lnTo>
                  <a:lnTo>
                    <a:pt x="568" y="788"/>
                  </a:lnTo>
                  <a:cubicBezTo>
                    <a:pt x="1355" y="1213"/>
                    <a:pt x="2237" y="1426"/>
                    <a:pt x="3112" y="1426"/>
                  </a:cubicBezTo>
                  <a:cubicBezTo>
                    <a:pt x="3986" y="1426"/>
                    <a:pt x="4852" y="1213"/>
                    <a:pt x="5608" y="788"/>
                  </a:cubicBezTo>
                  <a:lnTo>
                    <a:pt x="6207" y="441"/>
                  </a:lnTo>
                  <a:lnTo>
                    <a:pt x="620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65" name="Google Shape;10258;p74">
              <a:extLst>
                <a:ext uri="{FF2B5EF4-FFF2-40B4-BE49-F238E27FC236}">
                  <a16:creationId xmlns:a16="http://schemas.microsoft.com/office/drawing/2014/main" id="{49DCEA89-4FE3-93C4-D520-F4A10F2E00F0}"/>
                </a:ext>
              </a:extLst>
            </p:cNvPr>
            <p:cNvSpPr/>
            <p:nvPr/>
          </p:nvSpPr>
          <p:spPr>
            <a:xfrm>
              <a:off x="6181525" y="3294225"/>
              <a:ext cx="155975" cy="74050"/>
            </a:xfrm>
            <a:custGeom>
              <a:avLst/>
              <a:gdLst/>
              <a:ahLst/>
              <a:cxnLst/>
              <a:rect l="l" t="t" r="r" b="b"/>
              <a:pathLst>
                <a:path w="6239" h="2962" extrusionOk="0">
                  <a:moveTo>
                    <a:pt x="0" y="0"/>
                  </a:moveTo>
                  <a:cubicBezTo>
                    <a:pt x="126" y="1607"/>
                    <a:pt x="1481" y="2962"/>
                    <a:pt x="3119" y="2962"/>
                  </a:cubicBezTo>
                  <a:cubicBezTo>
                    <a:pt x="4758" y="2962"/>
                    <a:pt x="6112" y="1607"/>
                    <a:pt x="6238" y="0"/>
                  </a:cubicBezTo>
                  <a:lnTo>
                    <a:pt x="6238" y="0"/>
                  </a:lnTo>
                  <a:lnTo>
                    <a:pt x="5986" y="126"/>
                  </a:lnTo>
                  <a:cubicBezTo>
                    <a:pt x="5136" y="631"/>
                    <a:pt x="4096" y="883"/>
                    <a:pt x="3119" y="883"/>
                  </a:cubicBezTo>
                  <a:cubicBezTo>
                    <a:pt x="2143" y="883"/>
                    <a:pt x="1166" y="631"/>
                    <a:pt x="252" y="126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166" name="Google Shape;10297;p74">
            <a:extLst>
              <a:ext uri="{FF2B5EF4-FFF2-40B4-BE49-F238E27FC236}">
                <a16:creationId xmlns:a16="http://schemas.microsoft.com/office/drawing/2014/main" id="{D40BF483-FD3F-9C66-29A5-EFD505A39934}"/>
              </a:ext>
            </a:extLst>
          </p:cNvPr>
          <p:cNvGrpSpPr/>
          <p:nvPr/>
        </p:nvGrpSpPr>
        <p:grpSpPr>
          <a:xfrm>
            <a:off x="6018198" y="2642090"/>
            <a:ext cx="627007" cy="666500"/>
            <a:chOff x="4629125" y="3235150"/>
            <a:chExt cx="295375" cy="294600"/>
          </a:xfrm>
          <a:solidFill>
            <a:srgbClr val="0465A0"/>
          </a:solidFill>
        </p:grpSpPr>
        <p:sp>
          <p:nvSpPr>
            <p:cNvPr id="167" name="Google Shape;10298;p74">
              <a:extLst>
                <a:ext uri="{FF2B5EF4-FFF2-40B4-BE49-F238E27FC236}">
                  <a16:creationId xmlns:a16="http://schemas.microsoft.com/office/drawing/2014/main" id="{CCDACB7E-DF47-A36E-9DBB-6317A758ACA2}"/>
                </a:ext>
              </a:extLst>
            </p:cNvPr>
            <p:cNvSpPr/>
            <p:nvPr/>
          </p:nvSpPr>
          <p:spPr>
            <a:xfrm>
              <a:off x="4696850" y="33911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64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68" name="Google Shape;10299;p74">
              <a:extLst>
                <a:ext uri="{FF2B5EF4-FFF2-40B4-BE49-F238E27FC236}">
                  <a16:creationId xmlns:a16="http://schemas.microsoft.com/office/drawing/2014/main" id="{166303C9-72E8-6D0D-1EEE-743CB1B9A9FA}"/>
                </a:ext>
              </a:extLst>
            </p:cNvPr>
            <p:cNvSpPr/>
            <p:nvPr/>
          </p:nvSpPr>
          <p:spPr>
            <a:xfrm>
              <a:off x="4680300" y="3443875"/>
              <a:ext cx="69350" cy="34675"/>
            </a:xfrm>
            <a:custGeom>
              <a:avLst/>
              <a:gdLst/>
              <a:ahLst/>
              <a:cxnLst/>
              <a:rect l="l" t="t" r="r" b="b"/>
              <a:pathLst>
                <a:path w="2774" h="1387" extrusionOk="0">
                  <a:moveTo>
                    <a:pt x="1387" y="0"/>
                  </a:moveTo>
                  <a:cubicBezTo>
                    <a:pt x="631" y="0"/>
                    <a:pt x="1" y="630"/>
                    <a:pt x="1" y="1387"/>
                  </a:cubicBezTo>
                  <a:lnTo>
                    <a:pt x="2773" y="1387"/>
                  </a:lnTo>
                  <a:cubicBezTo>
                    <a:pt x="2773" y="630"/>
                    <a:pt x="2175" y="0"/>
                    <a:pt x="1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69" name="Google Shape;10300;p74">
              <a:extLst>
                <a:ext uri="{FF2B5EF4-FFF2-40B4-BE49-F238E27FC236}">
                  <a16:creationId xmlns:a16="http://schemas.microsoft.com/office/drawing/2014/main" id="{C8717F9B-8993-A501-7801-5F1FEE092E3E}"/>
                </a:ext>
              </a:extLst>
            </p:cNvPr>
            <p:cNvSpPr/>
            <p:nvPr/>
          </p:nvSpPr>
          <p:spPr>
            <a:xfrm>
              <a:off x="4629125" y="3339900"/>
              <a:ext cx="295375" cy="189850"/>
            </a:xfrm>
            <a:custGeom>
              <a:avLst/>
              <a:gdLst/>
              <a:ahLst/>
              <a:cxnLst/>
              <a:rect l="l" t="t" r="r" b="b"/>
              <a:pathLst>
                <a:path w="11815" h="7594" extrusionOk="0">
                  <a:moveTo>
                    <a:pt x="10050" y="2080"/>
                  </a:moveTo>
                  <a:cubicBezTo>
                    <a:pt x="10239" y="2080"/>
                    <a:pt x="10397" y="2238"/>
                    <a:pt x="10397" y="2427"/>
                  </a:cubicBezTo>
                  <a:cubicBezTo>
                    <a:pt x="10397" y="2616"/>
                    <a:pt x="10239" y="2773"/>
                    <a:pt x="10050" y="2773"/>
                  </a:cubicBezTo>
                  <a:lnTo>
                    <a:pt x="6553" y="2773"/>
                  </a:lnTo>
                  <a:cubicBezTo>
                    <a:pt x="6333" y="2773"/>
                    <a:pt x="6175" y="2616"/>
                    <a:pt x="6175" y="2427"/>
                  </a:cubicBezTo>
                  <a:cubicBezTo>
                    <a:pt x="6175" y="2238"/>
                    <a:pt x="6333" y="2080"/>
                    <a:pt x="6553" y="2080"/>
                  </a:cubicBezTo>
                  <a:close/>
                  <a:moveTo>
                    <a:pt x="10050" y="3466"/>
                  </a:moveTo>
                  <a:cubicBezTo>
                    <a:pt x="10239" y="3466"/>
                    <a:pt x="10397" y="3624"/>
                    <a:pt x="10397" y="3813"/>
                  </a:cubicBezTo>
                  <a:cubicBezTo>
                    <a:pt x="10397" y="4002"/>
                    <a:pt x="10239" y="4159"/>
                    <a:pt x="10050" y="4159"/>
                  </a:cubicBezTo>
                  <a:lnTo>
                    <a:pt x="6553" y="4159"/>
                  </a:lnTo>
                  <a:cubicBezTo>
                    <a:pt x="6333" y="4159"/>
                    <a:pt x="6175" y="4002"/>
                    <a:pt x="6175" y="3813"/>
                  </a:cubicBezTo>
                  <a:cubicBezTo>
                    <a:pt x="6175" y="3624"/>
                    <a:pt x="6333" y="3466"/>
                    <a:pt x="6553" y="3466"/>
                  </a:cubicBezTo>
                  <a:close/>
                  <a:moveTo>
                    <a:pt x="10050" y="4821"/>
                  </a:moveTo>
                  <a:cubicBezTo>
                    <a:pt x="10239" y="4821"/>
                    <a:pt x="10397" y="4978"/>
                    <a:pt x="10397" y="5199"/>
                  </a:cubicBezTo>
                  <a:cubicBezTo>
                    <a:pt x="10397" y="5388"/>
                    <a:pt x="10239" y="5546"/>
                    <a:pt x="10050" y="5546"/>
                  </a:cubicBezTo>
                  <a:lnTo>
                    <a:pt x="6553" y="5546"/>
                  </a:lnTo>
                  <a:cubicBezTo>
                    <a:pt x="6333" y="5546"/>
                    <a:pt x="6175" y="5388"/>
                    <a:pt x="6175" y="5199"/>
                  </a:cubicBezTo>
                  <a:cubicBezTo>
                    <a:pt x="6175" y="4978"/>
                    <a:pt x="6333" y="4821"/>
                    <a:pt x="6553" y="4821"/>
                  </a:cubicBezTo>
                  <a:close/>
                  <a:moveTo>
                    <a:pt x="3403" y="1418"/>
                  </a:moveTo>
                  <a:cubicBezTo>
                    <a:pt x="4127" y="1418"/>
                    <a:pt x="4757" y="2049"/>
                    <a:pt x="4757" y="2773"/>
                  </a:cubicBezTo>
                  <a:cubicBezTo>
                    <a:pt x="4757" y="3151"/>
                    <a:pt x="4600" y="3498"/>
                    <a:pt x="4379" y="3718"/>
                  </a:cubicBezTo>
                  <a:cubicBezTo>
                    <a:pt x="5009" y="4065"/>
                    <a:pt x="5451" y="4758"/>
                    <a:pt x="5451" y="5546"/>
                  </a:cubicBezTo>
                  <a:lnTo>
                    <a:pt x="5451" y="5892"/>
                  </a:lnTo>
                  <a:lnTo>
                    <a:pt x="5514" y="5892"/>
                  </a:lnTo>
                  <a:cubicBezTo>
                    <a:pt x="5514" y="6081"/>
                    <a:pt x="5356" y="6239"/>
                    <a:pt x="5167" y="6239"/>
                  </a:cubicBezTo>
                  <a:lnTo>
                    <a:pt x="1701" y="6239"/>
                  </a:lnTo>
                  <a:cubicBezTo>
                    <a:pt x="1512" y="6239"/>
                    <a:pt x="1355" y="6081"/>
                    <a:pt x="1355" y="5892"/>
                  </a:cubicBezTo>
                  <a:lnTo>
                    <a:pt x="1355" y="5546"/>
                  </a:lnTo>
                  <a:cubicBezTo>
                    <a:pt x="1355" y="4758"/>
                    <a:pt x="1764" y="4096"/>
                    <a:pt x="2395" y="3718"/>
                  </a:cubicBezTo>
                  <a:cubicBezTo>
                    <a:pt x="2174" y="3498"/>
                    <a:pt x="2016" y="3151"/>
                    <a:pt x="2016" y="2773"/>
                  </a:cubicBezTo>
                  <a:cubicBezTo>
                    <a:pt x="2016" y="2049"/>
                    <a:pt x="2647" y="1418"/>
                    <a:pt x="3403" y="1418"/>
                  </a:cubicBezTo>
                  <a:close/>
                  <a:moveTo>
                    <a:pt x="1040" y="1"/>
                  </a:moveTo>
                  <a:cubicBezTo>
                    <a:pt x="441" y="1"/>
                    <a:pt x="0" y="473"/>
                    <a:pt x="0" y="1009"/>
                  </a:cubicBezTo>
                  <a:lnTo>
                    <a:pt x="0" y="6554"/>
                  </a:lnTo>
                  <a:cubicBezTo>
                    <a:pt x="0" y="7152"/>
                    <a:pt x="473" y="7593"/>
                    <a:pt x="1040" y="7593"/>
                  </a:cubicBezTo>
                  <a:lnTo>
                    <a:pt x="10806" y="7593"/>
                  </a:lnTo>
                  <a:cubicBezTo>
                    <a:pt x="11373" y="7593"/>
                    <a:pt x="11815" y="7121"/>
                    <a:pt x="11815" y="6554"/>
                  </a:cubicBezTo>
                  <a:lnTo>
                    <a:pt x="11815" y="1009"/>
                  </a:lnTo>
                  <a:cubicBezTo>
                    <a:pt x="11783" y="473"/>
                    <a:pt x="11310" y="1"/>
                    <a:pt x="10743" y="1"/>
                  </a:cubicBezTo>
                  <a:lnTo>
                    <a:pt x="7593" y="1"/>
                  </a:lnTo>
                  <a:lnTo>
                    <a:pt x="7593" y="347"/>
                  </a:lnTo>
                  <a:cubicBezTo>
                    <a:pt x="7593" y="946"/>
                    <a:pt x="7120" y="1355"/>
                    <a:pt x="6585" y="1355"/>
                  </a:cubicBezTo>
                  <a:lnTo>
                    <a:pt x="5198" y="1355"/>
                  </a:lnTo>
                  <a:cubicBezTo>
                    <a:pt x="4600" y="1355"/>
                    <a:pt x="4190" y="883"/>
                    <a:pt x="4190" y="347"/>
                  </a:cubicBezTo>
                  <a:lnTo>
                    <a:pt x="419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70" name="Google Shape;10301;p74">
              <a:extLst>
                <a:ext uri="{FF2B5EF4-FFF2-40B4-BE49-F238E27FC236}">
                  <a16:creationId xmlns:a16="http://schemas.microsoft.com/office/drawing/2014/main" id="{AC8DDFFA-8A7C-237A-75DC-A472FEB67663}"/>
                </a:ext>
              </a:extLst>
            </p:cNvPr>
            <p:cNvSpPr/>
            <p:nvPr/>
          </p:nvSpPr>
          <p:spPr>
            <a:xfrm>
              <a:off x="4714975" y="3287125"/>
              <a:ext cx="122100" cy="70125"/>
            </a:xfrm>
            <a:custGeom>
              <a:avLst/>
              <a:gdLst/>
              <a:ahLst/>
              <a:cxnLst/>
              <a:rect l="l" t="t" r="r" b="b"/>
              <a:pathLst>
                <a:path w="4884" h="2805" extrusionOk="0">
                  <a:moveTo>
                    <a:pt x="693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1104"/>
                    <a:pt x="315" y="1419"/>
                    <a:pt x="693" y="1419"/>
                  </a:cubicBezTo>
                  <a:lnTo>
                    <a:pt x="1418" y="1419"/>
                  </a:lnTo>
                  <a:lnTo>
                    <a:pt x="1418" y="2458"/>
                  </a:lnTo>
                  <a:cubicBezTo>
                    <a:pt x="1386" y="2647"/>
                    <a:pt x="1544" y="2805"/>
                    <a:pt x="1733" y="2805"/>
                  </a:cubicBezTo>
                  <a:lnTo>
                    <a:pt x="3119" y="2805"/>
                  </a:lnTo>
                  <a:cubicBezTo>
                    <a:pt x="3308" y="2805"/>
                    <a:pt x="3466" y="2647"/>
                    <a:pt x="3466" y="2458"/>
                  </a:cubicBezTo>
                  <a:lnTo>
                    <a:pt x="3466" y="1419"/>
                  </a:lnTo>
                  <a:lnTo>
                    <a:pt x="4159" y="1419"/>
                  </a:lnTo>
                  <a:cubicBezTo>
                    <a:pt x="4568" y="1419"/>
                    <a:pt x="4883" y="1104"/>
                    <a:pt x="4883" y="725"/>
                  </a:cubicBezTo>
                  <a:cubicBezTo>
                    <a:pt x="4883" y="316"/>
                    <a:pt x="4568" y="1"/>
                    <a:pt x="41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71" name="Google Shape;10302;p74">
              <a:extLst>
                <a:ext uri="{FF2B5EF4-FFF2-40B4-BE49-F238E27FC236}">
                  <a16:creationId xmlns:a16="http://schemas.microsoft.com/office/drawing/2014/main" id="{C08CB01B-2713-66BA-C25A-D0F0FB67D1FC}"/>
                </a:ext>
              </a:extLst>
            </p:cNvPr>
            <p:cNvSpPr/>
            <p:nvPr/>
          </p:nvSpPr>
          <p:spPr>
            <a:xfrm>
              <a:off x="4732300" y="3235150"/>
              <a:ext cx="86650" cy="35475"/>
            </a:xfrm>
            <a:custGeom>
              <a:avLst/>
              <a:gdLst/>
              <a:ahLst/>
              <a:cxnLst/>
              <a:rect l="l" t="t" r="r" b="b"/>
              <a:pathLst>
                <a:path w="3466" h="1419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lnTo>
                    <a:pt x="3466" y="1418"/>
                  </a:lnTo>
                  <a:lnTo>
                    <a:pt x="3466" y="347"/>
                  </a:lnTo>
                  <a:cubicBezTo>
                    <a:pt x="3466" y="158"/>
                    <a:pt x="3308" y="1"/>
                    <a:pt x="31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172" name="Google Shape;10352;p74">
            <a:extLst>
              <a:ext uri="{FF2B5EF4-FFF2-40B4-BE49-F238E27FC236}">
                <a16:creationId xmlns:a16="http://schemas.microsoft.com/office/drawing/2014/main" id="{1670F487-F661-22B0-B0DE-F06EB148181F}"/>
              </a:ext>
            </a:extLst>
          </p:cNvPr>
          <p:cNvGrpSpPr/>
          <p:nvPr/>
        </p:nvGrpSpPr>
        <p:grpSpPr>
          <a:xfrm>
            <a:off x="6911053" y="2653395"/>
            <a:ext cx="628705" cy="672439"/>
            <a:chOff x="4991425" y="3234750"/>
            <a:chExt cx="296175" cy="297225"/>
          </a:xfrm>
          <a:solidFill>
            <a:srgbClr val="0465A0"/>
          </a:solidFill>
        </p:grpSpPr>
        <p:sp>
          <p:nvSpPr>
            <p:cNvPr id="173" name="Google Shape;10353;p74">
              <a:extLst>
                <a:ext uri="{FF2B5EF4-FFF2-40B4-BE49-F238E27FC236}">
                  <a16:creationId xmlns:a16="http://schemas.microsoft.com/office/drawing/2014/main" id="{B44EE5AF-EE8E-F933-8E66-CBCD1126B7E9}"/>
                </a:ext>
              </a:extLst>
            </p:cNvPr>
            <p:cNvSpPr/>
            <p:nvPr/>
          </p:nvSpPr>
          <p:spPr>
            <a:xfrm>
              <a:off x="5077275" y="3304450"/>
              <a:ext cx="122100" cy="99275"/>
            </a:xfrm>
            <a:custGeom>
              <a:avLst/>
              <a:gdLst/>
              <a:ahLst/>
              <a:cxnLst/>
              <a:rect l="l" t="t" r="r" b="b"/>
              <a:pathLst>
                <a:path w="4884" h="3971" extrusionOk="0">
                  <a:moveTo>
                    <a:pt x="2426" y="1"/>
                  </a:moveTo>
                  <a:cubicBezTo>
                    <a:pt x="1103" y="1"/>
                    <a:pt x="0" y="1104"/>
                    <a:pt x="0" y="2427"/>
                  </a:cubicBezTo>
                  <a:cubicBezTo>
                    <a:pt x="0" y="3025"/>
                    <a:pt x="190" y="3530"/>
                    <a:pt x="536" y="3971"/>
                  </a:cubicBezTo>
                  <a:cubicBezTo>
                    <a:pt x="820" y="3624"/>
                    <a:pt x="1103" y="3309"/>
                    <a:pt x="1481" y="3057"/>
                  </a:cubicBezTo>
                  <a:cubicBezTo>
                    <a:pt x="1261" y="2805"/>
                    <a:pt x="1103" y="2458"/>
                    <a:pt x="1103" y="2112"/>
                  </a:cubicBezTo>
                  <a:cubicBezTo>
                    <a:pt x="1103" y="1356"/>
                    <a:pt x="1733" y="726"/>
                    <a:pt x="2489" y="726"/>
                  </a:cubicBezTo>
                  <a:cubicBezTo>
                    <a:pt x="3214" y="726"/>
                    <a:pt x="3844" y="1356"/>
                    <a:pt x="3844" y="2112"/>
                  </a:cubicBezTo>
                  <a:cubicBezTo>
                    <a:pt x="3844" y="2458"/>
                    <a:pt x="3687" y="2805"/>
                    <a:pt x="3466" y="3057"/>
                  </a:cubicBezTo>
                  <a:cubicBezTo>
                    <a:pt x="3844" y="3246"/>
                    <a:pt x="4128" y="3561"/>
                    <a:pt x="4317" y="3971"/>
                  </a:cubicBezTo>
                  <a:cubicBezTo>
                    <a:pt x="4695" y="3530"/>
                    <a:pt x="4884" y="3025"/>
                    <a:pt x="4884" y="2427"/>
                  </a:cubicBezTo>
                  <a:cubicBezTo>
                    <a:pt x="4884" y="1104"/>
                    <a:pt x="3781" y="1"/>
                    <a:pt x="24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74" name="Google Shape;10354;p74">
              <a:extLst>
                <a:ext uri="{FF2B5EF4-FFF2-40B4-BE49-F238E27FC236}">
                  <a16:creationId xmlns:a16="http://schemas.microsoft.com/office/drawing/2014/main" id="{DFA81DB1-94CE-2CBC-01CF-8F1B62F924DF}"/>
                </a:ext>
              </a:extLst>
            </p:cNvPr>
            <p:cNvSpPr/>
            <p:nvPr/>
          </p:nvSpPr>
          <p:spPr>
            <a:xfrm>
              <a:off x="5121375" y="3339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75" name="Google Shape;10355;p74">
              <a:extLst>
                <a:ext uri="{FF2B5EF4-FFF2-40B4-BE49-F238E27FC236}">
                  <a16:creationId xmlns:a16="http://schemas.microsoft.com/office/drawing/2014/main" id="{C3439B0D-47D9-B2A6-4AAC-9C1583582741}"/>
                </a:ext>
              </a:extLst>
            </p:cNvPr>
            <p:cNvSpPr/>
            <p:nvPr/>
          </p:nvSpPr>
          <p:spPr>
            <a:xfrm>
              <a:off x="5009550" y="3234750"/>
              <a:ext cx="259150" cy="261125"/>
            </a:xfrm>
            <a:custGeom>
              <a:avLst/>
              <a:gdLst/>
              <a:ahLst/>
              <a:cxnLst/>
              <a:rect l="l" t="t" r="r" b="b"/>
              <a:pathLst>
                <a:path w="10366" h="10445" extrusionOk="0">
                  <a:moveTo>
                    <a:pt x="5198" y="2159"/>
                  </a:moveTo>
                  <a:cubicBezTo>
                    <a:pt x="6931" y="2159"/>
                    <a:pt x="8286" y="3514"/>
                    <a:pt x="8286" y="5246"/>
                  </a:cubicBezTo>
                  <a:cubicBezTo>
                    <a:pt x="8286" y="6916"/>
                    <a:pt x="6931" y="8365"/>
                    <a:pt x="5198" y="8365"/>
                  </a:cubicBezTo>
                  <a:cubicBezTo>
                    <a:pt x="3340" y="8365"/>
                    <a:pt x="2079" y="6822"/>
                    <a:pt x="2079" y="5246"/>
                  </a:cubicBezTo>
                  <a:cubicBezTo>
                    <a:pt x="2079" y="3514"/>
                    <a:pt x="3497" y="2159"/>
                    <a:pt x="5198" y="2159"/>
                  </a:cubicBezTo>
                  <a:close/>
                  <a:moveTo>
                    <a:pt x="5167" y="1"/>
                  </a:moveTo>
                  <a:cubicBezTo>
                    <a:pt x="5088" y="1"/>
                    <a:pt x="5009" y="17"/>
                    <a:pt x="4946" y="48"/>
                  </a:cubicBezTo>
                  <a:lnTo>
                    <a:pt x="4001" y="836"/>
                  </a:lnTo>
                  <a:lnTo>
                    <a:pt x="2773" y="678"/>
                  </a:lnTo>
                  <a:cubicBezTo>
                    <a:pt x="2756" y="675"/>
                    <a:pt x="2739" y="673"/>
                    <a:pt x="2723" y="673"/>
                  </a:cubicBezTo>
                  <a:cubicBezTo>
                    <a:pt x="2583" y="673"/>
                    <a:pt x="2454" y="786"/>
                    <a:pt x="2426" y="899"/>
                  </a:cubicBezTo>
                  <a:lnTo>
                    <a:pt x="1953" y="2033"/>
                  </a:lnTo>
                  <a:lnTo>
                    <a:pt x="819" y="2505"/>
                  </a:lnTo>
                  <a:cubicBezTo>
                    <a:pt x="662" y="2568"/>
                    <a:pt x="567" y="2694"/>
                    <a:pt x="630" y="2852"/>
                  </a:cubicBezTo>
                  <a:lnTo>
                    <a:pt x="788" y="4081"/>
                  </a:lnTo>
                  <a:lnTo>
                    <a:pt x="32" y="5026"/>
                  </a:lnTo>
                  <a:cubicBezTo>
                    <a:pt x="0" y="5183"/>
                    <a:pt x="0" y="5341"/>
                    <a:pt x="63" y="5467"/>
                  </a:cubicBezTo>
                  <a:lnTo>
                    <a:pt x="819" y="6381"/>
                  </a:lnTo>
                  <a:lnTo>
                    <a:pt x="662" y="7609"/>
                  </a:lnTo>
                  <a:cubicBezTo>
                    <a:pt x="630" y="7767"/>
                    <a:pt x="725" y="7924"/>
                    <a:pt x="851" y="7956"/>
                  </a:cubicBezTo>
                  <a:lnTo>
                    <a:pt x="1985" y="8428"/>
                  </a:lnTo>
                  <a:lnTo>
                    <a:pt x="2457" y="9594"/>
                  </a:lnTo>
                  <a:cubicBezTo>
                    <a:pt x="2536" y="9725"/>
                    <a:pt x="2637" y="9791"/>
                    <a:pt x="2741" y="9791"/>
                  </a:cubicBezTo>
                  <a:cubicBezTo>
                    <a:pt x="2762" y="9791"/>
                    <a:pt x="2783" y="9788"/>
                    <a:pt x="2804" y="9783"/>
                  </a:cubicBezTo>
                  <a:lnTo>
                    <a:pt x="4033" y="9626"/>
                  </a:lnTo>
                  <a:lnTo>
                    <a:pt x="4978" y="10382"/>
                  </a:lnTo>
                  <a:cubicBezTo>
                    <a:pt x="5072" y="10413"/>
                    <a:pt x="5104" y="10445"/>
                    <a:pt x="5167" y="10445"/>
                  </a:cubicBezTo>
                  <a:cubicBezTo>
                    <a:pt x="5261" y="10445"/>
                    <a:pt x="5324" y="10413"/>
                    <a:pt x="5387" y="10382"/>
                  </a:cubicBezTo>
                  <a:lnTo>
                    <a:pt x="6333" y="9626"/>
                  </a:lnTo>
                  <a:lnTo>
                    <a:pt x="7530" y="9783"/>
                  </a:lnTo>
                  <a:cubicBezTo>
                    <a:pt x="7687" y="9783"/>
                    <a:pt x="7876" y="9689"/>
                    <a:pt x="7908" y="9594"/>
                  </a:cubicBezTo>
                  <a:lnTo>
                    <a:pt x="8380" y="8428"/>
                  </a:lnTo>
                  <a:lnTo>
                    <a:pt x="9515" y="7956"/>
                  </a:lnTo>
                  <a:cubicBezTo>
                    <a:pt x="9672" y="7893"/>
                    <a:pt x="9735" y="7767"/>
                    <a:pt x="9704" y="7609"/>
                  </a:cubicBezTo>
                  <a:lnTo>
                    <a:pt x="9546" y="6381"/>
                  </a:lnTo>
                  <a:lnTo>
                    <a:pt x="10302" y="5467"/>
                  </a:lnTo>
                  <a:cubicBezTo>
                    <a:pt x="10365" y="5341"/>
                    <a:pt x="10365" y="5120"/>
                    <a:pt x="10302" y="5026"/>
                  </a:cubicBezTo>
                  <a:lnTo>
                    <a:pt x="9546" y="4081"/>
                  </a:lnTo>
                  <a:lnTo>
                    <a:pt x="9704" y="2852"/>
                  </a:lnTo>
                  <a:cubicBezTo>
                    <a:pt x="9735" y="2694"/>
                    <a:pt x="9641" y="2537"/>
                    <a:pt x="9515" y="2505"/>
                  </a:cubicBezTo>
                  <a:lnTo>
                    <a:pt x="8380" y="2033"/>
                  </a:lnTo>
                  <a:lnTo>
                    <a:pt x="7908" y="899"/>
                  </a:lnTo>
                  <a:cubicBezTo>
                    <a:pt x="7826" y="762"/>
                    <a:pt x="7719" y="672"/>
                    <a:pt x="7589" y="672"/>
                  </a:cubicBezTo>
                  <a:cubicBezTo>
                    <a:pt x="7570" y="672"/>
                    <a:pt x="7550" y="674"/>
                    <a:pt x="7530" y="678"/>
                  </a:cubicBezTo>
                  <a:lnTo>
                    <a:pt x="6333" y="836"/>
                  </a:lnTo>
                  <a:lnTo>
                    <a:pt x="5387" y="48"/>
                  </a:lnTo>
                  <a:cubicBezTo>
                    <a:pt x="5324" y="17"/>
                    <a:pt x="5246" y="1"/>
                    <a:pt x="5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76" name="Google Shape;10356;p74">
              <a:extLst>
                <a:ext uri="{FF2B5EF4-FFF2-40B4-BE49-F238E27FC236}">
                  <a16:creationId xmlns:a16="http://schemas.microsoft.com/office/drawing/2014/main" id="{3555A63E-CEC9-1E4C-E29D-094BD83ED06F}"/>
                </a:ext>
              </a:extLst>
            </p:cNvPr>
            <p:cNvSpPr/>
            <p:nvPr/>
          </p:nvSpPr>
          <p:spPr>
            <a:xfrm>
              <a:off x="5105625" y="3391900"/>
              <a:ext cx="66975" cy="34675"/>
            </a:xfrm>
            <a:custGeom>
              <a:avLst/>
              <a:gdLst/>
              <a:ahLst/>
              <a:cxnLst/>
              <a:rect l="l" t="t" r="r" b="b"/>
              <a:pathLst>
                <a:path w="2679" h="1387" extrusionOk="0">
                  <a:moveTo>
                    <a:pt x="1355" y="0"/>
                  </a:moveTo>
                  <a:cubicBezTo>
                    <a:pt x="725" y="0"/>
                    <a:pt x="190" y="441"/>
                    <a:pt x="1" y="977"/>
                  </a:cubicBezTo>
                  <a:cubicBezTo>
                    <a:pt x="410" y="1229"/>
                    <a:pt x="820" y="1386"/>
                    <a:pt x="1355" y="1386"/>
                  </a:cubicBezTo>
                  <a:cubicBezTo>
                    <a:pt x="1859" y="1386"/>
                    <a:pt x="2301" y="1229"/>
                    <a:pt x="2679" y="977"/>
                  </a:cubicBezTo>
                  <a:cubicBezTo>
                    <a:pt x="2521" y="410"/>
                    <a:pt x="1985" y="0"/>
                    <a:pt x="1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77" name="Google Shape;10357;p74">
              <a:extLst>
                <a:ext uri="{FF2B5EF4-FFF2-40B4-BE49-F238E27FC236}">
                  <a16:creationId xmlns:a16="http://schemas.microsoft.com/office/drawing/2014/main" id="{AB087CEE-B1B9-3B26-5C23-94844378B43A}"/>
                </a:ext>
              </a:extLst>
            </p:cNvPr>
            <p:cNvSpPr/>
            <p:nvPr/>
          </p:nvSpPr>
          <p:spPr>
            <a:xfrm>
              <a:off x="5192275" y="3443075"/>
              <a:ext cx="95325" cy="86975"/>
            </a:xfrm>
            <a:custGeom>
              <a:avLst/>
              <a:gdLst/>
              <a:ahLst/>
              <a:cxnLst/>
              <a:rect l="l" t="t" r="r" b="b"/>
              <a:pathLst>
                <a:path w="3812" h="3479" extrusionOk="0">
                  <a:moveTo>
                    <a:pt x="2867" y="1"/>
                  </a:moveTo>
                  <a:cubicBezTo>
                    <a:pt x="2741" y="127"/>
                    <a:pt x="2647" y="221"/>
                    <a:pt x="2489" y="284"/>
                  </a:cubicBezTo>
                  <a:lnTo>
                    <a:pt x="1607" y="631"/>
                  </a:lnTo>
                  <a:lnTo>
                    <a:pt x="1260" y="1482"/>
                  </a:lnTo>
                  <a:cubicBezTo>
                    <a:pt x="1103" y="1891"/>
                    <a:pt x="693" y="2112"/>
                    <a:pt x="284" y="2112"/>
                  </a:cubicBezTo>
                  <a:lnTo>
                    <a:pt x="158" y="2112"/>
                  </a:lnTo>
                  <a:lnTo>
                    <a:pt x="0" y="2080"/>
                  </a:lnTo>
                  <a:lnTo>
                    <a:pt x="1166" y="3372"/>
                  </a:lnTo>
                  <a:cubicBezTo>
                    <a:pt x="1237" y="3443"/>
                    <a:pt x="1343" y="3478"/>
                    <a:pt x="1445" y="3478"/>
                  </a:cubicBezTo>
                  <a:cubicBezTo>
                    <a:pt x="1479" y="3478"/>
                    <a:pt x="1512" y="3474"/>
                    <a:pt x="1544" y="3466"/>
                  </a:cubicBezTo>
                  <a:cubicBezTo>
                    <a:pt x="1638" y="3403"/>
                    <a:pt x="1764" y="3340"/>
                    <a:pt x="1764" y="3183"/>
                  </a:cubicBezTo>
                  <a:lnTo>
                    <a:pt x="2080" y="1639"/>
                  </a:lnTo>
                  <a:lnTo>
                    <a:pt x="3497" y="1324"/>
                  </a:lnTo>
                  <a:cubicBezTo>
                    <a:pt x="3532" y="1338"/>
                    <a:pt x="3563" y="1344"/>
                    <a:pt x="3592" y="1344"/>
                  </a:cubicBezTo>
                  <a:cubicBezTo>
                    <a:pt x="3693" y="1344"/>
                    <a:pt x="3756" y="1265"/>
                    <a:pt x="3781" y="1167"/>
                  </a:cubicBezTo>
                  <a:cubicBezTo>
                    <a:pt x="3812" y="1072"/>
                    <a:pt x="3781" y="946"/>
                    <a:pt x="3686" y="820"/>
                  </a:cubicBezTo>
                  <a:lnTo>
                    <a:pt x="286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78" name="Google Shape;10358;p74">
              <a:extLst>
                <a:ext uri="{FF2B5EF4-FFF2-40B4-BE49-F238E27FC236}">
                  <a16:creationId xmlns:a16="http://schemas.microsoft.com/office/drawing/2014/main" id="{AC1842E1-3433-7FB8-5C5E-EEFBE00C240D}"/>
                </a:ext>
              </a:extLst>
            </p:cNvPr>
            <p:cNvSpPr/>
            <p:nvPr/>
          </p:nvSpPr>
          <p:spPr>
            <a:xfrm>
              <a:off x="4991425" y="3444650"/>
              <a:ext cx="95325" cy="87325"/>
            </a:xfrm>
            <a:custGeom>
              <a:avLst/>
              <a:gdLst/>
              <a:ahLst/>
              <a:cxnLst/>
              <a:rect l="l" t="t" r="r" b="b"/>
              <a:pathLst>
                <a:path w="3812" h="3492" extrusionOk="0">
                  <a:moveTo>
                    <a:pt x="946" y="1"/>
                  </a:moveTo>
                  <a:lnTo>
                    <a:pt x="126" y="851"/>
                  </a:lnTo>
                  <a:cubicBezTo>
                    <a:pt x="0" y="851"/>
                    <a:pt x="0" y="1009"/>
                    <a:pt x="32" y="1104"/>
                  </a:cubicBezTo>
                  <a:cubicBezTo>
                    <a:pt x="95" y="1230"/>
                    <a:pt x="158" y="1324"/>
                    <a:pt x="315" y="1356"/>
                  </a:cubicBezTo>
                  <a:lnTo>
                    <a:pt x="1733" y="1671"/>
                  </a:lnTo>
                  <a:lnTo>
                    <a:pt x="2048" y="3214"/>
                  </a:lnTo>
                  <a:cubicBezTo>
                    <a:pt x="2080" y="3309"/>
                    <a:pt x="2174" y="3435"/>
                    <a:pt x="2300" y="3466"/>
                  </a:cubicBezTo>
                  <a:cubicBezTo>
                    <a:pt x="2328" y="3485"/>
                    <a:pt x="2361" y="3492"/>
                    <a:pt x="2396" y="3492"/>
                  </a:cubicBezTo>
                  <a:cubicBezTo>
                    <a:pt x="2482" y="3492"/>
                    <a:pt x="2580" y="3448"/>
                    <a:pt x="2647" y="3403"/>
                  </a:cubicBezTo>
                  <a:lnTo>
                    <a:pt x="3813" y="2112"/>
                  </a:lnTo>
                  <a:lnTo>
                    <a:pt x="3813" y="2112"/>
                  </a:lnTo>
                  <a:lnTo>
                    <a:pt x="3624" y="2143"/>
                  </a:lnTo>
                  <a:lnTo>
                    <a:pt x="3561" y="2143"/>
                  </a:lnTo>
                  <a:cubicBezTo>
                    <a:pt x="3119" y="2143"/>
                    <a:pt x="2773" y="1891"/>
                    <a:pt x="2552" y="1513"/>
                  </a:cubicBezTo>
                  <a:lnTo>
                    <a:pt x="2206" y="631"/>
                  </a:lnTo>
                  <a:lnTo>
                    <a:pt x="1355" y="284"/>
                  </a:lnTo>
                  <a:cubicBezTo>
                    <a:pt x="1198" y="221"/>
                    <a:pt x="1072" y="127"/>
                    <a:pt x="9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179" name="Google Shape;10390;p74">
            <a:extLst>
              <a:ext uri="{FF2B5EF4-FFF2-40B4-BE49-F238E27FC236}">
                <a16:creationId xmlns:a16="http://schemas.microsoft.com/office/drawing/2014/main" id="{77F8CE88-7476-87F3-0310-783F5376200B}"/>
              </a:ext>
            </a:extLst>
          </p:cNvPr>
          <p:cNvGrpSpPr/>
          <p:nvPr/>
        </p:nvGrpSpPr>
        <p:grpSpPr>
          <a:xfrm>
            <a:off x="4171829" y="2668929"/>
            <a:ext cx="628705" cy="670064"/>
            <a:chOff x="3497300" y="3227275"/>
            <a:chExt cx="296175" cy="296175"/>
          </a:xfrm>
          <a:solidFill>
            <a:srgbClr val="0465A0"/>
          </a:solidFill>
        </p:grpSpPr>
        <p:sp>
          <p:nvSpPr>
            <p:cNvPr id="180" name="Google Shape;10391;p74">
              <a:extLst>
                <a:ext uri="{FF2B5EF4-FFF2-40B4-BE49-F238E27FC236}">
                  <a16:creationId xmlns:a16="http://schemas.microsoft.com/office/drawing/2014/main" id="{6CDF42FA-7B4A-529B-AA57-9DEC9D72A41D}"/>
                </a:ext>
              </a:extLst>
            </p:cNvPr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81" name="Google Shape;10392;p74">
              <a:extLst>
                <a:ext uri="{FF2B5EF4-FFF2-40B4-BE49-F238E27FC236}">
                  <a16:creationId xmlns:a16="http://schemas.microsoft.com/office/drawing/2014/main" id="{196B832E-28BE-1D49-6CB0-2FC76E75E743}"/>
                </a:ext>
              </a:extLst>
            </p:cNvPr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82" name="Google Shape;10393;p74">
              <a:extLst>
                <a:ext uri="{FF2B5EF4-FFF2-40B4-BE49-F238E27FC236}">
                  <a16:creationId xmlns:a16="http://schemas.microsoft.com/office/drawing/2014/main" id="{F1FC0682-AAEE-C71D-4A3F-F90BE9A5BC51}"/>
                </a:ext>
              </a:extLst>
            </p:cNvPr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83" name="Google Shape;10394;p74">
              <a:extLst>
                <a:ext uri="{FF2B5EF4-FFF2-40B4-BE49-F238E27FC236}">
                  <a16:creationId xmlns:a16="http://schemas.microsoft.com/office/drawing/2014/main" id="{C740663D-6C9C-07DA-2110-D9F509401C15}"/>
                </a:ext>
              </a:extLst>
            </p:cNvPr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0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84" name="Google Shape;10395;p74">
              <a:extLst>
                <a:ext uri="{FF2B5EF4-FFF2-40B4-BE49-F238E27FC236}">
                  <a16:creationId xmlns:a16="http://schemas.microsoft.com/office/drawing/2014/main" id="{626A0951-16A7-6100-755C-A44E0AFDA2D2}"/>
                </a:ext>
              </a:extLst>
            </p:cNvPr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85" name="Google Shape;10396;p74">
              <a:extLst>
                <a:ext uri="{FF2B5EF4-FFF2-40B4-BE49-F238E27FC236}">
                  <a16:creationId xmlns:a16="http://schemas.microsoft.com/office/drawing/2014/main" id="{9B5CE8D6-039D-0826-A5B9-A17AB33E7C72}"/>
                </a:ext>
              </a:extLst>
            </p:cNvPr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86" name="Google Shape;10397;p74">
              <a:extLst>
                <a:ext uri="{FF2B5EF4-FFF2-40B4-BE49-F238E27FC236}">
                  <a16:creationId xmlns:a16="http://schemas.microsoft.com/office/drawing/2014/main" id="{FC87E577-D753-9FF3-9930-36C343842C15}"/>
                </a:ext>
              </a:extLst>
            </p:cNvPr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87" name="Google Shape;10398;p74">
              <a:extLst>
                <a:ext uri="{FF2B5EF4-FFF2-40B4-BE49-F238E27FC236}">
                  <a16:creationId xmlns:a16="http://schemas.microsoft.com/office/drawing/2014/main" id="{0283D910-B434-7582-831C-E599392B6315}"/>
                </a:ext>
              </a:extLst>
            </p:cNvPr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188" name="Google Shape;10412;p74">
            <a:extLst>
              <a:ext uri="{FF2B5EF4-FFF2-40B4-BE49-F238E27FC236}">
                <a16:creationId xmlns:a16="http://schemas.microsoft.com/office/drawing/2014/main" id="{E7B07A8A-71F2-B555-7C99-97C74EFB4CAC}"/>
              </a:ext>
            </a:extLst>
          </p:cNvPr>
          <p:cNvGrpSpPr/>
          <p:nvPr/>
        </p:nvGrpSpPr>
        <p:grpSpPr>
          <a:xfrm>
            <a:off x="7859728" y="2653875"/>
            <a:ext cx="588585" cy="667293"/>
            <a:chOff x="5364750" y="3235150"/>
            <a:chExt cx="277275" cy="294950"/>
          </a:xfrm>
          <a:solidFill>
            <a:srgbClr val="0465A0"/>
          </a:solidFill>
        </p:grpSpPr>
        <p:sp>
          <p:nvSpPr>
            <p:cNvPr id="189" name="Google Shape;10413;p74">
              <a:extLst>
                <a:ext uri="{FF2B5EF4-FFF2-40B4-BE49-F238E27FC236}">
                  <a16:creationId xmlns:a16="http://schemas.microsoft.com/office/drawing/2014/main" id="{309D4D24-14EF-C750-B6EC-65762EA045E6}"/>
                </a:ext>
              </a:extLst>
            </p:cNvPr>
            <p:cNvSpPr/>
            <p:nvPr/>
          </p:nvSpPr>
          <p:spPr>
            <a:xfrm>
              <a:off x="5502600" y="32351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90" name="Google Shape;10414;p74">
              <a:extLst>
                <a:ext uri="{FF2B5EF4-FFF2-40B4-BE49-F238E27FC236}">
                  <a16:creationId xmlns:a16="http://schemas.microsoft.com/office/drawing/2014/main" id="{B25E352B-2403-F790-4AB4-8A7A41D52414}"/>
                </a:ext>
              </a:extLst>
            </p:cNvPr>
            <p:cNvSpPr/>
            <p:nvPr/>
          </p:nvSpPr>
          <p:spPr>
            <a:xfrm>
              <a:off x="5555375" y="3253850"/>
              <a:ext cx="35450" cy="34100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91" name="Google Shape;10415;p74">
              <a:extLst>
                <a:ext uri="{FF2B5EF4-FFF2-40B4-BE49-F238E27FC236}">
                  <a16:creationId xmlns:a16="http://schemas.microsoft.com/office/drawing/2014/main" id="{56042077-4411-48CE-6411-798C7087B534}"/>
                </a:ext>
              </a:extLst>
            </p:cNvPr>
            <p:cNvSpPr/>
            <p:nvPr/>
          </p:nvSpPr>
          <p:spPr>
            <a:xfrm>
              <a:off x="5606550" y="335722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92" name="Google Shape;10416;p74">
              <a:extLst>
                <a:ext uri="{FF2B5EF4-FFF2-40B4-BE49-F238E27FC236}">
                  <a16:creationId xmlns:a16="http://schemas.microsoft.com/office/drawing/2014/main" id="{F0261691-262A-29C3-5CCD-711B896A2929}"/>
                </a:ext>
              </a:extLst>
            </p:cNvPr>
            <p:cNvSpPr/>
            <p:nvPr/>
          </p:nvSpPr>
          <p:spPr>
            <a:xfrm>
              <a:off x="5364750" y="335722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93" name="Google Shape;10417;p74">
              <a:extLst>
                <a:ext uri="{FF2B5EF4-FFF2-40B4-BE49-F238E27FC236}">
                  <a16:creationId xmlns:a16="http://schemas.microsoft.com/office/drawing/2014/main" id="{3D4DF1AC-4170-188E-4188-043607E94F5D}"/>
                </a:ext>
              </a:extLst>
            </p:cNvPr>
            <p:cNvSpPr/>
            <p:nvPr/>
          </p:nvSpPr>
          <p:spPr>
            <a:xfrm>
              <a:off x="5433275" y="3253850"/>
              <a:ext cx="35475" cy="34100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94" name="Google Shape;10418;p74">
              <a:extLst>
                <a:ext uri="{FF2B5EF4-FFF2-40B4-BE49-F238E27FC236}">
                  <a16:creationId xmlns:a16="http://schemas.microsoft.com/office/drawing/2014/main" id="{623F0790-5B6D-6835-EFD9-B3FD871E67D0}"/>
                </a:ext>
              </a:extLst>
            </p:cNvPr>
            <p:cNvSpPr/>
            <p:nvPr/>
          </p:nvSpPr>
          <p:spPr>
            <a:xfrm>
              <a:off x="5380500" y="3287775"/>
              <a:ext cx="37050" cy="25975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95" name="Google Shape;10419;p74">
              <a:extLst>
                <a:ext uri="{FF2B5EF4-FFF2-40B4-BE49-F238E27FC236}">
                  <a16:creationId xmlns:a16="http://schemas.microsoft.com/office/drawing/2014/main" id="{1549D5C4-D20D-76AA-87CF-4B187EF0CFDA}"/>
                </a:ext>
              </a:extLst>
            </p:cNvPr>
            <p:cNvSpPr/>
            <p:nvPr/>
          </p:nvSpPr>
          <p:spPr>
            <a:xfrm>
              <a:off x="5588450" y="3288075"/>
              <a:ext cx="37025" cy="26800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96" name="Google Shape;10420;p74">
              <a:extLst>
                <a:ext uri="{FF2B5EF4-FFF2-40B4-BE49-F238E27FC236}">
                  <a16:creationId xmlns:a16="http://schemas.microsoft.com/office/drawing/2014/main" id="{EA374DE8-1632-08D1-637D-BDF3CF1F65C0}"/>
                </a:ext>
              </a:extLst>
            </p:cNvPr>
            <p:cNvSpPr/>
            <p:nvPr/>
          </p:nvSpPr>
          <p:spPr>
            <a:xfrm>
              <a:off x="5412025" y="3286350"/>
              <a:ext cx="177225" cy="243750"/>
            </a:xfrm>
            <a:custGeom>
              <a:avLst/>
              <a:gdLst/>
              <a:ahLst/>
              <a:cxnLst/>
              <a:rect l="l" t="t" r="r" b="b"/>
              <a:pathLst>
                <a:path w="7089" h="9750" extrusionOk="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197" name="Google Shape;10478;p74">
            <a:extLst>
              <a:ext uri="{FF2B5EF4-FFF2-40B4-BE49-F238E27FC236}">
                <a16:creationId xmlns:a16="http://schemas.microsoft.com/office/drawing/2014/main" id="{21CDE4EC-E167-2EF9-8BF6-BBFCCA2E302C}"/>
              </a:ext>
            </a:extLst>
          </p:cNvPr>
          <p:cNvGrpSpPr/>
          <p:nvPr/>
        </p:nvGrpSpPr>
        <p:grpSpPr>
          <a:xfrm>
            <a:off x="8602463" y="2653656"/>
            <a:ext cx="638735" cy="668253"/>
            <a:chOff x="5716825" y="3235950"/>
            <a:chExt cx="300900" cy="295375"/>
          </a:xfrm>
          <a:solidFill>
            <a:srgbClr val="0465A0"/>
          </a:solidFill>
        </p:grpSpPr>
        <p:sp>
          <p:nvSpPr>
            <p:cNvPr id="198" name="Google Shape;10479;p74">
              <a:extLst>
                <a:ext uri="{FF2B5EF4-FFF2-40B4-BE49-F238E27FC236}">
                  <a16:creationId xmlns:a16="http://schemas.microsoft.com/office/drawing/2014/main" id="{7D804231-30B5-B1F1-8C1F-4C215116B5B7}"/>
                </a:ext>
              </a:extLst>
            </p:cNvPr>
            <p:cNvSpPr/>
            <p:nvPr/>
          </p:nvSpPr>
          <p:spPr>
            <a:xfrm>
              <a:off x="5716825" y="3309975"/>
              <a:ext cx="137075" cy="146525"/>
            </a:xfrm>
            <a:custGeom>
              <a:avLst/>
              <a:gdLst/>
              <a:ahLst/>
              <a:cxnLst/>
              <a:rect l="l" t="t" r="r" b="b"/>
              <a:pathLst>
                <a:path w="5483" h="5861" extrusionOk="0">
                  <a:moveTo>
                    <a:pt x="2584" y="1"/>
                  </a:moveTo>
                  <a:lnTo>
                    <a:pt x="410" y="2206"/>
                  </a:lnTo>
                  <a:cubicBezTo>
                    <a:pt x="1" y="2615"/>
                    <a:pt x="1" y="3277"/>
                    <a:pt x="410" y="3655"/>
                  </a:cubicBezTo>
                  <a:lnTo>
                    <a:pt x="2584" y="5860"/>
                  </a:lnTo>
                  <a:lnTo>
                    <a:pt x="3781" y="4632"/>
                  </a:lnTo>
                  <a:cubicBezTo>
                    <a:pt x="3844" y="4584"/>
                    <a:pt x="3939" y="4561"/>
                    <a:pt x="4029" y="4561"/>
                  </a:cubicBezTo>
                  <a:cubicBezTo>
                    <a:pt x="4120" y="4561"/>
                    <a:pt x="4206" y="4584"/>
                    <a:pt x="4254" y="4632"/>
                  </a:cubicBezTo>
                  <a:lnTo>
                    <a:pt x="4726" y="5104"/>
                  </a:lnTo>
                  <a:cubicBezTo>
                    <a:pt x="4789" y="5167"/>
                    <a:pt x="4884" y="5199"/>
                    <a:pt x="4974" y="5199"/>
                  </a:cubicBezTo>
                  <a:cubicBezTo>
                    <a:pt x="5065" y="5199"/>
                    <a:pt x="5152" y="5167"/>
                    <a:pt x="5199" y="5104"/>
                  </a:cubicBezTo>
                  <a:cubicBezTo>
                    <a:pt x="5325" y="5010"/>
                    <a:pt x="5325" y="4758"/>
                    <a:pt x="5199" y="4632"/>
                  </a:cubicBezTo>
                  <a:lnTo>
                    <a:pt x="4726" y="4159"/>
                  </a:lnTo>
                  <a:cubicBezTo>
                    <a:pt x="4632" y="4065"/>
                    <a:pt x="4632" y="3813"/>
                    <a:pt x="4726" y="3687"/>
                  </a:cubicBezTo>
                  <a:lnTo>
                    <a:pt x="5482" y="2962"/>
                  </a:lnTo>
                  <a:lnTo>
                    <a:pt x="5010" y="2489"/>
                  </a:lnTo>
                  <a:lnTo>
                    <a:pt x="4789" y="2710"/>
                  </a:lnTo>
                  <a:cubicBezTo>
                    <a:pt x="4584" y="2915"/>
                    <a:pt x="4317" y="3017"/>
                    <a:pt x="4049" y="3017"/>
                  </a:cubicBezTo>
                  <a:cubicBezTo>
                    <a:pt x="3781" y="3017"/>
                    <a:pt x="3513" y="2915"/>
                    <a:pt x="3309" y="2710"/>
                  </a:cubicBezTo>
                  <a:cubicBezTo>
                    <a:pt x="2930" y="2332"/>
                    <a:pt x="2930" y="1670"/>
                    <a:pt x="3309" y="1261"/>
                  </a:cubicBezTo>
                  <a:lnTo>
                    <a:pt x="3561" y="1040"/>
                  </a:lnTo>
                  <a:lnTo>
                    <a:pt x="258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99" name="Google Shape;10480;p74">
              <a:extLst>
                <a:ext uri="{FF2B5EF4-FFF2-40B4-BE49-F238E27FC236}">
                  <a16:creationId xmlns:a16="http://schemas.microsoft.com/office/drawing/2014/main" id="{8D70F442-FB32-44C4-42AC-ADE71606E56A}"/>
                </a:ext>
              </a:extLst>
            </p:cNvPr>
            <p:cNvSpPr/>
            <p:nvPr/>
          </p:nvSpPr>
          <p:spPr>
            <a:xfrm>
              <a:off x="5794025" y="3235950"/>
              <a:ext cx="145725" cy="133900"/>
            </a:xfrm>
            <a:custGeom>
              <a:avLst/>
              <a:gdLst/>
              <a:ahLst/>
              <a:cxnLst/>
              <a:rect l="l" t="t" r="r" b="b"/>
              <a:pathLst>
                <a:path w="5829" h="5356" extrusionOk="0">
                  <a:moveTo>
                    <a:pt x="2926" y="0"/>
                  </a:moveTo>
                  <a:cubicBezTo>
                    <a:pt x="2662" y="0"/>
                    <a:pt x="2394" y="95"/>
                    <a:pt x="2205" y="284"/>
                  </a:cubicBezTo>
                  <a:lnTo>
                    <a:pt x="0" y="2457"/>
                  </a:lnTo>
                  <a:lnTo>
                    <a:pt x="1229" y="3686"/>
                  </a:lnTo>
                  <a:cubicBezTo>
                    <a:pt x="1323" y="3781"/>
                    <a:pt x="1323" y="4033"/>
                    <a:pt x="1229" y="4127"/>
                  </a:cubicBezTo>
                  <a:lnTo>
                    <a:pt x="725" y="4600"/>
                  </a:lnTo>
                  <a:cubicBezTo>
                    <a:pt x="630" y="4726"/>
                    <a:pt x="630" y="4978"/>
                    <a:pt x="725" y="5072"/>
                  </a:cubicBezTo>
                  <a:cubicBezTo>
                    <a:pt x="788" y="5135"/>
                    <a:pt x="882" y="5167"/>
                    <a:pt x="977" y="5167"/>
                  </a:cubicBezTo>
                  <a:cubicBezTo>
                    <a:pt x="1071" y="5167"/>
                    <a:pt x="1166" y="5135"/>
                    <a:pt x="1229" y="5072"/>
                  </a:cubicBezTo>
                  <a:lnTo>
                    <a:pt x="1701" y="4600"/>
                  </a:lnTo>
                  <a:cubicBezTo>
                    <a:pt x="1749" y="4553"/>
                    <a:pt x="1835" y="4529"/>
                    <a:pt x="1926" y="4529"/>
                  </a:cubicBezTo>
                  <a:cubicBezTo>
                    <a:pt x="2016" y="4529"/>
                    <a:pt x="2111" y="4553"/>
                    <a:pt x="2174" y="4600"/>
                  </a:cubicBezTo>
                  <a:lnTo>
                    <a:pt x="2898" y="5356"/>
                  </a:lnTo>
                  <a:lnTo>
                    <a:pt x="3371" y="4883"/>
                  </a:lnTo>
                  <a:lnTo>
                    <a:pt x="3151" y="4663"/>
                  </a:lnTo>
                  <a:cubicBezTo>
                    <a:pt x="2741" y="4253"/>
                    <a:pt x="2741" y="3592"/>
                    <a:pt x="3151" y="3214"/>
                  </a:cubicBezTo>
                  <a:cubicBezTo>
                    <a:pt x="3340" y="3009"/>
                    <a:pt x="3607" y="2906"/>
                    <a:pt x="3875" y="2906"/>
                  </a:cubicBezTo>
                  <a:cubicBezTo>
                    <a:pt x="4143" y="2906"/>
                    <a:pt x="4411" y="3009"/>
                    <a:pt x="4600" y="3214"/>
                  </a:cubicBezTo>
                  <a:lnTo>
                    <a:pt x="4852" y="3434"/>
                  </a:lnTo>
                  <a:lnTo>
                    <a:pt x="5828" y="2457"/>
                  </a:lnTo>
                  <a:lnTo>
                    <a:pt x="3623" y="284"/>
                  </a:lnTo>
                  <a:cubicBezTo>
                    <a:pt x="3450" y="95"/>
                    <a:pt x="3190" y="0"/>
                    <a:pt x="29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200" name="Google Shape;10481;p74">
              <a:extLst>
                <a:ext uri="{FF2B5EF4-FFF2-40B4-BE49-F238E27FC236}">
                  <a16:creationId xmlns:a16="http://schemas.microsoft.com/office/drawing/2014/main" id="{A70AF678-BB87-B850-1A64-D5F4192221EC}"/>
                </a:ext>
              </a:extLst>
            </p:cNvPr>
            <p:cNvSpPr/>
            <p:nvPr/>
          </p:nvSpPr>
          <p:spPr>
            <a:xfrm>
              <a:off x="5880650" y="3309975"/>
              <a:ext cx="137075" cy="145725"/>
            </a:xfrm>
            <a:custGeom>
              <a:avLst/>
              <a:gdLst/>
              <a:ahLst/>
              <a:cxnLst/>
              <a:rect l="l" t="t" r="r" b="b"/>
              <a:pathLst>
                <a:path w="5483" h="5829" extrusionOk="0">
                  <a:moveTo>
                    <a:pt x="2899" y="1"/>
                  </a:moveTo>
                  <a:lnTo>
                    <a:pt x="1702" y="1229"/>
                  </a:lnTo>
                  <a:cubicBezTo>
                    <a:pt x="1639" y="1292"/>
                    <a:pt x="1544" y="1324"/>
                    <a:pt x="1450" y="1324"/>
                  </a:cubicBezTo>
                  <a:cubicBezTo>
                    <a:pt x="1355" y="1324"/>
                    <a:pt x="1261" y="1292"/>
                    <a:pt x="1198" y="1229"/>
                  </a:cubicBezTo>
                  <a:lnTo>
                    <a:pt x="725" y="757"/>
                  </a:lnTo>
                  <a:cubicBezTo>
                    <a:pt x="678" y="694"/>
                    <a:pt x="591" y="662"/>
                    <a:pt x="501" y="662"/>
                  </a:cubicBezTo>
                  <a:cubicBezTo>
                    <a:pt x="410" y="662"/>
                    <a:pt x="316" y="694"/>
                    <a:pt x="253" y="757"/>
                  </a:cubicBezTo>
                  <a:cubicBezTo>
                    <a:pt x="158" y="883"/>
                    <a:pt x="158" y="1103"/>
                    <a:pt x="253" y="1229"/>
                  </a:cubicBezTo>
                  <a:lnTo>
                    <a:pt x="725" y="1702"/>
                  </a:lnTo>
                  <a:cubicBezTo>
                    <a:pt x="851" y="1828"/>
                    <a:pt x="851" y="2048"/>
                    <a:pt x="725" y="2174"/>
                  </a:cubicBezTo>
                  <a:lnTo>
                    <a:pt x="1" y="2899"/>
                  </a:lnTo>
                  <a:lnTo>
                    <a:pt x="473" y="3372"/>
                  </a:lnTo>
                  <a:lnTo>
                    <a:pt x="694" y="3151"/>
                  </a:lnTo>
                  <a:cubicBezTo>
                    <a:pt x="898" y="2946"/>
                    <a:pt x="1166" y="2844"/>
                    <a:pt x="1434" y="2844"/>
                  </a:cubicBezTo>
                  <a:cubicBezTo>
                    <a:pt x="1702" y="2844"/>
                    <a:pt x="1970" y="2946"/>
                    <a:pt x="2174" y="3151"/>
                  </a:cubicBezTo>
                  <a:cubicBezTo>
                    <a:pt x="2552" y="3529"/>
                    <a:pt x="2552" y="4222"/>
                    <a:pt x="2174" y="4600"/>
                  </a:cubicBezTo>
                  <a:lnTo>
                    <a:pt x="1922" y="4852"/>
                  </a:lnTo>
                  <a:lnTo>
                    <a:pt x="2899" y="5829"/>
                  </a:lnTo>
                  <a:lnTo>
                    <a:pt x="5073" y="3655"/>
                  </a:lnTo>
                  <a:cubicBezTo>
                    <a:pt x="5482" y="3277"/>
                    <a:pt x="5482" y="2615"/>
                    <a:pt x="5073" y="2206"/>
                  </a:cubicBezTo>
                  <a:lnTo>
                    <a:pt x="28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201" name="Google Shape;10482;p74">
              <a:extLst>
                <a:ext uri="{FF2B5EF4-FFF2-40B4-BE49-F238E27FC236}">
                  <a16:creationId xmlns:a16="http://schemas.microsoft.com/office/drawing/2014/main" id="{886197CB-7EB1-645A-0082-2B18CF8A6320}"/>
                </a:ext>
              </a:extLst>
            </p:cNvPr>
            <p:cNvSpPr/>
            <p:nvPr/>
          </p:nvSpPr>
          <p:spPr>
            <a:xfrm>
              <a:off x="5794025" y="3396625"/>
              <a:ext cx="147300" cy="134700"/>
            </a:xfrm>
            <a:custGeom>
              <a:avLst/>
              <a:gdLst/>
              <a:ahLst/>
              <a:cxnLst/>
              <a:rect l="l" t="t" r="r" b="b"/>
              <a:pathLst>
                <a:path w="5892" h="5388" extrusionOk="0">
                  <a:moveTo>
                    <a:pt x="2993" y="0"/>
                  </a:moveTo>
                  <a:lnTo>
                    <a:pt x="2520" y="473"/>
                  </a:lnTo>
                  <a:lnTo>
                    <a:pt x="2741" y="725"/>
                  </a:lnTo>
                  <a:cubicBezTo>
                    <a:pt x="3151" y="1103"/>
                    <a:pt x="3151" y="1764"/>
                    <a:pt x="2741" y="2174"/>
                  </a:cubicBezTo>
                  <a:cubicBezTo>
                    <a:pt x="2505" y="2363"/>
                    <a:pt x="2221" y="2457"/>
                    <a:pt x="1949" y="2457"/>
                  </a:cubicBezTo>
                  <a:cubicBezTo>
                    <a:pt x="1678" y="2457"/>
                    <a:pt x="1418" y="2363"/>
                    <a:pt x="1229" y="2174"/>
                  </a:cubicBezTo>
                  <a:lnTo>
                    <a:pt x="977" y="1922"/>
                  </a:lnTo>
                  <a:lnTo>
                    <a:pt x="0" y="2930"/>
                  </a:lnTo>
                  <a:lnTo>
                    <a:pt x="2205" y="5072"/>
                  </a:lnTo>
                  <a:cubicBezTo>
                    <a:pt x="2394" y="5293"/>
                    <a:pt x="2678" y="5387"/>
                    <a:pt x="2930" y="5387"/>
                  </a:cubicBezTo>
                  <a:cubicBezTo>
                    <a:pt x="3214" y="5387"/>
                    <a:pt x="3497" y="5293"/>
                    <a:pt x="3686" y="5072"/>
                  </a:cubicBezTo>
                  <a:lnTo>
                    <a:pt x="5891" y="2930"/>
                  </a:lnTo>
                  <a:lnTo>
                    <a:pt x="4663" y="1701"/>
                  </a:lnTo>
                  <a:cubicBezTo>
                    <a:pt x="4568" y="1575"/>
                    <a:pt x="4568" y="1355"/>
                    <a:pt x="4663" y="1229"/>
                  </a:cubicBezTo>
                  <a:lnTo>
                    <a:pt x="5167" y="756"/>
                  </a:lnTo>
                  <a:cubicBezTo>
                    <a:pt x="5261" y="630"/>
                    <a:pt x="5261" y="410"/>
                    <a:pt x="5167" y="284"/>
                  </a:cubicBezTo>
                  <a:cubicBezTo>
                    <a:pt x="5104" y="221"/>
                    <a:pt x="5009" y="189"/>
                    <a:pt x="4915" y="189"/>
                  </a:cubicBezTo>
                  <a:cubicBezTo>
                    <a:pt x="4820" y="189"/>
                    <a:pt x="4726" y="221"/>
                    <a:pt x="4663" y="284"/>
                  </a:cubicBezTo>
                  <a:lnTo>
                    <a:pt x="4190" y="756"/>
                  </a:lnTo>
                  <a:cubicBezTo>
                    <a:pt x="4143" y="819"/>
                    <a:pt x="4056" y="851"/>
                    <a:pt x="3966" y="851"/>
                  </a:cubicBezTo>
                  <a:cubicBezTo>
                    <a:pt x="3875" y="851"/>
                    <a:pt x="3781" y="819"/>
                    <a:pt x="3718" y="756"/>
                  </a:cubicBezTo>
                  <a:lnTo>
                    <a:pt x="29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202" name="Google Shape;10101;p74">
            <a:extLst>
              <a:ext uri="{FF2B5EF4-FFF2-40B4-BE49-F238E27FC236}">
                <a16:creationId xmlns:a16="http://schemas.microsoft.com/office/drawing/2014/main" id="{E9B7C09B-90B5-1340-EA01-D1F2E5DE6AEE}"/>
              </a:ext>
            </a:extLst>
          </p:cNvPr>
          <p:cNvGrpSpPr/>
          <p:nvPr/>
        </p:nvGrpSpPr>
        <p:grpSpPr>
          <a:xfrm>
            <a:off x="11384593" y="5555348"/>
            <a:ext cx="437240" cy="432208"/>
            <a:chOff x="-62511899" y="4129100"/>
            <a:chExt cx="304050" cy="282000"/>
          </a:xfrm>
          <a:solidFill>
            <a:srgbClr val="0465A0"/>
          </a:solidFill>
        </p:grpSpPr>
        <p:sp>
          <p:nvSpPr>
            <p:cNvPr id="203" name="Google Shape;10102;p74">
              <a:extLst>
                <a:ext uri="{FF2B5EF4-FFF2-40B4-BE49-F238E27FC236}">
                  <a16:creationId xmlns:a16="http://schemas.microsoft.com/office/drawing/2014/main" id="{6B8F1473-9FEB-B3DF-894C-903121E2EA77}"/>
                </a:ext>
              </a:extLst>
            </p:cNvPr>
            <p:cNvSpPr/>
            <p:nvPr/>
          </p:nvSpPr>
          <p:spPr>
            <a:xfrm>
              <a:off x="-62414224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204" name="Google Shape;10103;p74">
              <a:extLst>
                <a:ext uri="{FF2B5EF4-FFF2-40B4-BE49-F238E27FC236}">
                  <a16:creationId xmlns:a16="http://schemas.microsoft.com/office/drawing/2014/main" id="{2EDF574B-6D19-1929-5DF6-BC4D1CA2BE4E}"/>
                </a:ext>
              </a:extLst>
            </p:cNvPr>
            <p:cNvSpPr/>
            <p:nvPr/>
          </p:nvSpPr>
          <p:spPr>
            <a:xfrm>
              <a:off x="-62511099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205" name="Google Shape;10104;p74">
              <a:extLst>
                <a:ext uri="{FF2B5EF4-FFF2-40B4-BE49-F238E27FC236}">
                  <a16:creationId xmlns:a16="http://schemas.microsoft.com/office/drawing/2014/main" id="{A938AE96-46E4-9D4C-844E-9CC961C19190}"/>
                </a:ext>
              </a:extLst>
            </p:cNvPr>
            <p:cNvSpPr/>
            <p:nvPr/>
          </p:nvSpPr>
          <p:spPr>
            <a:xfrm>
              <a:off x="-62511099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206" name="Google Shape;10105;p74">
              <a:extLst>
                <a:ext uri="{FF2B5EF4-FFF2-40B4-BE49-F238E27FC236}">
                  <a16:creationId xmlns:a16="http://schemas.microsoft.com/office/drawing/2014/main" id="{72AD41B6-20FA-588D-E09A-9943ED2209FD}"/>
                </a:ext>
              </a:extLst>
            </p:cNvPr>
            <p:cNvSpPr/>
            <p:nvPr/>
          </p:nvSpPr>
          <p:spPr>
            <a:xfrm>
              <a:off x="-62511099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207" name="Google Shape;10106;p74">
              <a:extLst>
                <a:ext uri="{FF2B5EF4-FFF2-40B4-BE49-F238E27FC236}">
                  <a16:creationId xmlns:a16="http://schemas.microsoft.com/office/drawing/2014/main" id="{13F81722-6202-B564-4C18-1506B887CD4E}"/>
                </a:ext>
              </a:extLst>
            </p:cNvPr>
            <p:cNvSpPr/>
            <p:nvPr/>
          </p:nvSpPr>
          <p:spPr>
            <a:xfrm>
              <a:off x="-62511899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208" name="Google Shape;10125;p74">
            <a:extLst>
              <a:ext uri="{FF2B5EF4-FFF2-40B4-BE49-F238E27FC236}">
                <a16:creationId xmlns:a16="http://schemas.microsoft.com/office/drawing/2014/main" id="{73F0C6C6-A79E-C6D9-0FE8-2BF7E688F683}"/>
              </a:ext>
            </a:extLst>
          </p:cNvPr>
          <p:cNvGrpSpPr/>
          <p:nvPr/>
        </p:nvGrpSpPr>
        <p:grpSpPr>
          <a:xfrm>
            <a:off x="10413385" y="1752182"/>
            <a:ext cx="594012" cy="634693"/>
            <a:chOff x="-64044599" y="3360375"/>
            <a:chExt cx="315850" cy="316650"/>
          </a:xfrm>
          <a:solidFill>
            <a:srgbClr val="0465A0"/>
          </a:solidFill>
        </p:grpSpPr>
        <p:sp>
          <p:nvSpPr>
            <p:cNvPr id="209" name="Google Shape;10126;p74">
              <a:extLst>
                <a:ext uri="{FF2B5EF4-FFF2-40B4-BE49-F238E27FC236}">
                  <a16:creationId xmlns:a16="http://schemas.microsoft.com/office/drawing/2014/main" id="{8FC71E1C-58A8-654F-1634-4D8FE394D421}"/>
                </a:ext>
              </a:extLst>
            </p:cNvPr>
            <p:cNvSpPr/>
            <p:nvPr/>
          </p:nvSpPr>
          <p:spPr>
            <a:xfrm>
              <a:off x="-63980027" y="3532875"/>
              <a:ext cx="185900" cy="144150"/>
            </a:xfrm>
            <a:custGeom>
              <a:avLst/>
              <a:gdLst/>
              <a:ahLst/>
              <a:cxnLst/>
              <a:rect l="l" t="t" r="r" b="b"/>
              <a:pathLst>
                <a:path w="7436" h="5766" extrusionOk="0">
                  <a:moveTo>
                    <a:pt x="410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20"/>
                    <a:pt x="410" y="820"/>
                  </a:cubicBezTo>
                  <a:lnTo>
                    <a:pt x="883" y="820"/>
                  </a:lnTo>
                  <a:lnTo>
                    <a:pt x="1670" y="5419"/>
                  </a:lnTo>
                  <a:cubicBezTo>
                    <a:pt x="1702" y="5608"/>
                    <a:pt x="1859" y="5766"/>
                    <a:pt x="2048" y="5766"/>
                  </a:cubicBezTo>
                  <a:lnTo>
                    <a:pt x="5356" y="5766"/>
                  </a:lnTo>
                  <a:cubicBezTo>
                    <a:pt x="5545" y="5766"/>
                    <a:pt x="5766" y="5608"/>
                    <a:pt x="5766" y="5419"/>
                  </a:cubicBezTo>
                  <a:lnTo>
                    <a:pt x="6554" y="820"/>
                  </a:lnTo>
                  <a:lnTo>
                    <a:pt x="7026" y="820"/>
                  </a:lnTo>
                  <a:cubicBezTo>
                    <a:pt x="7247" y="820"/>
                    <a:pt x="7404" y="630"/>
                    <a:pt x="7404" y="410"/>
                  </a:cubicBezTo>
                  <a:cubicBezTo>
                    <a:pt x="7436" y="189"/>
                    <a:pt x="7247" y="0"/>
                    <a:pt x="70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210" name="Google Shape;10127;p74">
              <a:extLst>
                <a:ext uri="{FF2B5EF4-FFF2-40B4-BE49-F238E27FC236}">
                  <a16:creationId xmlns:a16="http://schemas.microsoft.com/office/drawing/2014/main" id="{26450615-4832-BAF1-18F1-83A429E6E27D}"/>
                </a:ext>
              </a:extLst>
            </p:cNvPr>
            <p:cNvSpPr/>
            <p:nvPr/>
          </p:nvSpPr>
          <p:spPr>
            <a:xfrm>
              <a:off x="-64044599" y="3360375"/>
              <a:ext cx="315850" cy="152825"/>
            </a:xfrm>
            <a:custGeom>
              <a:avLst/>
              <a:gdLst/>
              <a:ahLst/>
              <a:cxnLst/>
              <a:rect l="l" t="t" r="r" b="b"/>
              <a:pathLst>
                <a:path w="12634" h="6113" extrusionOk="0">
                  <a:moveTo>
                    <a:pt x="378" y="1"/>
                  </a:moveTo>
                  <a:cubicBezTo>
                    <a:pt x="158" y="1"/>
                    <a:pt x="0" y="190"/>
                    <a:pt x="0" y="442"/>
                  </a:cubicBezTo>
                  <a:lnTo>
                    <a:pt x="0" y="5672"/>
                  </a:lnTo>
                  <a:cubicBezTo>
                    <a:pt x="0" y="5892"/>
                    <a:pt x="189" y="6113"/>
                    <a:pt x="378" y="6113"/>
                  </a:cubicBezTo>
                  <a:lnTo>
                    <a:pt x="3088" y="6113"/>
                  </a:lnTo>
                  <a:cubicBezTo>
                    <a:pt x="3245" y="5514"/>
                    <a:pt x="3560" y="4947"/>
                    <a:pt x="4001" y="4569"/>
                  </a:cubicBezTo>
                  <a:cubicBezTo>
                    <a:pt x="3875" y="4285"/>
                    <a:pt x="3812" y="3970"/>
                    <a:pt x="3812" y="3624"/>
                  </a:cubicBezTo>
                  <a:cubicBezTo>
                    <a:pt x="3812" y="2238"/>
                    <a:pt x="4915" y="1135"/>
                    <a:pt x="6301" y="1135"/>
                  </a:cubicBezTo>
                  <a:cubicBezTo>
                    <a:pt x="7656" y="1135"/>
                    <a:pt x="8759" y="2238"/>
                    <a:pt x="8759" y="3624"/>
                  </a:cubicBezTo>
                  <a:cubicBezTo>
                    <a:pt x="8759" y="3939"/>
                    <a:pt x="8696" y="4254"/>
                    <a:pt x="8570" y="4569"/>
                  </a:cubicBezTo>
                  <a:cubicBezTo>
                    <a:pt x="9011" y="5010"/>
                    <a:pt x="9326" y="5514"/>
                    <a:pt x="9483" y="6113"/>
                  </a:cubicBezTo>
                  <a:lnTo>
                    <a:pt x="12193" y="6113"/>
                  </a:lnTo>
                  <a:cubicBezTo>
                    <a:pt x="12445" y="6113"/>
                    <a:pt x="12602" y="5892"/>
                    <a:pt x="12602" y="5672"/>
                  </a:cubicBezTo>
                  <a:lnTo>
                    <a:pt x="12602" y="442"/>
                  </a:lnTo>
                  <a:cubicBezTo>
                    <a:pt x="12634" y="190"/>
                    <a:pt x="12445" y="1"/>
                    <a:pt x="122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211" name="Google Shape;10128;p74">
              <a:extLst>
                <a:ext uri="{FF2B5EF4-FFF2-40B4-BE49-F238E27FC236}">
                  <a16:creationId xmlns:a16="http://schemas.microsoft.com/office/drawing/2014/main" id="{0D273ED6-B4EA-377C-6C78-0105E40ABFC4}"/>
                </a:ext>
              </a:extLst>
            </p:cNvPr>
            <p:cNvSpPr/>
            <p:nvPr/>
          </p:nvSpPr>
          <p:spPr>
            <a:xfrm>
              <a:off x="-63945374" y="3408425"/>
              <a:ext cx="117375" cy="103200"/>
            </a:xfrm>
            <a:custGeom>
              <a:avLst/>
              <a:gdLst/>
              <a:ahLst/>
              <a:cxnLst/>
              <a:rect l="l" t="t" r="r" b="b"/>
              <a:pathLst>
                <a:path w="4695" h="4128" extrusionOk="0">
                  <a:moveTo>
                    <a:pt x="2364" y="1"/>
                  </a:moveTo>
                  <a:cubicBezTo>
                    <a:pt x="1450" y="1"/>
                    <a:pt x="694" y="757"/>
                    <a:pt x="694" y="1670"/>
                  </a:cubicBezTo>
                  <a:cubicBezTo>
                    <a:pt x="694" y="2080"/>
                    <a:pt x="851" y="2489"/>
                    <a:pt x="1167" y="2805"/>
                  </a:cubicBezTo>
                  <a:cubicBezTo>
                    <a:pt x="599" y="3120"/>
                    <a:pt x="190" y="3592"/>
                    <a:pt x="1" y="4128"/>
                  </a:cubicBezTo>
                  <a:lnTo>
                    <a:pt x="4695" y="4128"/>
                  </a:lnTo>
                  <a:cubicBezTo>
                    <a:pt x="4475" y="3561"/>
                    <a:pt x="4065" y="3088"/>
                    <a:pt x="3529" y="2805"/>
                  </a:cubicBezTo>
                  <a:cubicBezTo>
                    <a:pt x="3813" y="2489"/>
                    <a:pt x="4002" y="2080"/>
                    <a:pt x="4002" y="1670"/>
                  </a:cubicBezTo>
                  <a:cubicBezTo>
                    <a:pt x="4002" y="757"/>
                    <a:pt x="3277" y="1"/>
                    <a:pt x="23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</p:spTree>
    <p:extLst>
      <p:ext uri="{BB962C8B-B14F-4D97-AF65-F5344CB8AC3E}">
        <p14:creationId xmlns:p14="http://schemas.microsoft.com/office/powerpoint/2010/main" val="3081327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B5BF02-F69A-4B66-0AC3-A1911A8F65DC}"/>
              </a:ext>
            </a:extLst>
          </p:cNvPr>
          <p:cNvSpPr txBox="1"/>
          <p:nvPr/>
        </p:nvSpPr>
        <p:spPr>
          <a:xfrm>
            <a:off x="307183" y="166271"/>
            <a:ext cx="11573197" cy="724247"/>
          </a:xfrm>
          <a:prstGeom prst="rect">
            <a:avLst/>
          </a:prstGeom>
        </p:spPr>
        <p:txBody>
          <a:bodyPr/>
          <a:lstStyle>
            <a:defPPr/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400"/>
              <a:t>Fully Editable Icon Sets: C</a:t>
            </a:r>
          </a:p>
        </p:txBody>
      </p:sp>
      <p:sp>
        <p:nvSpPr>
          <p:cNvPr id="3" name="Isosceles Triangle 68">
            <a:extLst>
              <a:ext uri="{FF2B5EF4-FFF2-40B4-BE49-F238E27FC236}">
                <a16:creationId xmlns:a16="http://schemas.microsoft.com/office/drawing/2014/main" id="{1DE11588-8D76-4E50-E107-883570C4330A}"/>
              </a:ext>
            </a:extLst>
          </p:cNvPr>
          <p:cNvSpPr/>
          <p:nvPr/>
        </p:nvSpPr>
        <p:spPr>
          <a:xfrm rot="10800000">
            <a:off x="8394012" y="4492693"/>
            <a:ext cx="249709" cy="777639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ko-KR" altLang="en-US" sz="140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9A81A7E-7D66-45F4-0795-17D2A201995D}"/>
              </a:ext>
            </a:extLst>
          </p:cNvPr>
          <p:cNvSpPr/>
          <p:nvPr/>
        </p:nvSpPr>
        <p:spPr>
          <a:xfrm>
            <a:off x="9031692" y="4582472"/>
            <a:ext cx="599051" cy="598077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ko-KR" altLang="en-US" sz="140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4C6F1614-7460-0250-3258-2DDC90EAC9F9}"/>
              </a:ext>
            </a:extLst>
          </p:cNvPr>
          <p:cNvSpPr/>
          <p:nvPr/>
        </p:nvSpPr>
        <p:spPr>
          <a:xfrm>
            <a:off x="10920491" y="4648058"/>
            <a:ext cx="578527" cy="46691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ko-KR" altLang="en-US" sz="1400"/>
          </a:p>
        </p:txBody>
      </p:sp>
      <p:sp>
        <p:nvSpPr>
          <p:cNvPr id="6" name="Rounded Rectangle 25">
            <a:extLst>
              <a:ext uri="{FF2B5EF4-FFF2-40B4-BE49-F238E27FC236}">
                <a16:creationId xmlns:a16="http://schemas.microsoft.com/office/drawing/2014/main" id="{2D6DE0CB-66B8-03A7-5313-8F48A4AA2013}"/>
              </a:ext>
            </a:extLst>
          </p:cNvPr>
          <p:cNvSpPr/>
          <p:nvPr/>
        </p:nvSpPr>
        <p:spPr>
          <a:xfrm>
            <a:off x="10979053" y="5849481"/>
            <a:ext cx="664123" cy="486699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ko-KR" altLang="en-US" sz="1400"/>
          </a:p>
        </p:txBody>
      </p:sp>
      <p:sp>
        <p:nvSpPr>
          <p:cNvPr id="7" name="Donut 39">
            <a:extLst>
              <a:ext uri="{FF2B5EF4-FFF2-40B4-BE49-F238E27FC236}">
                <a16:creationId xmlns:a16="http://schemas.microsoft.com/office/drawing/2014/main" id="{984C69D8-60E0-420C-4BB2-7E517199DF8A}"/>
              </a:ext>
            </a:extLst>
          </p:cNvPr>
          <p:cNvSpPr/>
          <p:nvPr/>
        </p:nvSpPr>
        <p:spPr>
          <a:xfrm>
            <a:off x="4185303" y="4555923"/>
            <a:ext cx="651175" cy="65117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Chord 38">
            <a:extLst>
              <a:ext uri="{FF2B5EF4-FFF2-40B4-BE49-F238E27FC236}">
                <a16:creationId xmlns:a16="http://schemas.microsoft.com/office/drawing/2014/main" id="{73B6BBC4-022A-1AE4-CE18-CCC4A6B897E1}"/>
              </a:ext>
            </a:extLst>
          </p:cNvPr>
          <p:cNvSpPr/>
          <p:nvPr/>
        </p:nvSpPr>
        <p:spPr>
          <a:xfrm>
            <a:off x="6671205" y="5636471"/>
            <a:ext cx="548659" cy="70554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lang="ko-KR" altLang="en-US" sz="1400"/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DB590C7D-422B-93F6-A93B-E8D1D892772A}"/>
              </a:ext>
            </a:extLst>
          </p:cNvPr>
          <p:cNvSpPr/>
          <p:nvPr/>
        </p:nvSpPr>
        <p:spPr>
          <a:xfrm>
            <a:off x="7508643" y="5806837"/>
            <a:ext cx="574719" cy="56869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lang="ko-KR" altLang="en-US" sz="1400"/>
          </a:p>
        </p:txBody>
      </p:sp>
      <p:sp>
        <p:nvSpPr>
          <p:cNvPr id="10" name="Block Arc 25">
            <a:extLst>
              <a:ext uri="{FF2B5EF4-FFF2-40B4-BE49-F238E27FC236}">
                <a16:creationId xmlns:a16="http://schemas.microsoft.com/office/drawing/2014/main" id="{687D397D-797B-6FB9-809E-4377A568EDBD}"/>
              </a:ext>
            </a:extLst>
          </p:cNvPr>
          <p:cNvSpPr/>
          <p:nvPr/>
        </p:nvSpPr>
        <p:spPr>
          <a:xfrm>
            <a:off x="5130208" y="5700915"/>
            <a:ext cx="395403" cy="571239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Block Arc 31">
            <a:extLst>
              <a:ext uri="{FF2B5EF4-FFF2-40B4-BE49-F238E27FC236}">
                <a16:creationId xmlns:a16="http://schemas.microsoft.com/office/drawing/2014/main" id="{C5E755D3-5EE4-14E1-0E28-E7E1A4FB45A2}"/>
              </a:ext>
            </a:extLst>
          </p:cNvPr>
          <p:cNvSpPr/>
          <p:nvPr/>
        </p:nvSpPr>
        <p:spPr>
          <a:xfrm>
            <a:off x="8354661" y="5743183"/>
            <a:ext cx="515883" cy="571239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" name="Freeform 53">
            <a:extLst>
              <a:ext uri="{FF2B5EF4-FFF2-40B4-BE49-F238E27FC236}">
                <a16:creationId xmlns:a16="http://schemas.microsoft.com/office/drawing/2014/main" id="{9B9AA2A1-0443-3467-B02B-43DAD69F8370}"/>
              </a:ext>
            </a:extLst>
          </p:cNvPr>
          <p:cNvSpPr/>
          <p:nvPr/>
        </p:nvSpPr>
        <p:spPr>
          <a:xfrm>
            <a:off x="10081531" y="5778282"/>
            <a:ext cx="565332" cy="579639"/>
          </a:xfrm>
          <a:custGeom>
            <a:avLst/>
            <a:gdLst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18" fmla="*/ 11167 w 2305244"/>
              <a:gd name="connsiteY18" fmla="*/ 5505 h 236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lang="ko-KR" altLang="en-US" sz="1400"/>
          </a:p>
        </p:txBody>
      </p:sp>
      <p:sp>
        <p:nvSpPr>
          <p:cNvPr id="13" name="Block Arc 10">
            <a:extLst>
              <a:ext uri="{FF2B5EF4-FFF2-40B4-BE49-F238E27FC236}">
                <a16:creationId xmlns:a16="http://schemas.microsoft.com/office/drawing/2014/main" id="{0F7B374F-DD81-265A-9238-40DDA1A68AEE}"/>
              </a:ext>
            </a:extLst>
          </p:cNvPr>
          <p:cNvSpPr/>
          <p:nvPr/>
        </p:nvSpPr>
        <p:spPr>
          <a:xfrm>
            <a:off x="4995575" y="4686445"/>
            <a:ext cx="695288" cy="47095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4" name="Freeform 55">
            <a:extLst>
              <a:ext uri="{FF2B5EF4-FFF2-40B4-BE49-F238E27FC236}">
                <a16:creationId xmlns:a16="http://schemas.microsoft.com/office/drawing/2014/main" id="{8BBDB116-9FDA-99CF-3945-C04AA1F8CE90}"/>
              </a:ext>
            </a:extLst>
          </p:cNvPr>
          <p:cNvSpPr/>
          <p:nvPr/>
        </p:nvSpPr>
        <p:spPr>
          <a:xfrm>
            <a:off x="4385170" y="5548272"/>
            <a:ext cx="357713" cy="876520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lang="ko-KR" altLang="en-US" sz="1400"/>
          </a:p>
        </p:txBody>
      </p:sp>
      <p:sp>
        <p:nvSpPr>
          <p:cNvPr id="15" name="Round Same Side Corner Rectangle 36">
            <a:extLst>
              <a:ext uri="{FF2B5EF4-FFF2-40B4-BE49-F238E27FC236}">
                <a16:creationId xmlns:a16="http://schemas.microsoft.com/office/drawing/2014/main" id="{EF169874-4BAE-8AC1-695D-FFDEB5F914B4}"/>
              </a:ext>
            </a:extLst>
          </p:cNvPr>
          <p:cNvSpPr/>
          <p:nvPr/>
        </p:nvSpPr>
        <p:spPr>
          <a:xfrm>
            <a:off x="9093902" y="5778280"/>
            <a:ext cx="655441" cy="51820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 algn="ctr"/>
            <a:endParaRPr lang="ko-KR" altLang="en-US" sz="1400"/>
          </a:p>
        </p:txBody>
      </p:sp>
      <p:sp>
        <p:nvSpPr>
          <p:cNvPr id="16" name="Oval 21">
            <a:extLst>
              <a:ext uri="{FF2B5EF4-FFF2-40B4-BE49-F238E27FC236}">
                <a16:creationId xmlns:a16="http://schemas.microsoft.com/office/drawing/2014/main" id="{DC1A8D2B-8BB8-EE13-9DE4-58EB37CA8633}"/>
              </a:ext>
            </a:extLst>
          </p:cNvPr>
          <p:cNvSpPr>
            <a:spLocks noChangeAspect="1"/>
          </p:cNvSpPr>
          <p:nvPr/>
        </p:nvSpPr>
        <p:spPr>
          <a:xfrm>
            <a:off x="5899117" y="5752366"/>
            <a:ext cx="539611" cy="54411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ko-KR" altLang="en-US" sz="1400"/>
          </a:p>
        </p:txBody>
      </p:sp>
      <p:sp>
        <p:nvSpPr>
          <p:cNvPr id="17" name="Oval 32">
            <a:extLst>
              <a:ext uri="{FF2B5EF4-FFF2-40B4-BE49-F238E27FC236}">
                <a16:creationId xmlns:a16="http://schemas.microsoft.com/office/drawing/2014/main" id="{9A81258B-BD52-0342-BB40-530ADF1A301E}"/>
              </a:ext>
            </a:extLst>
          </p:cNvPr>
          <p:cNvSpPr/>
          <p:nvPr/>
        </p:nvSpPr>
        <p:spPr>
          <a:xfrm>
            <a:off x="10018709" y="4572450"/>
            <a:ext cx="513811" cy="6181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/>
          </a:lstStyle>
          <a:p>
            <a:pPr algn="ctr"/>
            <a:endParaRPr lang="ko-KR" altLang="en-US" sz="1400"/>
          </a:p>
        </p:txBody>
      </p:sp>
      <p:grpSp>
        <p:nvGrpSpPr>
          <p:cNvPr id="18" name="Google Shape;6783;p88">
            <a:extLst>
              <a:ext uri="{FF2B5EF4-FFF2-40B4-BE49-F238E27FC236}">
                <a16:creationId xmlns:a16="http://schemas.microsoft.com/office/drawing/2014/main" id="{36EEFE84-BF15-9177-602E-C6BB99F9D543}"/>
              </a:ext>
            </a:extLst>
          </p:cNvPr>
          <p:cNvGrpSpPr/>
          <p:nvPr/>
        </p:nvGrpSpPr>
        <p:grpSpPr>
          <a:xfrm>
            <a:off x="10948067" y="1235312"/>
            <a:ext cx="566855" cy="566467"/>
            <a:chOff x="-34004625" y="3585850"/>
            <a:chExt cx="292225" cy="292025"/>
          </a:xfrm>
          <a:solidFill>
            <a:srgbClr val="0465A0"/>
          </a:solidFill>
        </p:grpSpPr>
        <p:sp>
          <p:nvSpPr>
            <p:cNvPr id="19" name="Google Shape;6784;p88">
              <a:extLst>
                <a:ext uri="{FF2B5EF4-FFF2-40B4-BE49-F238E27FC236}">
                  <a16:creationId xmlns:a16="http://schemas.microsoft.com/office/drawing/2014/main" id="{69A03E3A-C454-5BF3-0581-979C48F7848B}"/>
                </a:ext>
              </a:extLst>
            </p:cNvPr>
            <p:cNvSpPr/>
            <p:nvPr/>
          </p:nvSpPr>
          <p:spPr>
            <a:xfrm>
              <a:off x="-33832149" y="3585850"/>
              <a:ext cx="103200" cy="154200"/>
            </a:xfrm>
            <a:custGeom>
              <a:avLst/>
              <a:gdLst/>
              <a:ahLst/>
              <a:cxnLst/>
              <a:rect l="l" t="t" r="r" b="b"/>
              <a:pathLst>
                <a:path w="4128" h="6168" extrusionOk="0">
                  <a:moveTo>
                    <a:pt x="2426" y="1"/>
                  </a:moveTo>
                  <a:cubicBezTo>
                    <a:pt x="2286" y="1"/>
                    <a:pt x="2136" y="77"/>
                    <a:pt x="2112" y="244"/>
                  </a:cubicBezTo>
                  <a:lnTo>
                    <a:pt x="64" y="5064"/>
                  </a:lnTo>
                  <a:cubicBezTo>
                    <a:pt x="1" y="5222"/>
                    <a:pt x="64" y="5474"/>
                    <a:pt x="253" y="5506"/>
                  </a:cubicBezTo>
                  <a:cubicBezTo>
                    <a:pt x="295" y="5531"/>
                    <a:pt x="342" y="5543"/>
                    <a:pt x="389" y="5543"/>
                  </a:cubicBezTo>
                  <a:cubicBezTo>
                    <a:pt x="517" y="5543"/>
                    <a:pt x="648" y="5455"/>
                    <a:pt x="694" y="5317"/>
                  </a:cubicBezTo>
                  <a:lnTo>
                    <a:pt x="1261" y="4025"/>
                  </a:lnTo>
                  <a:cubicBezTo>
                    <a:pt x="1419" y="4088"/>
                    <a:pt x="1576" y="4119"/>
                    <a:pt x="1765" y="4119"/>
                  </a:cubicBezTo>
                  <a:cubicBezTo>
                    <a:pt x="1891" y="4119"/>
                    <a:pt x="1986" y="4088"/>
                    <a:pt x="2112" y="4056"/>
                  </a:cubicBezTo>
                  <a:lnTo>
                    <a:pt x="2112" y="4844"/>
                  </a:lnTo>
                  <a:cubicBezTo>
                    <a:pt x="1450" y="4970"/>
                    <a:pt x="946" y="5506"/>
                    <a:pt x="789" y="6167"/>
                  </a:cubicBezTo>
                  <a:lnTo>
                    <a:pt x="4128" y="6167"/>
                  </a:lnTo>
                  <a:cubicBezTo>
                    <a:pt x="4002" y="5506"/>
                    <a:pt x="3466" y="5001"/>
                    <a:pt x="2773" y="4844"/>
                  </a:cubicBezTo>
                  <a:lnTo>
                    <a:pt x="2773" y="3143"/>
                  </a:lnTo>
                  <a:cubicBezTo>
                    <a:pt x="2773" y="2670"/>
                    <a:pt x="2458" y="2324"/>
                    <a:pt x="2080" y="2166"/>
                  </a:cubicBezTo>
                  <a:lnTo>
                    <a:pt x="2773" y="496"/>
                  </a:lnTo>
                  <a:cubicBezTo>
                    <a:pt x="2773" y="307"/>
                    <a:pt x="2710" y="118"/>
                    <a:pt x="2553" y="24"/>
                  </a:cubicBezTo>
                  <a:cubicBezTo>
                    <a:pt x="2515" y="8"/>
                    <a:pt x="2471" y="1"/>
                    <a:pt x="24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20" name="Google Shape;6785;p88">
              <a:extLst>
                <a:ext uri="{FF2B5EF4-FFF2-40B4-BE49-F238E27FC236}">
                  <a16:creationId xmlns:a16="http://schemas.microsoft.com/office/drawing/2014/main" id="{EAF3F609-AD38-456A-FE49-6AC1701260E7}"/>
                </a:ext>
              </a:extLst>
            </p:cNvPr>
            <p:cNvSpPr/>
            <p:nvPr/>
          </p:nvSpPr>
          <p:spPr>
            <a:xfrm>
              <a:off x="-34004625" y="3690400"/>
              <a:ext cx="155175" cy="187475"/>
            </a:xfrm>
            <a:custGeom>
              <a:avLst/>
              <a:gdLst/>
              <a:ahLst/>
              <a:cxnLst/>
              <a:rect l="l" t="t" r="r" b="b"/>
              <a:pathLst>
                <a:path w="6207" h="7499" extrusionOk="0">
                  <a:moveTo>
                    <a:pt x="693" y="0"/>
                  </a:moveTo>
                  <a:cubicBezTo>
                    <a:pt x="315" y="0"/>
                    <a:pt x="0" y="315"/>
                    <a:pt x="0" y="662"/>
                  </a:cubicBezTo>
                  <a:lnTo>
                    <a:pt x="0" y="6490"/>
                  </a:lnTo>
                  <a:cubicBezTo>
                    <a:pt x="32" y="7026"/>
                    <a:pt x="504" y="7498"/>
                    <a:pt x="1103" y="7498"/>
                  </a:cubicBezTo>
                  <a:lnTo>
                    <a:pt x="6207" y="7498"/>
                  </a:lnTo>
                  <a:lnTo>
                    <a:pt x="6207" y="5797"/>
                  </a:lnTo>
                  <a:cubicBezTo>
                    <a:pt x="6207" y="5608"/>
                    <a:pt x="6049" y="5451"/>
                    <a:pt x="5860" y="5451"/>
                  </a:cubicBezTo>
                  <a:lnTo>
                    <a:pt x="1765" y="5451"/>
                  </a:lnTo>
                  <a:cubicBezTo>
                    <a:pt x="1576" y="5451"/>
                    <a:pt x="1418" y="5293"/>
                    <a:pt x="1418" y="5104"/>
                  </a:cubicBezTo>
                  <a:lnTo>
                    <a:pt x="1418" y="662"/>
                  </a:lnTo>
                  <a:cubicBezTo>
                    <a:pt x="1418" y="252"/>
                    <a:pt x="1103" y="0"/>
                    <a:pt x="6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21" name="Google Shape;6786;p88">
              <a:extLst>
                <a:ext uri="{FF2B5EF4-FFF2-40B4-BE49-F238E27FC236}">
                  <a16:creationId xmlns:a16="http://schemas.microsoft.com/office/drawing/2014/main" id="{C2DE74C2-8B51-C194-0F81-66613C83B1BB}"/>
                </a:ext>
              </a:extLst>
            </p:cNvPr>
            <p:cNvSpPr/>
            <p:nvPr/>
          </p:nvSpPr>
          <p:spPr>
            <a:xfrm>
              <a:off x="-33936099" y="3621075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1"/>
                  </a:moveTo>
                  <a:cubicBezTo>
                    <a:pt x="473" y="1"/>
                    <a:pt x="0" y="473"/>
                    <a:pt x="0" y="1041"/>
                  </a:cubicBezTo>
                  <a:cubicBezTo>
                    <a:pt x="0" y="1576"/>
                    <a:pt x="473" y="2049"/>
                    <a:pt x="1040" y="2049"/>
                  </a:cubicBezTo>
                  <a:cubicBezTo>
                    <a:pt x="1576" y="2049"/>
                    <a:pt x="2048" y="1576"/>
                    <a:pt x="2048" y="1041"/>
                  </a:cubicBezTo>
                  <a:cubicBezTo>
                    <a:pt x="2048" y="473"/>
                    <a:pt x="1607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22" name="Google Shape;6787;p88">
              <a:extLst>
                <a:ext uri="{FF2B5EF4-FFF2-40B4-BE49-F238E27FC236}">
                  <a16:creationId xmlns:a16="http://schemas.microsoft.com/office/drawing/2014/main" id="{B18FEB46-AC82-8C25-FA44-4FA13E88B90D}"/>
                </a:ext>
              </a:extLst>
            </p:cNvPr>
            <p:cNvSpPr/>
            <p:nvPr/>
          </p:nvSpPr>
          <p:spPr>
            <a:xfrm>
              <a:off x="-33952650" y="3690125"/>
              <a:ext cx="155975" cy="186950"/>
            </a:xfrm>
            <a:custGeom>
              <a:avLst/>
              <a:gdLst/>
              <a:ahLst/>
              <a:cxnLst/>
              <a:rect l="l" t="t" r="r" b="b"/>
              <a:pathLst>
                <a:path w="6239" h="7478" extrusionOk="0">
                  <a:moveTo>
                    <a:pt x="1641" y="1"/>
                  </a:moveTo>
                  <a:cubicBezTo>
                    <a:pt x="1242" y="1"/>
                    <a:pt x="819" y="205"/>
                    <a:pt x="568" y="484"/>
                  </a:cubicBezTo>
                  <a:cubicBezTo>
                    <a:pt x="190" y="799"/>
                    <a:pt x="1" y="1209"/>
                    <a:pt x="1" y="1681"/>
                  </a:cubicBezTo>
                  <a:lnTo>
                    <a:pt x="1" y="4769"/>
                  </a:lnTo>
                  <a:lnTo>
                    <a:pt x="2679" y="4769"/>
                  </a:lnTo>
                  <a:cubicBezTo>
                    <a:pt x="2521" y="4359"/>
                    <a:pt x="2175" y="4107"/>
                    <a:pt x="1702" y="4107"/>
                  </a:cubicBezTo>
                  <a:lnTo>
                    <a:pt x="1040" y="4107"/>
                  </a:lnTo>
                  <a:cubicBezTo>
                    <a:pt x="820" y="4107"/>
                    <a:pt x="662" y="3949"/>
                    <a:pt x="662" y="3729"/>
                  </a:cubicBezTo>
                  <a:lnTo>
                    <a:pt x="662" y="2374"/>
                  </a:lnTo>
                  <a:cubicBezTo>
                    <a:pt x="662" y="2154"/>
                    <a:pt x="820" y="1996"/>
                    <a:pt x="1040" y="1996"/>
                  </a:cubicBezTo>
                  <a:cubicBezTo>
                    <a:pt x="1229" y="1996"/>
                    <a:pt x="1387" y="2154"/>
                    <a:pt x="1387" y="2374"/>
                  </a:cubicBezTo>
                  <a:lnTo>
                    <a:pt x="1387" y="3382"/>
                  </a:lnTo>
                  <a:lnTo>
                    <a:pt x="1733" y="3382"/>
                  </a:lnTo>
                  <a:cubicBezTo>
                    <a:pt x="2553" y="3382"/>
                    <a:pt x="3277" y="3981"/>
                    <a:pt x="3435" y="4769"/>
                  </a:cubicBezTo>
                  <a:lnTo>
                    <a:pt x="3813" y="4769"/>
                  </a:lnTo>
                  <a:cubicBezTo>
                    <a:pt x="4380" y="4769"/>
                    <a:pt x="4852" y="5241"/>
                    <a:pt x="4852" y="5777"/>
                  </a:cubicBezTo>
                  <a:lnTo>
                    <a:pt x="4852" y="7478"/>
                  </a:lnTo>
                  <a:lnTo>
                    <a:pt x="6239" y="7478"/>
                  </a:lnTo>
                  <a:lnTo>
                    <a:pt x="6239" y="5084"/>
                  </a:lnTo>
                  <a:cubicBezTo>
                    <a:pt x="6176" y="4580"/>
                    <a:pt x="5703" y="4107"/>
                    <a:pt x="5168" y="4107"/>
                  </a:cubicBezTo>
                  <a:lnTo>
                    <a:pt x="3781" y="4107"/>
                  </a:lnTo>
                  <a:cubicBezTo>
                    <a:pt x="3592" y="4107"/>
                    <a:pt x="3435" y="3949"/>
                    <a:pt x="3435" y="3729"/>
                  </a:cubicBezTo>
                  <a:lnTo>
                    <a:pt x="3435" y="1807"/>
                  </a:lnTo>
                  <a:cubicBezTo>
                    <a:pt x="3435" y="862"/>
                    <a:pt x="2710" y="43"/>
                    <a:pt x="1796" y="11"/>
                  </a:cubicBezTo>
                  <a:cubicBezTo>
                    <a:pt x="1745" y="4"/>
                    <a:pt x="1694" y="1"/>
                    <a:pt x="16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23" name="Google Shape;6788;p88">
              <a:extLst>
                <a:ext uri="{FF2B5EF4-FFF2-40B4-BE49-F238E27FC236}">
                  <a16:creationId xmlns:a16="http://schemas.microsoft.com/office/drawing/2014/main" id="{A4FEE7A6-282D-A790-4C22-4154E35FF7E7}"/>
                </a:ext>
              </a:extLst>
            </p:cNvPr>
            <p:cNvSpPr/>
            <p:nvPr/>
          </p:nvSpPr>
          <p:spPr>
            <a:xfrm>
              <a:off x="-33849475" y="3758125"/>
              <a:ext cx="137075" cy="33100"/>
            </a:xfrm>
            <a:custGeom>
              <a:avLst/>
              <a:gdLst/>
              <a:ahLst/>
              <a:cxnLst/>
              <a:rect l="l" t="t" r="r" b="b"/>
              <a:pathLst>
                <a:path w="5483" h="1324" extrusionOk="0">
                  <a:moveTo>
                    <a:pt x="1" y="1"/>
                  </a:moveTo>
                  <a:lnTo>
                    <a:pt x="1" y="662"/>
                  </a:lnTo>
                  <a:lnTo>
                    <a:pt x="1041" y="662"/>
                  </a:lnTo>
                  <a:cubicBezTo>
                    <a:pt x="1576" y="662"/>
                    <a:pt x="2080" y="946"/>
                    <a:pt x="2395" y="1324"/>
                  </a:cubicBezTo>
                  <a:lnTo>
                    <a:pt x="5136" y="1324"/>
                  </a:lnTo>
                  <a:cubicBezTo>
                    <a:pt x="5325" y="1324"/>
                    <a:pt x="5483" y="1166"/>
                    <a:pt x="5483" y="977"/>
                  </a:cubicBezTo>
                  <a:lnTo>
                    <a:pt x="5483" y="316"/>
                  </a:lnTo>
                  <a:cubicBezTo>
                    <a:pt x="5483" y="158"/>
                    <a:pt x="5325" y="1"/>
                    <a:pt x="5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24" name="Google Shape;6800;p88">
            <a:extLst>
              <a:ext uri="{FF2B5EF4-FFF2-40B4-BE49-F238E27FC236}">
                <a16:creationId xmlns:a16="http://schemas.microsoft.com/office/drawing/2014/main" id="{69824F4C-C9AE-3C7B-3592-F0063123F643}"/>
              </a:ext>
            </a:extLst>
          </p:cNvPr>
          <p:cNvGrpSpPr/>
          <p:nvPr/>
        </p:nvGrpSpPr>
        <p:grpSpPr>
          <a:xfrm>
            <a:off x="9993554" y="2304728"/>
            <a:ext cx="552087" cy="550621"/>
            <a:chOff x="-30345326" y="3184750"/>
            <a:chExt cx="292225" cy="291450"/>
          </a:xfrm>
          <a:solidFill>
            <a:srgbClr val="0465A0"/>
          </a:solidFill>
        </p:grpSpPr>
        <p:sp>
          <p:nvSpPr>
            <p:cNvPr id="25" name="Google Shape;6801;p88">
              <a:extLst>
                <a:ext uri="{FF2B5EF4-FFF2-40B4-BE49-F238E27FC236}">
                  <a16:creationId xmlns:a16="http://schemas.microsoft.com/office/drawing/2014/main" id="{2899526C-D9A7-6419-ED83-118D67DA6DA9}"/>
                </a:ext>
              </a:extLst>
            </p:cNvPr>
            <p:cNvSpPr/>
            <p:nvPr/>
          </p:nvSpPr>
          <p:spPr>
            <a:xfrm>
              <a:off x="-30328000" y="3184750"/>
              <a:ext cx="258375" cy="120950"/>
            </a:xfrm>
            <a:custGeom>
              <a:avLst/>
              <a:gdLst/>
              <a:ahLst/>
              <a:cxnLst/>
              <a:rect l="l" t="t" r="r" b="b"/>
              <a:pathLst>
                <a:path w="10335" h="4838" extrusionOk="0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lnTo>
                    <a:pt x="1" y="2458"/>
                  </a:lnTo>
                  <a:cubicBezTo>
                    <a:pt x="1" y="2993"/>
                    <a:pt x="473" y="3466"/>
                    <a:pt x="1040" y="3466"/>
                  </a:cubicBezTo>
                  <a:lnTo>
                    <a:pt x="2048" y="3466"/>
                  </a:lnTo>
                  <a:lnTo>
                    <a:pt x="2048" y="4505"/>
                  </a:lnTo>
                  <a:cubicBezTo>
                    <a:pt x="2048" y="4663"/>
                    <a:pt x="2143" y="4757"/>
                    <a:pt x="2269" y="4820"/>
                  </a:cubicBezTo>
                  <a:cubicBezTo>
                    <a:pt x="2300" y="4831"/>
                    <a:pt x="2339" y="4838"/>
                    <a:pt x="2380" y="4838"/>
                  </a:cubicBezTo>
                  <a:cubicBezTo>
                    <a:pt x="2461" y="4838"/>
                    <a:pt x="2552" y="4810"/>
                    <a:pt x="2615" y="4726"/>
                  </a:cubicBezTo>
                  <a:lnTo>
                    <a:pt x="3876" y="3466"/>
                  </a:lnTo>
                  <a:lnTo>
                    <a:pt x="6365" y="3466"/>
                  </a:lnTo>
                  <a:lnTo>
                    <a:pt x="7625" y="4726"/>
                  </a:lnTo>
                  <a:cubicBezTo>
                    <a:pt x="7688" y="4810"/>
                    <a:pt x="7765" y="4838"/>
                    <a:pt x="7846" y="4838"/>
                  </a:cubicBezTo>
                  <a:cubicBezTo>
                    <a:pt x="7887" y="4838"/>
                    <a:pt x="7929" y="4831"/>
                    <a:pt x="7971" y="4820"/>
                  </a:cubicBezTo>
                  <a:cubicBezTo>
                    <a:pt x="8097" y="4789"/>
                    <a:pt x="8160" y="4631"/>
                    <a:pt x="8160" y="4505"/>
                  </a:cubicBezTo>
                  <a:lnTo>
                    <a:pt x="8160" y="3466"/>
                  </a:lnTo>
                  <a:lnTo>
                    <a:pt x="9231" y="3466"/>
                  </a:lnTo>
                  <a:cubicBezTo>
                    <a:pt x="9862" y="3466"/>
                    <a:pt x="10334" y="2993"/>
                    <a:pt x="10334" y="2458"/>
                  </a:cubicBezTo>
                  <a:lnTo>
                    <a:pt x="10334" y="1071"/>
                  </a:lnTo>
                  <a:cubicBezTo>
                    <a:pt x="10334" y="536"/>
                    <a:pt x="9862" y="0"/>
                    <a:pt x="92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26" name="Google Shape;6802;p88">
              <a:extLst>
                <a:ext uri="{FF2B5EF4-FFF2-40B4-BE49-F238E27FC236}">
                  <a16:creationId xmlns:a16="http://schemas.microsoft.com/office/drawing/2014/main" id="{83F9A26C-3B90-D4EF-212F-64F47239790C}"/>
                </a:ext>
              </a:extLst>
            </p:cNvPr>
            <p:cNvSpPr/>
            <p:nvPr/>
          </p:nvSpPr>
          <p:spPr>
            <a:xfrm>
              <a:off x="-30310674" y="332257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87" y="1"/>
                  </a:moveTo>
                  <a:cubicBezTo>
                    <a:pt x="599" y="1"/>
                    <a:pt x="1" y="631"/>
                    <a:pt x="1" y="1387"/>
                  </a:cubicBezTo>
                  <a:cubicBezTo>
                    <a:pt x="1" y="2143"/>
                    <a:pt x="599" y="2773"/>
                    <a:pt x="1387" y="2773"/>
                  </a:cubicBezTo>
                  <a:cubicBezTo>
                    <a:pt x="2143" y="2773"/>
                    <a:pt x="2742" y="2143"/>
                    <a:pt x="2742" y="1387"/>
                  </a:cubicBezTo>
                  <a:cubicBezTo>
                    <a:pt x="2742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27" name="Google Shape;6803;p88">
              <a:extLst>
                <a:ext uri="{FF2B5EF4-FFF2-40B4-BE49-F238E27FC236}">
                  <a16:creationId xmlns:a16="http://schemas.microsoft.com/office/drawing/2014/main" id="{71739733-A8D1-FB4D-3CEF-E204EA34C8F8}"/>
                </a:ext>
              </a:extLst>
            </p:cNvPr>
            <p:cNvSpPr/>
            <p:nvPr/>
          </p:nvSpPr>
          <p:spPr>
            <a:xfrm>
              <a:off x="-30345326" y="3408425"/>
              <a:ext cx="137075" cy="67775"/>
            </a:xfrm>
            <a:custGeom>
              <a:avLst/>
              <a:gdLst/>
              <a:ahLst/>
              <a:cxnLst/>
              <a:rect l="l" t="t" r="r" b="b"/>
              <a:pathLst>
                <a:path w="5483" h="2711" extrusionOk="0">
                  <a:moveTo>
                    <a:pt x="2741" y="1"/>
                  </a:moveTo>
                  <a:cubicBezTo>
                    <a:pt x="1387" y="1"/>
                    <a:pt x="221" y="1040"/>
                    <a:pt x="32" y="2332"/>
                  </a:cubicBezTo>
                  <a:cubicBezTo>
                    <a:pt x="0" y="2521"/>
                    <a:pt x="158" y="2710"/>
                    <a:pt x="378" y="2710"/>
                  </a:cubicBezTo>
                  <a:lnTo>
                    <a:pt x="5104" y="2710"/>
                  </a:lnTo>
                  <a:cubicBezTo>
                    <a:pt x="5325" y="2710"/>
                    <a:pt x="5482" y="2521"/>
                    <a:pt x="5482" y="2332"/>
                  </a:cubicBezTo>
                  <a:cubicBezTo>
                    <a:pt x="5262" y="977"/>
                    <a:pt x="4128" y="1"/>
                    <a:pt x="27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28" name="Google Shape;6804;p88">
              <a:extLst>
                <a:ext uri="{FF2B5EF4-FFF2-40B4-BE49-F238E27FC236}">
                  <a16:creationId xmlns:a16="http://schemas.microsoft.com/office/drawing/2014/main" id="{BAB649CE-1AB7-E3ED-E91D-D33051825734}"/>
                </a:ext>
              </a:extLst>
            </p:cNvPr>
            <p:cNvSpPr/>
            <p:nvPr/>
          </p:nvSpPr>
          <p:spPr>
            <a:xfrm>
              <a:off x="-30156299" y="332257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87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87" y="2773"/>
                  </a:cubicBezTo>
                  <a:cubicBezTo>
                    <a:pt x="2111" y="2773"/>
                    <a:pt x="2742" y="2143"/>
                    <a:pt x="2742" y="1387"/>
                  </a:cubicBezTo>
                  <a:cubicBezTo>
                    <a:pt x="2742" y="631"/>
                    <a:pt x="2111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29" name="Google Shape;6805;p88">
              <a:extLst>
                <a:ext uri="{FF2B5EF4-FFF2-40B4-BE49-F238E27FC236}">
                  <a16:creationId xmlns:a16="http://schemas.microsoft.com/office/drawing/2014/main" id="{85458B09-846F-E6F9-465A-77315E2CD50F}"/>
                </a:ext>
              </a:extLst>
            </p:cNvPr>
            <p:cNvSpPr/>
            <p:nvPr/>
          </p:nvSpPr>
          <p:spPr>
            <a:xfrm>
              <a:off x="-30190951" y="3408425"/>
              <a:ext cx="137850" cy="67775"/>
            </a:xfrm>
            <a:custGeom>
              <a:avLst/>
              <a:gdLst/>
              <a:ahLst/>
              <a:cxnLst/>
              <a:rect l="l" t="t" r="r" b="b"/>
              <a:pathLst>
                <a:path w="5514" h="2711" extrusionOk="0">
                  <a:moveTo>
                    <a:pt x="2773" y="1"/>
                  </a:moveTo>
                  <a:cubicBezTo>
                    <a:pt x="1387" y="1"/>
                    <a:pt x="252" y="1040"/>
                    <a:pt x="32" y="2332"/>
                  </a:cubicBezTo>
                  <a:cubicBezTo>
                    <a:pt x="0" y="2521"/>
                    <a:pt x="158" y="2710"/>
                    <a:pt x="410" y="2710"/>
                  </a:cubicBezTo>
                  <a:lnTo>
                    <a:pt x="5167" y="2710"/>
                  </a:lnTo>
                  <a:cubicBezTo>
                    <a:pt x="5356" y="2710"/>
                    <a:pt x="5514" y="2521"/>
                    <a:pt x="5514" y="2332"/>
                  </a:cubicBezTo>
                  <a:cubicBezTo>
                    <a:pt x="5293" y="977"/>
                    <a:pt x="4128" y="1"/>
                    <a:pt x="27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30" name="Google Shape;6866;p88">
            <a:extLst>
              <a:ext uri="{FF2B5EF4-FFF2-40B4-BE49-F238E27FC236}">
                <a16:creationId xmlns:a16="http://schemas.microsoft.com/office/drawing/2014/main" id="{A4228F55-3FCD-9A41-52CC-6D4590654EC1}"/>
              </a:ext>
            </a:extLst>
          </p:cNvPr>
          <p:cNvGrpSpPr/>
          <p:nvPr/>
        </p:nvGrpSpPr>
        <p:grpSpPr>
          <a:xfrm>
            <a:off x="5913579" y="4644032"/>
            <a:ext cx="508855" cy="563067"/>
            <a:chOff x="-30354001" y="3569100"/>
            <a:chExt cx="292250" cy="292225"/>
          </a:xfrm>
          <a:solidFill>
            <a:srgbClr val="0465A0"/>
          </a:solidFill>
        </p:grpSpPr>
        <p:sp>
          <p:nvSpPr>
            <p:cNvPr id="31" name="Google Shape;6867;p88">
              <a:extLst>
                <a:ext uri="{FF2B5EF4-FFF2-40B4-BE49-F238E27FC236}">
                  <a16:creationId xmlns:a16="http://schemas.microsoft.com/office/drawing/2014/main" id="{1F914BB7-984C-8D7C-6DA0-7FCE7D0310C7}"/>
                </a:ext>
              </a:extLst>
            </p:cNvPr>
            <p:cNvSpPr/>
            <p:nvPr/>
          </p:nvSpPr>
          <p:spPr>
            <a:xfrm>
              <a:off x="-30354001" y="3604550"/>
              <a:ext cx="137875" cy="256000"/>
            </a:xfrm>
            <a:custGeom>
              <a:avLst/>
              <a:gdLst/>
              <a:ahLst/>
              <a:cxnLst/>
              <a:rect l="l" t="t" r="r" b="b"/>
              <a:pathLst>
                <a:path w="5515" h="10240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lnTo>
                    <a:pt x="1" y="4411"/>
                  </a:lnTo>
                  <a:cubicBezTo>
                    <a:pt x="1" y="4632"/>
                    <a:pt x="64" y="4884"/>
                    <a:pt x="190" y="5073"/>
                  </a:cubicBezTo>
                  <a:lnTo>
                    <a:pt x="1639" y="7467"/>
                  </a:lnTo>
                  <a:cubicBezTo>
                    <a:pt x="1891" y="7877"/>
                    <a:pt x="2049" y="8097"/>
                    <a:pt x="2049" y="8538"/>
                  </a:cubicBezTo>
                  <a:lnTo>
                    <a:pt x="2049" y="9861"/>
                  </a:lnTo>
                  <a:cubicBezTo>
                    <a:pt x="2049" y="10082"/>
                    <a:pt x="2206" y="10239"/>
                    <a:pt x="2395" y="10239"/>
                  </a:cubicBezTo>
                  <a:lnTo>
                    <a:pt x="5514" y="10239"/>
                  </a:lnTo>
                  <a:lnTo>
                    <a:pt x="5514" y="6364"/>
                  </a:lnTo>
                  <a:cubicBezTo>
                    <a:pt x="5514" y="5986"/>
                    <a:pt x="5357" y="5671"/>
                    <a:pt x="5168" y="5419"/>
                  </a:cubicBezTo>
                  <a:cubicBezTo>
                    <a:pt x="5167" y="5420"/>
                    <a:pt x="5165" y="5421"/>
                    <a:pt x="5163" y="5421"/>
                  </a:cubicBezTo>
                  <a:cubicBezTo>
                    <a:pt x="5042" y="5421"/>
                    <a:pt x="3214" y="3623"/>
                    <a:pt x="3183" y="3592"/>
                  </a:cubicBezTo>
                  <a:cubicBezTo>
                    <a:pt x="3041" y="3432"/>
                    <a:pt x="2828" y="3332"/>
                    <a:pt x="2613" y="3332"/>
                  </a:cubicBezTo>
                  <a:cubicBezTo>
                    <a:pt x="2448" y="3332"/>
                    <a:pt x="2280" y="3392"/>
                    <a:pt x="2143" y="3529"/>
                  </a:cubicBezTo>
                  <a:cubicBezTo>
                    <a:pt x="1891" y="3812"/>
                    <a:pt x="1923" y="4285"/>
                    <a:pt x="2112" y="4442"/>
                  </a:cubicBezTo>
                  <a:lnTo>
                    <a:pt x="3970" y="6301"/>
                  </a:lnTo>
                  <a:cubicBezTo>
                    <a:pt x="4097" y="6427"/>
                    <a:pt x="4097" y="6648"/>
                    <a:pt x="3970" y="6774"/>
                  </a:cubicBezTo>
                  <a:cubicBezTo>
                    <a:pt x="3907" y="6821"/>
                    <a:pt x="3821" y="6845"/>
                    <a:pt x="3734" y="6845"/>
                  </a:cubicBezTo>
                  <a:cubicBezTo>
                    <a:pt x="3648" y="6845"/>
                    <a:pt x="3561" y="6821"/>
                    <a:pt x="3498" y="6774"/>
                  </a:cubicBezTo>
                  <a:lnTo>
                    <a:pt x="1639" y="4915"/>
                  </a:lnTo>
                  <a:cubicBezTo>
                    <a:pt x="1450" y="4726"/>
                    <a:pt x="1324" y="4442"/>
                    <a:pt x="1324" y="4190"/>
                  </a:cubicBezTo>
                  <a:lnTo>
                    <a:pt x="1324" y="662"/>
                  </a:lnTo>
                  <a:cubicBezTo>
                    <a:pt x="1324" y="252"/>
                    <a:pt x="1009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32" name="Google Shape;6868;p88">
              <a:extLst>
                <a:ext uri="{FF2B5EF4-FFF2-40B4-BE49-F238E27FC236}">
                  <a16:creationId xmlns:a16="http://schemas.microsoft.com/office/drawing/2014/main" id="{190AB2B5-6262-7E06-0F28-ACF9933A2AEB}"/>
                </a:ext>
              </a:extLst>
            </p:cNvPr>
            <p:cNvSpPr/>
            <p:nvPr/>
          </p:nvSpPr>
          <p:spPr>
            <a:xfrm>
              <a:off x="-30198826" y="3604550"/>
              <a:ext cx="137075" cy="256775"/>
            </a:xfrm>
            <a:custGeom>
              <a:avLst/>
              <a:gdLst/>
              <a:ahLst/>
              <a:cxnLst/>
              <a:rect l="l" t="t" r="r" b="b"/>
              <a:pathLst>
                <a:path w="5483" h="10271" extrusionOk="0">
                  <a:moveTo>
                    <a:pt x="4758" y="0"/>
                  </a:moveTo>
                  <a:cubicBezTo>
                    <a:pt x="4380" y="0"/>
                    <a:pt x="4096" y="315"/>
                    <a:pt x="4096" y="662"/>
                  </a:cubicBezTo>
                  <a:lnTo>
                    <a:pt x="4096" y="4190"/>
                  </a:lnTo>
                  <a:cubicBezTo>
                    <a:pt x="4096" y="4474"/>
                    <a:pt x="3970" y="4758"/>
                    <a:pt x="3781" y="4915"/>
                  </a:cubicBezTo>
                  <a:lnTo>
                    <a:pt x="1922" y="6774"/>
                  </a:lnTo>
                  <a:cubicBezTo>
                    <a:pt x="1875" y="6821"/>
                    <a:pt x="1788" y="6845"/>
                    <a:pt x="1698" y="6845"/>
                  </a:cubicBezTo>
                  <a:cubicBezTo>
                    <a:pt x="1607" y="6845"/>
                    <a:pt x="1513" y="6821"/>
                    <a:pt x="1450" y="6774"/>
                  </a:cubicBezTo>
                  <a:cubicBezTo>
                    <a:pt x="1355" y="6648"/>
                    <a:pt x="1355" y="6427"/>
                    <a:pt x="1450" y="6301"/>
                  </a:cubicBezTo>
                  <a:lnTo>
                    <a:pt x="3308" y="4442"/>
                  </a:lnTo>
                  <a:cubicBezTo>
                    <a:pt x="3497" y="4285"/>
                    <a:pt x="3560" y="3812"/>
                    <a:pt x="3277" y="3529"/>
                  </a:cubicBezTo>
                  <a:cubicBezTo>
                    <a:pt x="3140" y="3392"/>
                    <a:pt x="2972" y="3332"/>
                    <a:pt x="2807" y="3332"/>
                  </a:cubicBezTo>
                  <a:cubicBezTo>
                    <a:pt x="2592" y="3332"/>
                    <a:pt x="2379" y="3432"/>
                    <a:pt x="2237" y="3592"/>
                  </a:cubicBezTo>
                  <a:cubicBezTo>
                    <a:pt x="2237" y="3592"/>
                    <a:pt x="347" y="5419"/>
                    <a:pt x="347" y="5482"/>
                  </a:cubicBezTo>
                  <a:cubicBezTo>
                    <a:pt x="158" y="5671"/>
                    <a:pt x="0" y="6018"/>
                    <a:pt x="0" y="6427"/>
                  </a:cubicBezTo>
                  <a:lnTo>
                    <a:pt x="0" y="8129"/>
                  </a:lnTo>
                  <a:lnTo>
                    <a:pt x="0" y="8412"/>
                  </a:lnTo>
                  <a:lnTo>
                    <a:pt x="0" y="10271"/>
                  </a:lnTo>
                  <a:lnTo>
                    <a:pt x="3088" y="10271"/>
                  </a:lnTo>
                  <a:cubicBezTo>
                    <a:pt x="3277" y="10271"/>
                    <a:pt x="3434" y="10113"/>
                    <a:pt x="3434" y="9924"/>
                  </a:cubicBezTo>
                  <a:lnTo>
                    <a:pt x="3434" y="8570"/>
                  </a:lnTo>
                  <a:cubicBezTo>
                    <a:pt x="3434" y="8129"/>
                    <a:pt x="3623" y="7908"/>
                    <a:pt x="3812" y="7530"/>
                  </a:cubicBezTo>
                  <a:lnTo>
                    <a:pt x="5293" y="5104"/>
                  </a:lnTo>
                  <a:cubicBezTo>
                    <a:pt x="5388" y="4915"/>
                    <a:pt x="5482" y="4663"/>
                    <a:pt x="5482" y="4411"/>
                  </a:cubicBezTo>
                  <a:lnTo>
                    <a:pt x="5482" y="662"/>
                  </a:lnTo>
                  <a:cubicBezTo>
                    <a:pt x="5451" y="284"/>
                    <a:pt x="5136" y="0"/>
                    <a:pt x="47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33" name="Google Shape;6869;p88">
              <a:extLst>
                <a:ext uri="{FF2B5EF4-FFF2-40B4-BE49-F238E27FC236}">
                  <a16:creationId xmlns:a16="http://schemas.microsoft.com/office/drawing/2014/main" id="{24AA313F-8BAE-7A8D-D1D0-1E92490AAF94}"/>
                </a:ext>
              </a:extLst>
            </p:cNvPr>
            <p:cNvSpPr/>
            <p:nvPr/>
          </p:nvSpPr>
          <p:spPr>
            <a:xfrm>
              <a:off x="-30139751" y="3636850"/>
              <a:ext cx="26000" cy="37825"/>
            </a:xfrm>
            <a:custGeom>
              <a:avLst/>
              <a:gdLst/>
              <a:ahLst/>
              <a:cxnLst/>
              <a:rect l="l" t="t" r="r" b="b"/>
              <a:pathLst>
                <a:path w="1040" h="1513" extrusionOk="0">
                  <a:moveTo>
                    <a:pt x="504" y="0"/>
                  </a:moveTo>
                  <a:cubicBezTo>
                    <a:pt x="252" y="32"/>
                    <a:pt x="0" y="284"/>
                    <a:pt x="0" y="567"/>
                  </a:cubicBezTo>
                  <a:lnTo>
                    <a:pt x="0" y="1418"/>
                  </a:lnTo>
                  <a:cubicBezTo>
                    <a:pt x="126" y="1386"/>
                    <a:pt x="252" y="1355"/>
                    <a:pt x="410" y="1355"/>
                  </a:cubicBezTo>
                  <a:cubicBezTo>
                    <a:pt x="630" y="1355"/>
                    <a:pt x="819" y="1386"/>
                    <a:pt x="1040" y="1512"/>
                  </a:cubicBezTo>
                  <a:lnTo>
                    <a:pt x="1040" y="504"/>
                  </a:lnTo>
                  <a:cubicBezTo>
                    <a:pt x="1040" y="252"/>
                    <a:pt x="788" y="0"/>
                    <a:pt x="5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34" name="Google Shape;6870;p88">
              <a:extLst>
                <a:ext uri="{FF2B5EF4-FFF2-40B4-BE49-F238E27FC236}">
                  <a16:creationId xmlns:a16="http://schemas.microsoft.com/office/drawing/2014/main" id="{2CE72BFD-E210-DB62-7C88-B05D5A657547}"/>
                </a:ext>
              </a:extLst>
            </p:cNvPr>
            <p:cNvSpPr/>
            <p:nvPr/>
          </p:nvSpPr>
          <p:spPr>
            <a:xfrm>
              <a:off x="-30302802" y="3638950"/>
              <a:ext cx="25225" cy="36500"/>
            </a:xfrm>
            <a:custGeom>
              <a:avLst/>
              <a:gdLst/>
              <a:ahLst/>
              <a:cxnLst/>
              <a:rect l="l" t="t" r="r" b="b"/>
              <a:pathLst>
                <a:path w="1009" h="1460" extrusionOk="0">
                  <a:moveTo>
                    <a:pt x="418" y="1"/>
                  </a:moveTo>
                  <a:cubicBezTo>
                    <a:pt x="177" y="1"/>
                    <a:pt x="1" y="229"/>
                    <a:pt x="1" y="483"/>
                  </a:cubicBezTo>
                  <a:lnTo>
                    <a:pt x="1" y="1460"/>
                  </a:lnTo>
                  <a:cubicBezTo>
                    <a:pt x="190" y="1334"/>
                    <a:pt x="379" y="1302"/>
                    <a:pt x="631" y="1302"/>
                  </a:cubicBezTo>
                  <a:cubicBezTo>
                    <a:pt x="725" y="1302"/>
                    <a:pt x="883" y="1334"/>
                    <a:pt x="1009" y="1365"/>
                  </a:cubicBezTo>
                  <a:lnTo>
                    <a:pt x="1009" y="515"/>
                  </a:lnTo>
                  <a:cubicBezTo>
                    <a:pt x="1009" y="231"/>
                    <a:pt x="788" y="11"/>
                    <a:pt x="505" y="11"/>
                  </a:cubicBezTo>
                  <a:cubicBezTo>
                    <a:pt x="475" y="4"/>
                    <a:pt x="446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35" name="Google Shape;6871;p88">
              <a:extLst>
                <a:ext uri="{FF2B5EF4-FFF2-40B4-BE49-F238E27FC236}">
                  <a16:creationId xmlns:a16="http://schemas.microsoft.com/office/drawing/2014/main" id="{83CCEE3C-EF9B-0206-E57F-09127C3C3EEE}"/>
                </a:ext>
              </a:extLst>
            </p:cNvPr>
            <p:cNvSpPr/>
            <p:nvPr/>
          </p:nvSpPr>
          <p:spPr>
            <a:xfrm>
              <a:off x="-30242926" y="3569100"/>
              <a:ext cx="68525" cy="68550"/>
            </a:xfrm>
            <a:custGeom>
              <a:avLst/>
              <a:gdLst/>
              <a:ahLst/>
              <a:cxnLst/>
              <a:rect l="l" t="t" r="r" b="b"/>
              <a:pathLst>
                <a:path w="2741" h="2742" extrusionOk="0">
                  <a:moveTo>
                    <a:pt x="1386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74"/>
                    <a:pt x="630" y="2742"/>
                    <a:pt x="1386" y="2742"/>
                  </a:cubicBezTo>
                  <a:cubicBezTo>
                    <a:pt x="2111" y="2742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36" name="Google Shape;6872;p88">
              <a:extLst>
                <a:ext uri="{FF2B5EF4-FFF2-40B4-BE49-F238E27FC236}">
                  <a16:creationId xmlns:a16="http://schemas.microsoft.com/office/drawing/2014/main" id="{975B2A0D-83CC-095B-3F03-78CF532D5F41}"/>
                </a:ext>
              </a:extLst>
            </p:cNvPr>
            <p:cNvSpPr/>
            <p:nvPr/>
          </p:nvSpPr>
          <p:spPr>
            <a:xfrm>
              <a:off x="-30262624" y="3654950"/>
              <a:ext cx="107925" cy="68550"/>
            </a:xfrm>
            <a:custGeom>
              <a:avLst/>
              <a:gdLst/>
              <a:ahLst/>
              <a:cxnLst/>
              <a:rect l="l" t="t" r="r" b="b"/>
              <a:pathLst>
                <a:path w="4317" h="2742" extrusionOk="0">
                  <a:moveTo>
                    <a:pt x="2174" y="1"/>
                  </a:moveTo>
                  <a:cubicBezTo>
                    <a:pt x="1292" y="1"/>
                    <a:pt x="505" y="379"/>
                    <a:pt x="0" y="1040"/>
                  </a:cubicBezTo>
                  <a:lnTo>
                    <a:pt x="32" y="1103"/>
                  </a:lnTo>
                  <a:cubicBezTo>
                    <a:pt x="946" y="1985"/>
                    <a:pt x="1450" y="2458"/>
                    <a:pt x="1702" y="2742"/>
                  </a:cubicBezTo>
                  <a:lnTo>
                    <a:pt x="2647" y="2742"/>
                  </a:lnTo>
                  <a:lnTo>
                    <a:pt x="4254" y="1135"/>
                  </a:lnTo>
                  <a:lnTo>
                    <a:pt x="4317" y="1040"/>
                  </a:lnTo>
                  <a:cubicBezTo>
                    <a:pt x="3813" y="410"/>
                    <a:pt x="3025" y="1"/>
                    <a:pt x="21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37" name="Google Shape;6957;p88">
            <a:extLst>
              <a:ext uri="{FF2B5EF4-FFF2-40B4-BE49-F238E27FC236}">
                <a16:creationId xmlns:a16="http://schemas.microsoft.com/office/drawing/2014/main" id="{B19EE680-0ADE-399E-EDB3-3AB820B864A2}"/>
              </a:ext>
            </a:extLst>
          </p:cNvPr>
          <p:cNvGrpSpPr/>
          <p:nvPr/>
        </p:nvGrpSpPr>
        <p:grpSpPr>
          <a:xfrm>
            <a:off x="4974595" y="1314741"/>
            <a:ext cx="498088" cy="497107"/>
            <a:chOff x="-31094350" y="3194000"/>
            <a:chExt cx="292225" cy="291650"/>
          </a:xfrm>
          <a:solidFill>
            <a:srgbClr val="0465A0"/>
          </a:solidFill>
        </p:grpSpPr>
        <p:sp>
          <p:nvSpPr>
            <p:cNvPr id="38" name="Google Shape;6958;p88">
              <a:extLst>
                <a:ext uri="{FF2B5EF4-FFF2-40B4-BE49-F238E27FC236}">
                  <a16:creationId xmlns:a16="http://schemas.microsoft.com/office/drawing/2014/main" id="{0CBD8D53-94EC-09E8-F887-065BDB1A0EA6}"/>
                </a:ext>
              </a:extLst>
            </p:cNvPr>
            <p:cNvSpPr/>
            <p:nvPr/>
          </p:nvSpPr>
          <p:spPr>
            <a:xfrm>
              <a:off x="-31033700" y="3194000"/>
              <a:ext cx="103200" cy="34100"/>
            </a:xfrm>
            <a:custGeom>
              <a:avLst/>
              <a:gdLst/>
              <a:ahLst/>
              <a:cxnLst/>
              <a:rect l="l" t="t" r="r" b="b"/>
              <a:pathLst>
                <a:path w="4128" h="1364" extrusionOk="0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39" name="Google Shape;6959;p88">
              <a:extLst>
                <a:ext uri="{FF2B5EF4-FFF2-40B4-BE49-F238E27FC236}">
                  <a16:creationId xmlns:a16="http://schemas.microsoft.com/office/drawing/2014/main" id="{95AA23F3-9C71-6EB1-F23F-036FFC3E93DC}"/>
                </a:ext>
              </a:extLst>
            </p:cNvPr>
            <p:cNvSpPr/>
            <p:nvPr/>
          </p:nvSpPr>
          <p:spPr>
            <a:xfrm>
              <a:off x="-31042375" y="3346200"/>
              <a:ext cx="16550" cy="18150"/>
            </a:xfrm>
            <a:custGeom>
              <a:avLst/>
              <a:gdLst/>
              <a:ahLst/>
              <a:cxnLst/>
              <a:rect l="l" t="t" r="r" b="b"/>
              <a:pathLst>
                <a:path w="662" h="726" extrusionOk="0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40" name="Google Shape;6960;p88">
              <a:extLst>
                <a:ext uri="{FF2B5EF4-FFF2-40B4-BE49-F238E27FC236}">
                  <a16:creationId xmlns:a16="http://schemas.microsoft.com/office/drawing/2014/main" id="{EF11D155-5BD9-B7C1-2DF8-3802BC8DC4F3}"/>
                </a:ext>
              </a:extLst>
            </p:cNvPr>
            <p:cNvSpPr/>
            <p:nvPr/>
          </p:nvSpPr>
          <p:spPr>
            <a:xfrm>
              <a:off x="-31042375" y="32784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41" name="Google Shape;6961;p88">
              <a:extLst>
                <a:ext uri="{FF2B5EF4-FFF2-40B4-BE49-F238E27FC236}">
                  <a16:creationId xmlns:a16="http://schemas.microsoft.com/office/drawing/2014/main" id="{A8233F15-4CAA-89A5-5953-3A9AE32B1628}"/>
                </a:ext>
              </a:extLst>
            </p:cNvPr>
            <p:cNvSpPr/>
            <p:nvPr/>
          </p:nvSpPr>
          <p:spPr>
            <a:xfrm>
              <a:off x="-31042375" y="3416300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42" name="Google Shape;6962;p88">
              <a:extLst>
                <a:ext uri="{FF2B5EF4-FFF2-40B4-BE49-F238E27FC236}">
                  <a16:creationId xmlns:a16="http://schemas.microsoft.com/office/drawing/2014/main" id="{DA1AAB4C-FC7A-C12C-4402-A6A4FFCFB226}"/>
                </a:ext>
              </a:extLst>
            </p:cNvPr>
            <p:cNvSpPr/>
            <p:nvPr/>
          </p:nvSpPr>
          <p:spPr>
            <a:xfrm>
              <a:off x="-31094350" y="3210725"/>
              <a:ext cx="222900" cy="274925"/>
            </a:xfrm>
            <a:custGeom>
              <a:avLst/>
              <a:gdLst/>
              <a:ahLst/>
              <a:cxnLst/>
              <a:rect l="l" t="t" r="r" b="b"/>
              <a:pathLst>
                <a:path w="8916" h="10997" extrusionOk="0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43" name="Google Shape;6963;p88">
              <a:extLst>
                <a:ext uri="{FF2B5EF4-FFF2-40B4-BE49-F238E27FC236}">
                  <a16:creationId xmlns:a16="http://schemas.microsoft.com/office/drawing/2014/main" id="{93EBBECC-4BB7-1E17-3EF8-325C1B4887FD}"/>
                </a:ext>
              </a:extLst>
            </p:cNvPr>
            <p:cNvSpPr/>
            <p:nvPr/>
          </p:nvSpPr>
          <p:spPr>
            <a:xfrm>
              <a:off x="-30853351" y="3295000"/>
              <a:ext cx="51225" cy="104000"/>
            </a:xfrm>
            <a:custGeom>
              <a:avLst/>
              <a:gdLst/>
              <a:ahLst/>
              <a:cxnLst/>
              <a:rect l="l" t="t" r="r" b="b"/>
              <a:pathLst>
                <a:path w="2049" h="4160" extrusionOk="0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44" name="Google Shape;6964;p88">
              <a:extLst>
                <a:ext uri="{FF2B5EF4-FFF2-40B4-BE49-F238E27FC236}">
                  <a16:creationId xmlns:a16="http://schemas.microsoft.com/office/drawing/2014/main" id="{8084D346-D9D1-DAA9-54A5-4F98AE8E4D6E}"/>
                </a:ext>
              </a:extLst>
            </p:cNvPr>
            <p:cNvSpPr/>
            <p:nvPr/>
          </p:nvSpPr>
          <p:spPr>
            <a:xfrm>
              <a:off x="-30853351" y="32272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45" name="Google Shape;6965;p88">
              <a:extLst>
                <a:ext uri="{FF2B5EF4-FFF2-40B4-BE49-F238E27FC236}">
                  <a16:creationId xmlns:a16="http://schemas.microsoft.com/office/drawing/2014/main" id="{4C3B17A5-2C51-28B9-4104-86667D5A3504}"/>
                </a:ext>
              </a:extLst>
            </p:cNvPr>
            <p:cNvSpPr/>
            <p:nvPr/>
          </p:nvSpPr>
          <p:spPr>
            <a:xfrm>
              <a:off x="-30851776" y="3416300"/>
              <a:ext cx="46500" cy="51225"/>
            </a:xfrm>
            <a:custGeom>
              <a:avLst/>
              <a:gdLst/>
              <a:ahLst/>
              <a:cxnLst/>
              <a:rect l="l" t="t" r="r" b="b"/>
              <a:pathLst>
                <a:path w="1860" h="2049" extrusionOk="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46" name="Google Shape;6966;p88">
            <a:extLst>
              <a:ext uri="{FF2B5EF4-FFF2-40B4-BE49-F238E27FC236}">
                <a16:creationId xmlns:a16="http://schemas.microsoft.com/office/drawing/2014/main" id="{F37196D8-5149-24CC-0CDE-951647267A16}"/>
              </a:ext>
            </a:extLst>
          </p:cNvPr>
          <p:cNvGrpSpPr/>
          <p:nvPr/>
        </p:nvGrpSpPr>
        <p:grpSpPr>
          <a:xfrm>
            <a:off x="10919516" y="3411173"/>
            <a:ext cx="604881" cy="605815"/>
            <a:chOff x="-31093575" y="3552550"/>
            <a:chExt cx="291450" cy="291900"/>
          </a:xfrm>
          <a:solidFill>
            <a:srgbClr val="0465A0"/>
          </a:solidFill>
        </p:grpSpPr>
        <p:sp>
          <p:nvSpPr>
            <p:cNvPr id="47" name="Google Shape;6967;p88">
              <a:extLst>
                <a:ext uri="{FF2B5EF4-FFF2-40B4-BE49-F238E27FC236}">
                  <a16:creationId xmlns:a16="http://schemas.microsoft.com/office/drawing/2014/main" id="{9542B40F-9748-9304-23DA-086A3E1FC158}"/>
                </a:ext>
              </a:extLst>
            </p:cNvPr>
            <p:cNvSpPr/>
            <p:nvPr/>
          </p:nvSpPr>
          <p:spPr>
            <a:xfrm>
              <a:off x="-31011651" y="3745525"/>
              <a:ext cx="7900" cy="12625"/>
            </a:xfrm>
            <a:custGeom>
              <a:avLst/>
              <a:gdLst/>
              <a:ahLst/>
              <a:cxnLst/>
              <a:rect l="l" t="t" r="r" b="b"/>
              <a:pathLst>
                <a:path w="316" h="505" extrusionOk="0">
                  <a:moveTo>
                    <a:pt x="158" y="1"/>
                  </a:moveTo>
                  <a:lnTo>
                    <a:pt x="0" y="505"/>
                  </a:lnTo>
                  <a:lnTo>
                    <a:pt x="315" y="505"/>
                  </a:lnTo>
                  <a:lnTo>
                    <a:pt x="1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48" name="Google Shape;6968;p88">
              <a:extLst>
                <a:ext uri="{FF2B5EF4-FFF2-40B4-BE49-F238E27FC236}">
                  <a16:creationId xmlns:a16="http://schemas.microsoft.com/office/drawing/2014/main" id="{E992AFDB-A819-9331-BC71-369D9597BECF}"/>
                </a:ext>
              </a:extLst>
            </p:cNvPr>
            <p:cNvSpPr/>
            <p:nvPr/>
          </p:nvSpPr>
          <p:spPr>
            <a:xfrm>
              <a:off x="-31093575" y="3671500"/>
              <a:ext cx="171725" cy="172950"/>
            </a:xfrm>
            <a:custGeom>
              <a:avLst/>
              <a:gdLst/>
              <a:ahLst/>
              <a:cxnLst/>
              <a:rect l="l" t="t" r="r" b="b"/>
              <a:pathLst>
                <a:path w="6867" h="6918" extrusionOk="0">
                  <a:moveTo>
                    <a:pt x="3427" y="1449"/>
                  </a:moveTo>
                  <a:cubicBezTo>
                    <a:pt x="3569" y="1449"/>
                    <a:pt x="3718" y="1512"/>
                    <a:pt x="3781" y="1638"/>
                  </a:cubicBezTo>
                  <a:lnTo>
                    <a:pt x="4317" y="3466"/>
                  </a:lnTo>
                  <a:lnTo>
                    <a:pt x="4474" y="3466"/>
                  </a:lnTo>
                  <a:cubicBezTo>
                    <a:pt x="4695" y="3466"/>
                    <a:pt x="4852" y="3623"/>
                    <a:pt x="4852" y="3812"/>
                  </a:cubicBezTo>
                  <a:cubicBezTo>
                    <a:pt x="4852" y="3970"/>
                    <a:pt x="4726" y="4127"/>
                    <a:pt x="4537" y="4127"/>
                  </a:cubicBezTo>
                  <a:lnTo>
                    <a:pt x="4789" y="5072"/>
                  </a:lnTo>
                  <a:cubicBezTo>
                    <a:pt x="4852" y="5262"/>
                    <a:pt x="4758" y="5419"/>
                    <a:pt x="4569" y="5514"/>
                  </a:cubicBezTo>
                  <a:cubicBezTo>
                    <a:pt x="4545" y="5518"/>
                    <a:pt x="4521" y="5520"/>
                    <a:pt x="4498" y="5520"/>
                  </a:cubicBezTo>
                  <a:cubicBezTo>
                    <a:pt x="4341" y="5520"/>
                    <a:pt x="4210" y="5427"/>
                    <a:pt x="4128" y="5262"/>
                  </a:cubicBezTo>
                  <a:lnTo>
                    <a:pt x="3781" y="4127"/>
                  </a:lnTo>
                  <a:lnTo>
                    <a:pt x="3057" y="4127"/>
                  </a:lnTo>
                  <a:lnTo>
                    <a:pt x="2710" y="5262"/>
                  </a:lnTo>
                  <a:cubicBezTo>
                    <a:pt x="2683" y="5427"/>
                    <a:pt x="2535" y="5520"/>
                    <a:pt x="2351" y="5520"/>
                  </a:cubicBezTo>
                  <a:cubicBezTo>
                    <a:pt x="2325" y="5520"/>
                    <a:pt x="2297" y="5518"/>
                    <a:pt x="2269" y="5514"/>
                  </a:cubicBezTo>
                  <a:cubicBezTo>
                    <a:pt x="2080" y="5451"/>
                    <a:pt x="2017" y="5262"/>
                    <a:pt x="2049" y="5072"/>
                  </a:cubicBezTo>
                  <a:lnTo>
                    <a:pt x="2332" y="4127"/>
                  </a:lnTo>
                  <a:cubicBezTo>
                    <a:pt x="2175" y="4096"/>
                    <a:pt x="2017" y="3970"/>
                    <a:pt x="2017" y="3812"/>
                  </a:cubicBezTo>
                  <a:cubicBezTo>
                    <a:pt x="2049" y="3623"/>
                    <a:pt x="2206" y="3466"/>
                    <a:pt x="2395" y="3466"/>
                  </a:cubicBezTo>
                  <a:lnTo>
                    <a:pt x="2553" y="3466"/>
                  </a:lnTo>
                  <a:lnTo>
                    <a:pt x="3120" y="1638"/>
                  </a:lnTo>
                  <a:cubicBezTo>
                    <a:pt x="3151" y="1512"/>
                    <a:pt x="3285" y="1449"/>
                    <a:pt x="3427" y="1449"/>
                  </a:cubicBezTo>
                  <a:close/>
                  <a:moveTo>
                    <a:pt x="3435" y="0"/>
                  </a:moveTo>
                  <a:cubicBezTo>
                    <a:pt x="1544" y="0"/>
                    <a:pt x="1" y="1544"/>
                    <a:pt x="1" y="3434"/>
                  </a:cubicBezTo>
                  <a:cubicBezTo>
                    <a:pt x="1" y="5356"/>
                    <a:pt x="1544" y="6900"/>
                    <a:pt x="3435" y="6900"/>
                  </a:cubicBezTo>
                  <a:cubicBezTo>
                    <a:pt x="4065" y="6900"/>
                    <a:pt x="4632" y="6742"/>
                    <a:pt x="5168" y="6427"/>
                  </a:cubicBezTo>
                  <a:lnTo>
                    <a:pt x="6365" y="6900"/>
                  </a:lnTo>
                  <a:cubicBezTo>
                    <a:pt x="6407" y="6910"/>
                    <a:pt x="6449" y="6917"/>
                    <a:pt x="6491" y="6917"/>
                  </a:cubicBezTo>
                  <a:cubicBezTo>
                    <a:pt x="6575" y="6917"/>
                    <a:pt x="6659" y="6889"/>
                    <a:pt x="6743" y="6805"/>
                  </a:cubicBezTo>
                  <a:cubicBezTo>
                    <a:pt x="6806" y="6742"/>
                    <a:pt x="6869" y="6616"/>
                    <a:pt x="6869" y="6459"/>
                  </a:cubicBezTo>
                  <a:lnTo>
                    <a:pt x="6491" y="5009"/>
                  </a:lnTo>
                  <a:cubicBezTo>
                    <a:pt x="6743" y="4537"/>
                    <a:pt x="6869" y="4001"/>
                    <a:pt x="6869" y="3466"/>
                  </a:cubicBezTo>
                  <a:cubicBezTo>
                    <a:pt x="6869" y="3119"/>
                    <a:pt x="6774" y="2804"/>
                    <a:pt x="6711" y="2489"/>
                  </a:cubicBezTo>
                  <a:cubicBezTo>
                    <a:pt x="6617" y="2426"/>
                    <a:pt x="6491" y="2395"/>
                    <a:pt x="6428" y="2363"/>
                  </a:cubicBezTo>
                  <a:lnTo>
                    <a:pt x="5514" y="2710"/>
                  </a:lnTo>
                  <a:cubicBezTo>
                    <a:pt x="5389" y="2755"/>
                    <a:pt x="5256" y="2780"/>
                    <a:pt x="5125" y="2780"/>
                  </a:cubicBezTo>
                  <a:cubicBezTo>
                    <a:pt x="4892" y="2780"/>
                    <a:pt x="4667" y="2702"/>
                    <a:pt x="4506" y="2521"/>
                  </a:cubicBezTo>
                  <a:cubicBezTo>
                    <a:pt x="4222" y="2269"/>
                    <a:pt x="4096" y="1891"/>
                    <a:pt x="4159" y="1481"/>
                  </a:cubicBezTo>
                  <a:lnTo>
                    <a:pt x="4443" y="221"/>
                  </a:lnTo>
                  <a:cubicBezTo>
                    <a:pt x="4443" y="189"/>
                    <a:pt x="4443" y="189"/>
                    <a:pt x="4411" y="158"/>
                  </a:cubicBezTo>
                  <a:cubicBezTo>
                    <a:pt x="4096" y="63"/>
                    <a:pt x="3781" y="0"/>
                    <a:pt x="34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49" name="Google Shape;6969;p88">
              <a:extLst>
                <a:ext uri="{FF2B5EF4-FFF2-40B4-BE49-F238E27FC236}">
                  <a16:creationId xmlns:a16="http://schemas.microsoft.com/office/drawing/2014/main" id="{8BE74AA6-1917-DE5A-D4D3-1DCC476300CC}"/>
                </a:ext>
              </a:extLst>
            </p:cNvPr>
            <p:cNvSpPr/>
            <p:nvPr/>
          </p:nvSpPr>
          <p:spPr>
            <a:xfrm>
              <a:off x="-30895875" y="3621075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32" y="410"/>
                    <a:pt x="126" y="694"/>
                    <a:pt x="315" y="1041"/>
                  </a:cubicBezTo>
                  <a:cubicBezTo>
                    <a:pt x="473" y="694"/>
                    <a:pt x="599" y="347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50" name="Google Shape;6970;p88">
              <a:extLst>
                <a:ext uri="{FF2B5EF4-FFF2-40B4-BE49-F238E27FC236}">
                  <a16:creationId xmlns:a16="http://schemas.microsoft.com/office/drawing/2014/main" id="{4932BFF5-7B8F-6605-0AFD-B1BBF53F8AA7}"/>
                </a:ext>
              </a:extLst>
            </p:cNvPr>
            <p:cNvSpPr/>
            <p:nvPr/>
          </p:nvSpPr>
          <p:spPr>
            <a:xfrm>
              <a:off x="-30974649" y="3552550"/>
              <a:ext cx="172525" cy="172400"/>
            </a:xfrm>
            <a:custGeom>
              <a:avLst/>
              <a:gdLst/>
              <a:ahLst/>
              <a:cxnLst/>
              <a:rect l="l" t="t" r="r" b="b"/>
              <a:pathLst>
                <a:path w="6901" h="6896" extrusionOk="0">
                  <a:moveTo>
                    <a:pt x="3435" y="1356"/>
                  </a:moveTo>
                  <a:cubicBezTo>
                    <a:pt x="3624" y="1356"/>
                    <a:pt x="3782" y="1513"/>
                    <a:pt x="3782" y="1734"/>
                  </a:cubicBezTo>
                  <a:lnTo>
                    <a:pt x="3782" y="2080"/>
                  </a:lnTo>
                  <a:lnTo>
                    <a:pt x="4821" y="2080"/>
                  </a:lnTo>
                  <a:cubicBezTo>
                    <a:pt x="5010" y="2080"/>
                    <a:pt x="5168" y="2238"/>
                    <a:pt x="5168" y="2427"/>
                  </a:cubicBezTo>
                  <a:cubicBezTo>
                    <a:pt x="5168" y="2616"/>
                    <a:pt x="5010" y="2742"/>
                    <a:pt x="4821" y="2742"/>
                  </a:cubicBezTo>
                  <a:lnTo>
                    <a:pt x="4412" y="2742"/>
                  </a:lnTo>
                  <a:cubicBezTo>
                    <a:pt x="4380" y="3341"/>
                    <a:pt x="4191" y="3876"/>
                    <a:pt x="3876" y="4412"/>
                  </a:cubicBezTo>
                  <a:cubicBezTo>
                    <a:pt x="3908" y="4443"/>
                    <a:pt x="3908" y="4475"/>
                    <a:pt x="3939" y="4506"/>
                  </a:cubicBezTo>
                  <a:lnTo>
                    <a:pt x="4349" y="4916"/>
                  </a:lnTo>
                  <a:cubicBezTo>
                    <a:pt x="4443" y="5042"/>
                    <a:pt x="4443" y="5262"/>
                    <a:pt x="4349" y="5388"/>
                  </a:cubicBezTo>
                  <a:cubicBezTo>
                    <a:pt x="4286" y="5451"/>
                    <a:pt x="4191" y="5483"/>
                    <a:pt x="4101" y="5483"/>
                  </a:cubicBezTo>
                  <a:cubicBezTo>
                    <a:pt x="4010" y="5483"/>
                    <a:pt x="3923" y="5451"/>
                    <a:pt x="3876" y="5388"/>
                  </a:cubicBezTo>
                  <a:lnTo>
                    <a:pt x="3466" y="4979"/>
                  </a:lnTo>
                  <a:lnTo>
                    <a:pt x="3435" y="4947"/>
                  </a:lnTo>
                  <a:lnTo>
                    <a:pt x="3403" y="4979"/>
                  </a:lnTo>
                  <a:lnTo>
                    <a:pt x="2994" y="5388"/>
                  </a:lnTo>
                  <a:cubicBezTo>
                    <a:pt x="2931" y="5451"/>
                    <a:pt x="2844" y="5483"/>
                    <a:pt x="2758" y="5483"/>
                  </a:cubicBezTo>
                  <a:cubicBezTo>
                    <a:pt x="2671" y="5483"/>
                    <a:pt x="2584" y="5451"/>
                    <a:pt x="2521" y="5388"/>
                  </a:cubicBezTo>
                  <a:cubicBezTo>
                    <a:pt x="2395" y="5262"/>
                    <a:pt x="2395" y="5042"/>
                    <a:pt x="2521" y="4916"/>
                  </a:cubicBezTo>
                  <a:lnTo>
                    <a:pt x="2931" y="4506"/>
                  </a:lnTo>
                  <a:cubicBezTo>
                    <a:pt x="2962" y="4475"/>
                    <a:pt x="2962" y="4443"/>
                    <a:pt x="2994" y="4412"/>
                  </a:cubicBezTo>
                  <a:cubicBezTo>
                    <a:pt x="2679" y="3939"/>
                    <a:pt x="2490" y="3341"/>
                    <a:pt x="2458" y="2742"/>
                  </a:cubicBezTo>
                  <a:lnTo>
                    <a:pt x="2049" y="2742"/>
                  </a:lnTo>
                  <a:cubicBezTo>
                    <a:pt x="1860" y="2742"/>
                    <a:pt x="1702" y="2584"/>
                    <a:pt x="1702" y="2395"/>
                  </a:cubicBezTo>
                  <a:cubicBezTo>
                    <a:pt x="1702" y="2206"/>
                    <a:pt x="1860" y="2049"/>
                    <a:pt x="2049" y="2049"/>
                  </a:cubicBezTo>
                  <a:lnTo>
                    <a:pt x="3088" y="2049"/>
                  </a:lnTo>
                  <a:lnTo>
                    <a:pt x="3088" y="1734"/>
                  </a:lnTo>
                  <a:cubicBezTo>
                    <a:pt x="3088" y="1513"/>
                    <a:pt x="3246" y="1356"/>
                    <a:pt x="3435" y="1356"/>
                  </a:cubicBezTo>
                  <a:close/>
                  <a:moveTo>
                    <a:pt x="3466" y="1"/>
                  </a:moveTo>
                  <a:cubicBezTo>
                    <a:pt x="1576" y="1"/>
                    <a:pt x="32" y="1576"/>
                    <a:pt x="32" y="3467"/>
                  </a:cubicBezTo>
                  <a:cubicBezTo>
                    <a:pt x="32" y="3971"/>
                    <a:pt x="158" y="4506"/>
                    <a:pt x="411" y="4979"/>
                  </a:cubicBezTo>
                  <a:lnTo>
                    <a:pt x="32" y="6459"/>
                  </a:lnTo>
                  <a:cubicBezTo>
                    <a:pt x="1" y="6554"/>
                    <a:pt x="32" y="6680"/>
                    <a:pt x="158" y="6806"/>
                  </a:cubicBezTo>
                  <a:cubicBezTo>
                    <a:pt x="225" y="6851"/>
                    <a:pt x="324" y="6895"/>
                    <a:pt x="420" y="6895"/>
                  </a:cubicBezTo>
                  <a:cubicBezTo>
                    <a:pt x="460" y="6895"/>
                    <a:pt x="500" y="6887"/>
                    <a:pt x="537" y="6869"/>
                  </a:cubicBezTo>
                  <a:lnTo>
                    <a:pt x="1734" y="6396"/>
                  </a:lnTo>
                  <a:cubicBezTo>
                    <a:pt x="2269" y="6712"/>
                    <a:pt x="2899" y="6869"/>
                    <a:pt x="3466" y="6869"/>
                  </a:cubicBezTo>
                  <a:cubicBezTo>
                    <a:pt x="5357" y="6869"/>
                    <a:pt x="6901" y="5357"/>
                    <a:pt x="6901" y="3435"/>
                  </a:cubicBezTo>
                  <a:cubicBezTo>
                    <a:pt x="6901" y="1576"/>
                    <a:pt x="5325" y="1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51" name="Google Shape;6760;p88">
            <a:extLst>
              <a:ext uri="{FF2B5EF4-FFF2-40B4-BE49-F238E27FC236}">
                <a16:creationId xmlns:a16="http://schemas.microsoft.com/office/drawing/2014/main" id="{B44DF609-0A21-7ABB-E05B-ED343898896D}"/>
              </a:ext>
            </a:extLst>
          </p:cNvPr>
          <p:cNvGrpSpPr/>
          <p:nvPr/>
        </p:nvGrpSpPr>
        <p:grpSpPr>
          <a:xfrm>
            <a:off x="4202882" y="1247009"/>
            <a:ext cx="499953" cy="600563"/>
            <a:chOff x="-35814602" y="3202075"/>
            <a:chExt cx="242625" cy="291450"/>
          </a:xfrm>
          <a:solidFill>
            <a:srgbClr val="0465A0"/>
          </a:solidFill>
        </p:grpSpPr>
        <p:sp>
          <p:nvSpPr>
            <p:cNvPr id="52" name="Google Shape;6761;p88">
              <a:extLst>
                <a:ext uri="{FF2B5EF4-FFF2-40B4-BE49-F238E27FC236}">
                  <a16:creationId xmlns:a16="http://schemas.microsoft.com/office/drawing/2014/main" id="{9DDA0480-21A9-D19E-04BB-F0AFE7A9265A}"/>
                </a:ext>
              </a:extLst>
            </p:cNvPr>
            <p:cNvSpPr/>
            <p:nvPr/>
          </p:nvSpPr>
          <p:spPr>
            <a:xfrm>
              <a:off x="-35814602" y="3202075"/>
              <a:ext cx="51225" cy="202450"/>
            </a:xfrm>
            <a:custGeom>
              <a:avLst/>
              <a:gdLst/>
              <a:ahLst/>
              <a:cxnLst/>
              <a:rect l="l" t="t" r="r" b="b"/>
              <a:pathLst>
                <a:path w="2049" h="8097" extrusionOk="0">
                  <a:moveTo>
                    <a:pt x="1702" y="0"/>
                  </a:moveTo>
                  <a:cubicBezTo>
                    <a:pt x="757" y="0"/>
                    <a:pt x="1" y="788"/>
                    <a:pt x="1" y="1733"/>
                  </a:cubicBezTo>
                  <a:lnTo>
                    <a:pt x="1" y="8097"/>
                  </a:lnTo>
                  <a:cubicBezTo>
                    <a:pt x="348" y="7782"/>
                    <a:pt x="820" y="7562"/>
                    <a:pt x="1387" y="7562"/>
                  </a:cubicBezTo>
                  <a:lnTo>
                    <a:pt x="2049" y="7562"/>
                  </a:lnTo>
                  <a:lnTo>
                    <a:pt x="20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53" name="Google Shape;6762;p88">
              <a:extLst>
                <a:ext uri="{FF2B5EF4-FFF2-40B4-BE49-F238E27FC236}">
                  <a16:creationId xmlns:a16="http://schemas.microsoft.com/office/drawing/2014/main" id="{D2537661-FC1E-53E5-9C5F-9F360A8E7775}"/>
                </a:ext>
              </a:extLst>
            </p:cNvPr>
            <p:cNvSpPr/>
            <p:nvPr/>
          </p:nvSpPr>
          <p:spPr>
            <a:xfrm>
              <a:off x="-35814602" y="3407650"/>
              <a:ext cx="242625" cy="68550"/>
            </a:xfrm>
            <a:custGeom>
              <a:avLst/>
              <a:gdLst/>
              <a:ahLst/>
              <a:cxnLst/>
              <a:rect l="l" t="t" r="r" b="b"/>
              <a:pathLst>
                <a:path w="9705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86"/>
                  </a:cubicBezTo>
                  <a:cubicBezTo>
                    <a:pt x="1" y="2111"/>
                    <a:pt x="600" y="2741"/>
                    <a:pt x="1356" y="2741"/>
                  </a:cubicBezTo>
                  <a:lnTo>
                    <a:pt x="4758" y="2741"/>
                  </a:lnTo>
                  <a:lnTo>
                    <a:pt x="4758" y="1733"/>
                  </a:lnTo>
                  <a:lnTo>
                    <a:pt x="1702" y="1733"/>
                  </a:lnTo>
                  <a:cubicBezTo>
                    <a:pt x="1513" y="1733"/>
                    <a:pt x="1356" y="1575"/>
                    <a:pt x="1356" y="1355"/>
                  </a:cubicBezTo>
                  <a:cubicBezTo>
                    <a:pt x="1356" y="1166"/>
                    <a:pt x="1513" y="1008"/>
                    <a:pt x="1702" y="1008"/>
                  </a:cubicBezTo>
                  <a:lnTo>
                    <a:pt x="9232" y="1008"/>
                  </a:lnTo>
                  <a:cubicBezTo>
                    <a:pt x="9263" y="851"/>
                    <a:pt x="9326" y="662"/>
                    <a:pt x="9452" y="536"/>
                  </a:cubicBezTo>
                  <a:cubicBezTo>
                    <a:pt x="9704" y="221"/>
                    <a:pt x="9484" y="0"/>
                    <a:pt x="92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54" name="Google Shape;6763;p88">
              <a:extLst>
                <a:ext uri="{FF2B5EF4-FFF2-40B4-BE49-F238E27FC236}">
                  <a16:creationId xmlns:a16="http://schemas.microsoft.com/office/drawing/2014/main" id="{AF18CFC7-1902-54AA-ACF9-A3ECAE9684D0}"/>
                </a:ext>
              </a:extLst>
            </p:cNvPr>
            <p:cNvSpPr/>
            <p:nvPr/>
          </p:nvSpPr>
          <p:spPr>
            <a:xfrm>
              <a:off x="-35627125" y="3450950"/>
              <a:ext cx="55150" cy="25250"/>
            </a:xfrm>
            <a:custGeom>
              <a:avLst/>
              <a:gdLst/>
              <a:ahLst/>
              <a:cxnLst/>
              <a:rect l="l" t="t" r="r" b="b"/>
              <a:pathLst>
                <a:path w="2206" h="1010" extrusionOk="0">
                  <a:moveTo>
                    <a:pt x="0" y="1"/>
                  </a:moveTo>
                  <a:lnTo>
                    <a:pt x="0" y="1009"/>
                  </a:lnTo>
                  <a:lnTo>
                    <a:pt x="1670" y="1009"/>
                  </a:lnTo>
                  <a:cubicBezTo>
                    <a:pt x="1953" y="1009"/>
                    <a:pt x="2205" y="788"/>
                    <a:pt x="1953" y="505"/>
                  </a:cubicBezTo>
                  <a:cubicBezTo>
                    <a:pt x="1827" y="347"/>
                    <a:pt x="1764" y="190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55" name="Google Shape;6764;p88">
              <a:extLst>
                <a:ext uri="{FF2B5EF4-FFF2-40B4-BE49-F238E27FC236}">
                  <a16:creationId xmlns:a16="http://schemas.microsoft.com/office/drawing/2014/main" id="{F1644649-0C4F-8468-0B75-A98898C02897}"/>
                </a:ext>
              </a:extLst>
            </p:cNvPr>
            <p:cNvSpPr/>
            <p:nvPr/>
          </p:nvSpPr>
          <p:spPr>
            <a:xfrm>
              <a:off x="-35703526" y="3305250"/>
              <a:ext cx="84300" cy="34675"/>
            </a:xfrm>
            <a:custGeom>
              <a:avLst/>
              <a:gdLst/>
              <a:ahLst/>
              <a:cxnLst/>
              <a:rect l="l" t="t" r="r" b="b"/>
              <a:pathLst>
                <a:path w="3372" h="1387" extrusionOk="0">
                  <a:moveTo>
                    <a:pt x="1701" y="0"/>
                  </a:moveTo>
                  <a:cubicBezTo>
                    <a:pt x="882" y="0"/>
                    <a:pt x="221" y="599"/>
                    <a:pt x="0" y="1387"/>
                  </a:cubicBezTo>
                  <a:lnTo>
                    <a:pt x="3371" y="1387"/>
                  </a:lnTo>
                  <a:cubicBezTo>
                    <a:pt x="3214" y="599"/>
                    <a:pt x="2521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56" name="Google Shape;6765;p88">
              <a:extLst>
                <a:ext uri="{FF2B5EF4-FFF2-40B4-BE49-F238E27FC236}">
                  <a16:creationId xmlns:a16="http://schemas.microsoft.com/office/drawing/2014/main" id="{85F7E022-881A-8B56-44E3-98F861969AEB}"/>
                </a:ext>
              </a:extLst>
            </p:cNvPr>
            <p:cNvSpPr/>
            <p:nvPr/>
          </p:nvSpPr>
          <p:spPr>
            <a:xfrm>
              <a:off x="-35677549" y="3254050"/>
              <a:ext cx="33100" cy="33100"/>
            </a:xfrm>
            <a:custGeom>
              <a:avLst/>
              <a:gdLst/>
              <a:ahLst/>
              <a:cxnLst/>
              <a:rect l="l" t="t" r="r" b="b"/>
              <a:pathLst>
                <a:path w="1324" h="1324" extrusionOk="0">
                  <a:moveTo>
                    <a:pt x="662" y="1"/>
                  </a:moveTo>
                  <a:cubicBezTo>
                    <a:pt x="316" y="1"/>
                    <a:pt x="1" y="284"/>
                    <a:pt x="1" y="662"/>
                  </a:cubicBezTo>
                  <a:cubicBezTo>
                    <a:pt x="1" y="1040"/>
                    <a:pt x="316" y="1324"/>
                    <a:pt x="662" y="1324"/>
                  </a:cubicBezTo>
                  <a:cubicBezTo>
                    <a:pt x="1040" y="1324"/>
                    <a:pt x="1324" y="1040"/>
                    <a:pt x="1324" y="662"/>
                  </a:cubicBezTo>
                  <a:cubicBezTo>
                    <a:pt x="1324" y="284"/>
                    <a:pt x="1040" y="1"/>
                    <a:pt x="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57" name="Google Shape;6766;p88">
              <a:extLst>
                <a:ext uri="{FF2B5EF4-FFF2-40B4-BE49-F238E27FC236}">
                  <a16:creationId xmlns:a16="http://schemas.microsoft.com/office/drawing/2014/main" id="{7D210D34-4220-A8C5-4514-EB22652F5967}"/>
                </a:ext>
              </a:extLst>
            </p:cNvPr>
            <p:cNvSpPr/>
            <p:nvPr/>
          </p:nvSpPr>
          <p:spPr>
            <a:xfrm>
              <a:off x="-35746851" y="3202075"/>
              <a:ext cx="171725" cy="189050"/>
            </a:xfrm>
            <a:custGeom>
              <a:avLst/>
              <a:gdLst/>
              <a:ahLst/>
              <a:cxnLst/>
              <a:rect l="l" t="t" r="r" b="b"/>
              <a:pathLst>
                <a:path w="6867" h="7562" extrusionOk="0">
                  <a:moveTo>
                    <a:pt x="3434" y="1355"/>
                  </a:moveTo>
                  <a:cubicBezTo>
                    <a:pt x="4191" y="1355"/>
                    <a:pt x="4821" y="1985"/>
                    <a:pt x="4821" y="2741"/>
                  </a:cubicBezTo>
                  <a:cubicBezTo>
                    <a:pt x="4821" y="3088"/>
                    <a:pt x="4663" y="3403"/>
                    <a:pt x="4474" y="3655"/>
                  </a:cubicBezTo>
                  <a:cubicBezTo>
                    <a:pt x="5293" y="4033"/>
                    <a:pt x="5829" y="4852"/>
                    <a:pt x="5829" y="5829"/>
                  </a:cubicBezTo>
                  <a:cubicBezTo>
                    <a:pt x="5829" y="6018"/>
                    <a:pt x="5671" y="6175"/>
                    <a:pt x="5482" y="6175"/>
                  </a:cubicBezTo>
                  <a:lnTo>
                    <a:pt x="1387" y="6175"/>
                  </a:lnTo>
                  <a:cubicBezTo>
                    <a:pt x="1198" y="6175"/>
                    <a:pt x="1040" y="6018"/>
                    <a:pt x="1040" y="5829"/>
                  </a:cubicBezTo>
                  <a:cubicBezTo>
                    <a:pt x="1040" y="4852"/>
                    <a:pt x="1576" y="4033"/>
                    <a:pt x="2426" y="3655"/>
                  </a:cubicBezTo>
                  <a:cubicBezTo>
                    <a:pt x="2174" y="3403"/>
                    <a:pt x="2048" y="3088"/>
                    <a:pt x="2048" y="2741"/>
                  </a:cubicBezTo>
                  <a:cubicBezTo>
                    <a:pt x="2048" y="1985"/>
                    <a:pt x="2678" y="1355"/>
                    <a:pt x="3434" y="1355"/>
                  </a:cubicBezTo>
                  <a:close/>
                  <a:moveTo>
                    <a:pt x="0" y="0"/>
                  </a:moveTo>
                  <a:lnTo>
                    <a:pt x="0" y="7562"/>
                  </a:lnTo>
                  <a:lnTo>
                    <a:pt x="6868" y="7562"/>
                  </a:lnTo>
                  <a:lnTo>
                    <a:pt x="6868" y="1009"/>
                  </a:lnTo>
                  <a:cubicBezTo>
                    <a:pt x="6868" y="473"/>
                    <a:pt x="6396" y="0"/>
                    <a:pt x="58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58" name="Google Shape;6767;p88">
              <a:extLst>
                <a:ext uri="{FF2B5EF4-FFF2-40B4-BE49-F238E27FC236}">
                  <a16:creationId xmlns:a16="http://schemas.microsoft.com/office/drawing/2014/main" id="{952D5CE4-0E18-2A53-65C1-3C38E1D24B25}"/>
                </a:ext>
              </a:extLst>
            </p:cNvPr>
            <p:cNvSpPr/>
            <p:nvPr/>
          </p:nvSpPr>
          <p:spPr>
            <a:xfrm>
              <a:off x="-35677549" y="3450950"/>
              <a:ext cx="34675" cy="42575"/>
            </a:xfrm>
            <a:custGeom>
              <a:avLst/>
              <a:gdLst/>
              <a:ahLst/>
              <a:cxnLst/>
              <a:rect l="l" t="t" r="r" b="b"/>
              <a:pathLst>
                <a:path w="1387" h="1703" extrusionOk="0">
                  <a:moveTo>
                    <a:pt x="1" y="1"/>
                  </a:moveTo>
                  <a:lnTo>
                    <a:pt x="1" y="1702"/>
                  </a:lnTo>
                  <a:lnTo>
                    <a:pt x="505" y="1387"/>
                  </a:lnTo>
                  <a:cubicBezTo>
                    <a:pt x="536" y="1324"/>
                    <a:pt x="631" y="1324"/>
                    <a:pt x="694" y="1324"/>
                  </a:cubicBezTo>
                  <a:cubicBezTo>
                    <a:pt x="711" y="1316"/>
                    <a:pt x="725" y="1312"/>
                    <a:pt x="739" y="1312"/>
                  </a:cubicBezTo>
                  <a:cubicBezTo>
                    <a:pt x="776" y="1312"/>
                    <a:pt x="805" y="1341"/>
                    <a:pt x="851" y="1387"/>
                  </a:cubicBezTo>
                  <a:lnTo>
                    <a:pt x="1387" y="1702"/>
                  </a:lnTo>
                  <a:lnTo>
                    <a:pt x="13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59" name="Google Shape;6777;p88">
            <a:extLst>
              <a:ext uri="{FF2B5EF4-FFF2-40B4-BE49-F238E27FC236}">
                <a16:creationId xmlns:a16="http://schemas.microsoft.com/office/drawing/2014/main" id="{AF7A2548-B19C-0964-91EC-3B03E232970B}"/>
              </a:ext>
            </a:extLst>
          </p:cNvPr>
          <p:cNvGrpSpPr/>
          <p:nvPr/>
        </p:nvGrpSpPr>
        <p:grpSpPr>
          <a:xfrm>
            <a:off x="8170300" y="1211285"/>
            <a:ext cx="600561" cy="600563"/>
            <a:chOff x="-34003850" y="3227275"/>
            <a:chExt cx="291450" cy="291450"/>
          </a:xfrm>
          <a:solidFill>
            <a:srgbClr val="0465A0"/>
          </a:solidFill>
        </p:grpSpPr>
        <p:sp>
          <p:nvSpPr>
            <p:cNvPr id="60" name="Google Shape;6778;p88">
              <a:extLst>
                <a:ext uri="{FF2B5EF4-FFF2-40B4-BE49-F238E27FC236}">
                  <a16:creationId xmlns:a16="http://schemas.microsoft.com/office/drawing/2014/main" id="{7EF315C0-A2D0-0137-36C4-2DEB4E9F0EA9}"/>
                </a:ext>
              </a:extLst>
            </p:cNvPr>
            <p:cNvSpPr/>
            <p:nvPr/>
          </p:nvSpPr>
          <p:spPr>
            <a:xfrm>
              <a:off x="-33852625" y="3313925"/>
              <a:ext cx="128425" cy="49625"/>
            </a:xfrm>
            <a:custGeom>
              <a:avLst/>
              <a:gdLst/>
              <a:ahLst/>
              <a:cxnLst/>
              <a:rect l="l" t="t" r="r" b="b"/>
              <a:pathLst>
                <a:path w="5137" h="1985" extrusionOk="0">
                  <a:moveTo>
                    <a:pt x="473" y="0"/>
                  </a:moveTo>
                  <a:cubicBezTo>
                    <a:pt x="316" y="0"/>
                    <a:pt x="158" y="32"/>
                    <a:pt x="1" y="126"/>
                  </a:cubicBezTo>
                  <a:lnTo>
                    <a:pt x="2521" y="1985"/>
                  </a:lnTo>
                  <a:lnTo>
                    <a:pt x="5136" y="158"/>
                  </a:lnTo>
                  <a:cubicBezTo>
                    <a:pt x="4979" y="32"/>
                    <a:pt x="4790" y="0"/>
                    <a:pt x="45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61" name="Google Shape;6779;p88">
              <a:extLst>
                <a:ext uri="{FF2B5EF4-FFF2-40B4-BE49-F238E27FC236}">
                  <a16:creationId xmlns:a16="http://schemas.microsoft.com/office/drawing/2014/main" id="{4811BF73-779F-4347-9BC6-15CEF245CB05}"/>
                </a:ext>
              </a:extLst>
            </p:cNvPr>
            <p:cNvSpPr/>
            <p:nvPr/>
          </p:nvSpPr>
          <p:spPr>
            <a:xfrm>
              <a:off x="-33866001" y="3328875"/>
              <a:ext cx="153600" cy="103200"/>
            </a:xfrm>
            <a:custGeom>
              <a:avLst/>
              <a:gdLst/>
              <a:ahLst/>
              <a:cxnLst/>
              <a:rect l="l" t="t" r="r" b="b"/>
              <a:pathLst>
                <a:path w="6144" h="4128" extrusionOk="0">
                  <a:moveTo>
                    <a:pt x="63" y="1"/>
                  </a:moveTo>
                  <a:cubicBezTo>
                    <a:pt x="32" y="127"/>
                    <a:pt x="0" y="284"/>
                    <a:pt x="0" y="379"/>
                  </a:cubicBezTo>
                  <a:lnTo>
                    <a:pt x="0" y="3120"/>
                  </a:lnTo>
                  <a:cubicBezTo>
                    <a:pt x="0" y="3655"/>
                    <a:pt x="473" y="4128"/>
                    <a:pt x="1040" y="4128"/>
                  </a:cubicBezTo>
                  <a:lnTo>
                    <a:pt x="5136" y="4128"/>
                  </a:lnTo>
                  <a:cubicBezTo>
                    <a:pt x="5671" y="4128"/>
                    <a:pt x="6144" y="3655"/>
                    <a:pt x="6144" y="3120"/>
                  </a:cubicBezTo>
                  <a:lnTo>
                    <a:pt x="6144" y="379"/>
                  </a:lnTo>
                  <a:cubicBezTo>
                    <a:pt x="6144" y="284"/>
                    <a:pt x="6112" y="190"/>
                    <a:pt x="6112" y="64"/>
                  </a:cubicBezTo>
                  <a:lnTo>
                    <a:pt x="3277" y="2048"/>
                  </a:lnTo>
                  <a:cubicBezTo>
                    <a:pt x="3214" y="2080"/>
                    <a:pt x="3151" y="2080"/>
                    <a:pt x="3056" y="2080"/>
                  </a:cubicBezTo>
                  <a:cubicBezTo>
                    <a:pt x="2993" y="2080"/>
                    <a:pt x="2962" y="2080"/>
                    <a:pt x="2867" y="2048"/>
                  </a:cubicBezTo>
                  <a:lnTo>
                    <a:pt x="6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62" name="Google Shape;6780;p88">
              <a:extLst>
                <a:ext uri="{FF2B5EF4-FFF2-40B4-BE49-F238E27FC236}">
                  <a16:creationId xmlns:a16="http://schemas.microsoft.com/office/drawing/2014/main" id="{B335C236-60AC-BEC4-6944-46FB44CEC8EC}"/>
                </a:ext>
              </a:extLst>
            </p:cNvPr>
            <p:cNvSpPr/>
            <p:nvPr/>
          </p:nvSpPr>
          <p:spPr>
            <a:xfrm>
              <a:off x="-34003850" y="3279250"/>
              <a:ext cx="189050" cy="188275"/>
            </a:xfrm>
            <a:custGeom>
              <a:avLst/>
              <a:gdLst/>
              <a:ahLst/>
              <a:cxnLst/>
              <a:rect l="l" t="t" r="r" b="b"/>
              <a:pathLst>
                <a:path w="7562" h="7531" extrusionOk="0">
                  <a:moveTo>
                    <a:pt x="3781" y="2017"/>
                  </a:moveTo>
                  <a:cubicBezTo>
                    <a:pt x="3970" y="2017"/>
                    <a:pt x="4128" y="2175"/>
                    <a:pt x="4128" y="2364"/>
                  </a:cubicBezTo>
                  <a:cubicBezTo>
                    <a:pt x="4128" y="2584"/>
                    <a:pt x="3970" y="2742"/>
                    <a:pt x="3781" y="2742"/>
                  </a:cubicBezTo>
                  <a:lnTo>
                    <a:pt x="1702" y="2742"/>
                  </a:lnTo>
                  <a:cubicBezTo>
                    <a:pt x="1482" y="2742"/>
                    <a:pt x="1324" y="2584"/>
                    <a:pt x="1324" y="2364"/>
                  </a:cubicBezTo>
                  <a:cubicBezTo>
                    <a:pt x="1324" y="2175"/>
                    <a:pt x="1482" y="2017"/>
                    <a:pt x="1702" y="2017"/>
                  </a:cubicBezTo>
                  <a:close/>
                  <a:moveTo>
                    <a:pt x="3057" y="3403"/>
                  </a:moveTo>
                  <a:cubicBezTo>
                    <a:pt x="3277" y="3403"/>
                    <a:pt x="3435" y="3561"/>
                    <a:pt x="3435" y="3750"/>
                  </a:cubicBezTo>
                  <a:cubicBezTo>
                    <a:pt x="3466" y="3939"/>
                    <a:pt x="3277" y="4096"/>
                    <a:pt x="3057" y="4096"/>
                  </a:cubicBezTo>
                  <a:lnTo>
                    <a:pt x="1702" y="4096"/>
                  </a:lnTo>
                  <a:cubicBezTo>
                    <a:pt x="1482" y="4096"/>
                    <a:pt x="1324" y="3939"/>
                    <a:pt x="1324" y="3750"/>
                  </a:cubicBezTo>
                  <a:cubicBezTo>
                    <a:pt x="1324" y="3561"/>
                    <a:pt x="1482" y="3403"/>
                    <a:pt x="1702" y="3403"/>
                  </a:cubicBezTo>
                  <a:close/>
                  <a:moveTo>
                    <a:pt x="2395" y="4790"/>
                  </a:moveTo>
                  <a:cubicBezTo>
                    <a:pt x="2584" y="4790"/>
                    <a:pt x="2742" y="4947"/>
                    <a:pt x="2742" y="5136"/>
                  </a:cubicBezTo>
                  <a:cubicBezTo>
                    <a:pt x="2742" y="5325"/>
                    <a:pt x="2584" y="5483"/>
                    <a:pt x="2395" y="5483"/>
                  </a:cubicBezTo>
                  <a:lnTo>
                    <a:pt x="1702" y="5483"/>
                  </a:lnTo>
                  <a:cubicBezTo>
                    <a:pt x="1482" y="5483"/>
                    <a:pt x="1324" y="5325"/>
                    <a:pt x="1324" y="5136"/>
                  </a:cubicBezTo>
                  <a:cubicBezTo>
                    <a:pt x="1324" y="4947"/>
                    <a:pt x="1482" y="4790"/>
                    <a:pt x="1702" y="4790"/>
                  </a:cubicBezTo>
                  <a:close/>
                  <a:moveTo>
                    <a:pt x="1" y="1"/>
                  </a:moveTo>
                  <a:lnTo>
                    <a:pt x="1" y="7530"/>
                  </a:lnTo>
                  <a:lnTo>
                    <a:pt x="7562" y="7530"/>
                  </a:lnTo>
                  <a:lnTo>
                    <a:pt x="7562" y="6837"/>
                  </a:lnTo>
                  <a:lnTo>
                    <a:pt x="6522" y="6837"/>
                  </a:lnTo>
                  <a:cubicBezTo>
                    <a:pt x="5577" y="6837"/>
                    <a:pt x="4853" y="6081"/>
                    <a:pt x="4853" y="5136"/>
                  </a:cubicBezTo>
                  <a:lnTo>
                    <a:pt x="4853" y="2395"/>
                  </a:lnTo>
                  <a:cubicBezTo>
                    <a:pt x="4853" y="1450"/>
                    <a:pt x="5577" y="725"/>
                    <a:pt x="6522" y="725"/>
                  </a:cubicBezTo>
                  <a:lnTo>
                    <a:pt x="7562" y="725"/>
                  </a:lnTo>
                  <a:lnTo>
                    <a:pt x="75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63" name="Google Shape;6781;p88">
              <a:extLst>
                <a:ext uri="{FF2B5EF4-FFF2-40B4-BE49-F238E27FC236}">
                  <a16:creationId xmlns:a16="http://schemas.microsoft.com/office/drawing/2014/main" id="{45A90A27-A905-754D-87CF-D2C8A4C6DA3C}"/>
                </a:ext>
              </a:extLst>
            </p:cNvPr>
            <p:cNvSpPr/>
            <p:nvPr/>
          </p:nvSpPr>
          <p:spPr>
            <a:xfrm>
              <a:off x="-34003850" y="3227275"/>
              <a:ext cx="189050" cy="34675"/>
            </a:xfrm>
            <a:custGeom>
              <a:avLst/>
              <a:gdLst/>
              <a:ahLst/>
              <a:cxnLst/>
              <a:rect l="l" t="t" r="r" b="b"/>
              <a:pathLst>
                <a:path w="7562" h="1387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62" y="1387"/>
                  </a:lnTo>
                  <a:lnTo>
                    <a:pt x="7562" y="1040"/>
                  </a:lnTo>
                  <a:cubicBezTo>
                    <a:pt x="7562" y="473"/>
                    <a:pt x="7089" y="1"/>
                    <a:pt x="65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64" name="Google Shape;6782;p88">
              <a:extLst>
                <a:ext uri="{FF2B5EF4-FFF2-40B4-BE49-F238E27FC236}">
                  <a16:creationId xmlns:a16="http://schemas.microsoft.com/office/drawing/2014/main" id="{2A2F2171-F2EC-50B8-5FE5-6A57C7AE8C94}"/>
                </a:ext>
              </a:extLst>
            </p:cNvPr>
            <p:cNvSpPr/>
            <p:nvPr/>
          </p:nvSpPr>
          <p:spPr>
            <a:xfrm>
              <a:off x="-34003850" y="3484050"/>
              <a:ext cx="189050" cy="34675"/>
            </a:xfrm>
            <a:custGeom>
              <a:avLst/>
              <a:gdLst/>
              <a:ahLst/>
              <a:cxnLst/>
              <a:rect l="l" t="t" r="r" b="b"/>
              <a:pathLst>
                <a:path w="7562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5"/>
                    <a:pt x="442" y="1386"/>
                    <a:pt x="1009" y="1386"/>
                  </a:cubicBezTo>
                  <a:lnTo>
                    <a:pt x="6522" y="1386"/>
                  </a:lnTo>
                  <a:cubicBezTo>
                    <a:pt x="7089" y="1386"/>
                    <a:pt x="7562" y="914"/>
                    <a:pt x="7562" y="347"/>
                  </a:cubicBezTo>
                  <a:lnTo>
                    <a:pt x="75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65" name="Google Shape;6827;p88">
            <a:extLst>
              <a:ext uri="{FF2B5EF4-FFF2-40B4-BE49-F238E27FC236}">
                <a16:creationId xmlns:a16="http://schemas.microsoft.com/office/drawing/2014/main" id="{9CCE1DFD-F20F-B825-0D30-B2BC698871A4}"/>
              </a:ext>
            </a:extLst>
          </p:cNvPr>
          <p:cNvGrpSpPr/>
          <p:nvPr/>
        </p:nvGrpSpPr>
        <p:grpSpPr>
          <a:xfrm>
            <a:off x="8926588" y="1221808"/>
            <a:ext cx="607053" cy="598915"/>
            <a:chOff x="-33645475" y="3228075"/>
            <a:chExt cx="294600" cy="290650"/>
          </a:xfrm>
          <a:solidFill>
            <a:srgbClr val="0465A0"/>
          </a:solidFill>
        </p:grpSpPr>
        <p:sp>
          <p:nvSpPr>
            <p:cNvPr id="66" name="Google Shape;6828;p88">
              <a:extLst>
                <a:ext uri="{FF2B5EF4-FFF2-40B4-BE49-F238E27FC236}">
                  <a16:creationId xmlns:a16="http://schemas.microsoft.com/office/drawing/2014/main" id="{96CB7A5E-F8DA-6644-1FCE-5D7A3AD75670}"/>
                </a:ext>
              </a:extLst>
            </p:cNvPr>
            <p:cNvSpPr/>
            <p:nvPr/>
          </p:nvSpPr>
          <p:spPr>
            <a:xfrm>
              <a:off x="-33456451" y="3261925"/>
              <a:ext cx="84300" cy="85100"/>
            </a:xfrm>
            <a:custGeom>
              <a:avLst/>
              <a:gdLst/>
              <a:ahLst/>
              <a:cxnLst/>
              <a:rect l="l" t="t" r="r" b="b"/>
              <a:pathLst>
                <a:path w="3372" h="340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09" y="694"/>
                  </a:lnTo>
                  <a:cubicBezTo>
                    <a:pt x="1576" y="694"/>
                    <a:pt x="2049" y="1166"/>
                    <a:pt x="2049" y="1733"/>
                  </a:cubicBezTo>
                  <a:lnTo>
                    <a:pt x="2049" y="2269"/>
                  </a:lnTo>
                  <a:lnTo>
                    <a:pt x="1923" y="2175"/>
                  </a:lnTo>
                  <a:cubicBezTo>
                    <a:pt x="1860" y="2112"/>
                    <a:pt x="1773" y="2080"/>
                    <a:pt x="1686" y="2080"/>
                  </a:cubicBezTo>
                  <a:cubicBezTo>
                    <a:pt x="1600" y="2080"/>
                    <a:pt x="1513" y="2112"/>
                    <a:pt x="1450" y="2175"/>
                  </a:cubicBezTo>
                  <a:cubicBezTo>
                    <a:pt x="1324" y="2269"/>
                    <a:pt x="1324" y="2521"/>
                    <a:pt x="1450" y="2647"/>
                  </a:cubicBezTo>
                  <a:lnTo>
                    <a:pt x="2112" y="3309"/>
                  </a:lnTo>
                  <a:cubicBezTo>
                    <a:pt x="2175" y="3372"/>
                    <a:pt x="2269" y="3403"/>
                    <a:pt x="2360" y="3403"/>
                  </a:cubicBezTo>
                  <a:cubicBezTo>
                    <a:pt x="2450" y="3403"/>
                    <a:pt x="2537" y="3372"/>
                    <a:pt x="2584" y="3309"/>
                  </a:cubicBezTo>
                  <a:lnTo>
                    <a:pt x="3277" y="2647"/>
                  </a:lnTo>
                  <a:cubicBezTo>
                    <a:pt x="3372" y="2521"/>
                    <a:pt x="3372" y="2269"/>
                    <a:pt x="3277" y="2175"/>
                  </a:cubicBezTo>
                  <a:cubicBezTo>
                    <a:pt x="3214" y="2112"/>
                    <a:pt x="3120" y="2080"/>
                    <a:pt x="3029" y="2080"/>
                  </a:cubicBezTo>
                  <a:cubicBezTo>
                    <a:pt x="2939" y="2080"/>
                    <a:pt x="2852" y="2112"/>
                    <a:pt x="2805" y="2175"/>
                  </a:cubicBezTo>
                  <a:lnTo>
                    <a:pt x="2679" y="2269"/>
                  </a:lnTo>
                  <a:lnTo>
                    <a:pt x="2679" y="1733"/>
                  </a:lnTo>
                  <a:cubicBezTo>
                    <a:pt x="2742" y="788"/>
                    <a:pt x="1954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67" name="Google Shape;6829;p88">
              <a:extLst>
                <a:ext uri="{FF2B5EF4-FFF2-40B4-BE49-F238E27FC236}">
                  <a16:creationId xmlns:a16="http://schemas.microsoft.com/office/drawing/2014/main" id="{EF50C06C-1CE7-2C64-0DE9-F69BEBE46B50}"/>
                </a:ext>
              </a:extLst>
            </p:cNvPr>
            <p:cNvSpPr/>
            <p:nvPr/>
          </p:nvSpPr>
          <p:spPr>
            <a:xfrm>
              <a:off x="-33575374" y="3433625"/>
              <a:ext cx="85075" cy="85100"/>
            </a:xfrm>
            <a:custGeom>
              <a:avLst/>
              <a:gdLst/>
              <a:ahLst/>
              <a:cxnLst/>
              <a:rect l="l" t="t" r="r" b="b"/>
              <a:pathLst>
                <a:path w="3403" h="3404" extrusionOk="0">
                  <a:moveTo>
                    <a:pt x="1013" y="1"/>
                  </a:moveTo>
                  <a:cubicBezTo>
                    <a:pt x="922" y="1"/>
                    <a:pt x="835" y="32"/>
                    <a:pt x="788" y="95"/>
                  </a:cubicBezTo>
                  <a:lnTo>
                    <a:pt x="127" y="757"/>
                  </a:lnTo>
                  <a:cubicBezTo>
                    <a:pt x="1" y="883"/>
                    <a:pt x="1" y="1135"/>
                    <a:pt x="127" y="1229"/>
                  </a:cubicBezTo>
                  <a:cubicBezTo>
                    <a:pt x="174" y="1292"/>
                    <a:pt x="260" y="1324"/>
                    <a:pt x="351" y="1324"/>
                  </a:cubicBezTo>
                  <a:cubicBezTo>
                    <a:pt x="442" y="1324"/>
                    <a:pt x="536" y="1292"/>
                    <a:pt x="599" y="1229"/>
                  </a:cubicBezTo>
                  <a:lnTo>
                    <a:pt x="694" y="1135"/>
                  </a:lnTo>
                  <a:lnTo>
                    <a:pt x="694" y="1671"/>
                  </a:lnTo>
                  <a:cubicBezTo>
                    <a:pt x="694" y="2616"/>
                    <a:pt x="1450" y="3372"/>
                    <a:pt x="2395" y="3372"/>
                  </a:cubicBezTo>
                  <a:lnTo>
                    <a:pt x="3057" y="3372"/>
                  </a:lnTo>
                  <a:lnTo>
                    <a:pt x="3057" y="3403"/>
                  </a:lnTo>
                  <a:cubicBezTo>
                    <a:pt x="3246" y="3403"/>
                    <a:pt x="3403" y="3246"/>
                    <a:pt x="3403" y="3057"/>
                  </a:cubicBezTo>
                  <a:cubicBezTo>
                    <a:pt x="3403" y="2868"/>
                    <a:pt x="3246" y="2710"/>
                    <a:pt x="3057" y="2710"/>
                  </a:cubicBezTo>
                  <a:lnTo>
                    <a:pt x="2363" y="2710"/>
                  </a:lnTo>
                  <a:cubicBezTo>
                    <a:pt x="1796" y="2710"/>
                    <a:pt x="1324" y="2238"/>
                    <a:pt x="1324" y="1671"/>
                  </a:cubicBezTo>
                  <a:lnTo>
                    <a:pt x="1324" y="1135"/>
                  </a:lnTo>
                  <a:lnTo>
                    <a:pt x="1450" y="1229"/>
                  </a:lnTo>
                  <a:cubicBezTo>
                    <a:pt x="1513" y="1292"/>
                    <a:pt x="1599" y="1324"/>
                    <a:pt x="1686" y="1324"/>
                  </a:cubicBezTo>
                  <a:cubicBezTo>
                    <a:pt x="1773" y="1324"/>
                    <a:pt x="1859" y="1292"/>
                    <a:pt x="1922" y="1229"/>
                  </a:cubicBezTo>
                  <a:cubicBezTo>
                    <a:pt x="2048" y="1135"/>
                    <a:pt x="2048" y="883"/>
                    <a:pt x="1922" y="757"/>
                  </a:cubicBezTo>
                  <a:lnTo>
                    <a:pt x="1261" y="95"/>
                  </a:lnTo>
                  <a:cubicBezTo>
                    <a:pt x="1198" y="32"/>
                    <a:pt x="1103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68" name="Google Shape;6830;p88">
              <a:extLst>
                <a:ext uri="{FF2B5EF4-FFF2-40B4-BE49-F238E27FC236}">
                  <a16:creationId xmlns:a16="http://schemas.microsoft.com/office/drawing/2014/main" id="{42D78FDA-CC7B-7CBF-9494-AC50593811CE}"/>
                </a:ext>
              </a:extLst>
            </p:cNvPr>
            <p:cNvSpPr/>
            <p:nvPr/>
          </p:nvSpPr>
          <p:spPr>
            <a:xfrm>
              <a:off x="-33645475" y="3228075"/>
              <a:ext cx="206375" cy="153600"/>
            </a:xfrm>
            <a:custGeom>
              <a:avLst/>
              <a:gdLst/>
              <a:ahLst/>
              <a:cxnLst/>
              <a:rect l="l" t="t" r="r" b="b"/>
              <a:pathLst>
                <a:path w="8255" h="6144" extrusionOk="0">
                  <a:moveTo>
                    <a:pt x="4191" y="0"/>
                  </a:moveTo>
                  <a:cubicBezTo>
                    <a:pt x="2300" y="0"/>
                    <a:pt x="757" y="1544"/>
                    <a:pt x="757" y="3434"/>
                  </a:cubicBezTo>
                  <a:lnTo>
                    <a:pt x="757" y="3529"/>
                  </a:lnTo>
                  <a:cubicBezTo>
                    <a:pt x="347" y="3686"/>
                    <a:pt x="95" y="4033"/>
                    <a:pt x="95" y="4474"/>
                  </a:cubicBezTo>
                  <a:lnTo>
                    <a:pt x="95" y="5135"/>
                  </a:lnTo>
                  <a:cubicBezTo>
                    <a:pt x="1" y="5671"/>
                    <a:pt x="473" y="6143"/>
                    <a:pt x="1009" y="6143"/>
                  </a:cubicBezTo>
                  <a:cubicBezTo>
                    <a:pt x="1135" y="6143"/>
                    <a:pt x="1261" y="6112"/>
                    <a:pt x="1387" y="6080"/>
                  </a:cubicBezTo>
                  <a:lnTo>
                    <a:pt x="1387" y="3403"/>
                  </a:lnTo>
                  <a:cubicBezTo>
                    <a:pt x="1387" y="1890"/>
                    <a:pt x="2647" y="630"/>
                    <a:pt x="4128" y="630"/>
                  </a:cubicBezTo>
                  <a:cubicBezTo>
                    <a:pt x="5640" y="630"/>
                    <a:pt x="6900" y="1890"/>
                    <a:pt x="6900" y="3403"/>
                  </a:cubicBezTo>
                  <a:lnTo>
                    <a:pt x="6900" y="6080"/>
                  </a:lnTo>
                  <a:cubicBezTo>
                    <a:pt x="6995" y="6112"/>
                    <a:pt x="7121" y="6143"/>
                    <a:pt x="7247" y="6143"/>
                  </a:cubicBezTo>
                  <a:cubicBezTo>
                    <a:pt x="7782" y="6143"/>
                    <a:pt x="8255" y="5671"/>
                    <a:pt x="8255" y="5135"/>
                  </a:cubicBezTo>
                  <a:lnTo>
                    <a:pt x="8255" y="4474"/>
                  </a:lnTo>
                  <a:cubicBezTo>
                    <a:pt x="8255" y="4033"/>
                    <a:pt x="8003" y="3623"/>
                    <a:pt x="7593" y="3529"/>
                  </a:cubicBezTo>
                  <a:lnTo>
                    <a:pt x="7593" y="3434"/>
                  </a:lnTo>
                  <a:cubicBezTo>
                    <a:pt x="7593" y="1544"/>
                    <a:pt x="6050" y="0"/>
                    <a:pt x="4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69" name="Google Shape;6831;p88">
              <a:extLst>
                <a:ext uri="{FF2B5EF4-FFF2-40B4-BE49-F238E27FC236}">
                  <a16:creationId xmlns:a16="http://schemas.microsoft.com/office/drawing/2014/main" id="{3823DA75-F884-49C5-6F5E-5CB4607AC168}"/>
                </a:ext>
              </a:extLst>
            </p:cNvPr>
            <p:cNvSpPr/>
            <p:nvPr/>
          </p:nvSpPr>
          <p:spPr>
            <a:xfrm>
              <a:off x="-33593500" y="3279250"/>
              <a:ext cx="104775" cy="52275"/>
            </a:xfrm>
            <a:custGeom>
              <a:avLst/>
              <a:gdLst/>
              <a:ahLst/>
              <a:cxnLst/>
              <a:rect l="l" t="t" r="r" b="b"/>
              <a:pathLst>
                <a:path w="4191" h="2091" extrusionOk="0">
                  <a:moveTo>
                    <a:pt x="1734" y="1"/>
                  </a:moveTo>
                  <a:cubicBezTo>
                    <a:pt x="789" y="1"/>
                    <a:pt x="1" y="757"/>
                    <a:pt x="1" y="1702"/>
                  </a:cubicBezTo>
                  <a:lnTo>
                    <a:pt x="1" y="2049"/>
                  </a:lnTo>
                  <a:lnTo>
                    <a:pt x="1230" y="2049"/>
                  </a:lnTo>
                  <a:cubicBezTo>
                    <a:pt x="1545" y="2049"/>
                    <a:pt x="1891" y="2049"/>
                    <a:pt x="2017" y="1986"/>
                  </a:cubicBezTo>
                  <a:cubicBezTo>
                    <a:pt x="2049" y="1954"/>
                    <a:pt x="2080" y="1828"/>
                    <a:pt x="2080" y="1734"/>
                  </a:cubicBezTo>
                  <a:cubicBezTo>
                    <a:pt x="2080" y="1545"/>
                    <a:pt x="2238" y="1387"/>
                    <a:pt x="2458" y="1387"/>
                  </a:cubicBezTo>
                  <a:cubicBezTo>
                    <a:pt x="2647" y="1387"/>
                    <a:pt x="2805" y="1545"/>
                    <a:pt x="2805" y="1734"/>
                  </a:cubicBezTo>
                  <a:cubicBezTo>
                    <a:pt x="2805" y="1828"/>
                    <a:pt x="2805" y="1954"/>
                    <a:pt x="2868" y="1986"/>
                  </a:cubicBezTo>
                  <a:cubicBezTo>
                    <a:pt x="2942" y="2059"/>
                    <a:pt x="3091" y="2090"/>
                    <a:pt x="3266" y="2090"/>
                  </a:cubicBezTo>
                  <a:cubicBezTo>
                    <a:pt x="3389" y="2090"/>
                    <a:pt x="3525" y="2075"/>
                    <a:pt x="3656" y="2049"/>
                  </a:cubicBezTo>
                  <a:lnTo>
                    <a:pt x="4191" y="2049"/>
                  </a:lnTo>
                  <a:lnTo>
                    <a:pt x="4191" y="1702"/>
                  </a:lnTo>
                  <a:lnTo>
                    <a:pt x="4128" y="1702"/>
                  </a:lnTo>
                  <a:cubicBezTo>
                    <a:pt x="4128" y="757"/>
                    <a:pt x="3340" y="1"/>
                    <a:pt x="23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70" name="Google Shape;6832;p88">
              <a:extLst>
                <a:ext uri="{FF2B5EF4-FFF2-40B4-BE49-F238E27FC236}">
                  <a16:creationId xmlns:a16="http://schemas.microsoft.com/office/drawing/2014/main" id="{97F35472-A320-D060-4A4D-707A2115D0CB}"/>
                </a:ext>
              </a:extLst>
            </p:cNvPr>
            <p:cNvSpPr/>
            <p:nvPr/>
          </p:nvSpPr>
          <p:spPr>
            <a:xfrm>
              <a:off x="-33593500" y="3341475"/>
              <a:ext cx="104775" cy="74075"/>
            </a:xfrm>
            <a:custGeom>
              <a:avLst/>
              <a:gdLst/>
              <a:ahLst/>
              <a:cxnLst/>
              <a:rect l="l" t="t" r="r" b="b"/>
              <a:pathLst>
                <a:path w="4191" h="2963" extrusionOk="0">
                  <a:moveTo>
                    <a:pt x="2395" y="1"/>
                  </a:moveTo>
                  <a:cubicBezTo>
                    <a:pt x="2080" y="253"/>
                    <a:pt x="1671" y="253"/>
                    <a:pt x="1230" y="253"/>
                  </a:cubicBezTo>
                  <a:lnTo>
                    <a:pt x="1" y="253"/>
                  </a:lnTo>
                  <a:lnTo>
                    <a:pt x="1" y="914"/>
                  </a:lnTo>
                  <a:cubicBezTo>
                    <a:pt x="1" y="2049"/>
                    <a:pt x="946" y="2962"/>
                    <a:pt x="2112" y="2962"/>
                  </a:cubicBezTo>
                  <a:cubicBezTo>
                    <a:pt x="3246" y="2962"/>
                    <a:pt x="4191" y="2049"/>
                    <a:pt x="4191" y="914"/>
                  </a:cubicBezTo>
                  <a:lnTo>
                    <a:pt x="4191" y="253"/>
                  </a:lnTo>
                  <a:lnTo>
                    <a:pt x="3466" y="253"/>
                  </a:lnTo>
                  <a:cubicBezTo>
                    <a:pt x="3088" y="253"/>
                    <a:pt x="2679" y="190"/>
                    <a:pt x="23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71" name="Google Shape;6833;p88">
              <a:extLst>
                <a:ext uri="{FF2B5EF4-FFF2-40B4-BE49-F238E27FC236}">
                  <a16:creationId xmlns:a16="http://schemas.microsoft.com/office/drawing/2014/main" id="{8FBFB39C-A0A6-DC32-85A7-58DBCBDC1768}"/>
                </a:ext>
              </a:extLst>
            </p:cNvPr>
            <p:cNvSpPr/>
            <p:nvPr/>
          </p:nvSpPr>
          <p:spPr>
            <a:xfrm>
              <a:off x="-33455651" y="3381650"/>
              <a:ext cx="104775" cy="52250"/>
            </a:xfrm>
            <a:custGeom>
              <a:avLst/>
              <a:gdLst/>
              <a:ahLst/>
              <a:cxnLst/>
              <a:rect l="l" t="t" r="r" b="b"/>
              <a:pathLst>
                <a:path w="4191" h="2090" extrusionOk="0">
                  <a:moveTo>
                    <a:pt x="1702" y="0"/>
                  </a:moveTo>
                  <a:cubicBezTo>
                    <a:pt x="756" y="0"/>
                    <a:pt x="0" y="757"/>
                    <a:pt x="0" y="1702"/>
                  </a:cubicBezTo>
                  <a:lnTo>
                    <a:pt x="0" y="2048"/>
                  </a:lnTo>
                  <a:lnTo>
                    <a:pt x="1229" y="2048"/>
                  </a:lnTo>
                  <a:cubicBezTo>
                    <a:pt x="1544" y="2048"/>
                    <a:pt x="1891" y="2048"/>
                    <a:pt x="2017" y="1985"/>
                  </a:cubicBezTo>
                  <a:cubicBezTo>
                    <a:pt x="2048" y="1954"/>
                    <a:pt x="2080" y="1828"/>
                    <a:pt x="2080" y="1733"/>
                  </a:cubicBezTo>
                  <a:cubicBezTo>
                    <a:pt x="2080" y="1544"/>
                    <a:pt x="2237" y="1387"/>
                    <a:pt x="2458" y="1387"/>
                  </a:cubicBezTo>
                  <a:cubicBezTo>
                    <a:pt x="2647" y="1387"/>
                    <a:pt x="2804" y="1544"/>
                    <a:pt x="2804" y="1733"/>
                  </a:cubicBezTo>
                  <a:cubicBezTo>
                    <a:pt x="2804" y="1828"/>
                    <a:pt x="2804" y="1954"/>
                    <a:pt x="2867" y="1985"/>
                  </a:cubicBezTo>
                  <a:cubicBezTo>
                    <a:pt x="2941" y="2059"/>
                    <a:pt x="3091" y="2090"/>
                    <a:pt x="3265" y="2090"/>
                  </a:cubicBezTo>
                  <a:cubicBezTo>
                    <a:pt x="3388" y="2090"/>
                    <a:pt x="3524" y="2074"/>
                    <a:pt x="3655" y="2048"/>
                  </a:cubicBezTo>
                  <a:lnTo>
                    <a:pt x="4190" y="2048"/>
                  </a:lnTo>
                  <a:lnTo>
                    <a:pt x="4190" y="1702"/>
                  </a:lnTo>
                  <a:cubicBezTo>
                    <a:pt x="4096" y="757"/>
                    <a:pt x="3308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72" name="Google Shape;6834;p88">
              <a:extLst>
                <a:ext uri="{FF2B5EF4-FFF2-40B4-BE49-F238E27FC236}">
                  <a16:creationId xmlns:a16="http://schemas.microsoft.com/office/drawing/2014/main" id="{3BAB414F-784E-1715-FDC5-4D1FC03F9BF8}"/>
                </a:ext>
              </a:extLst>
            </p:cNvPr>
            <p:cNvSpPr/>
            <p:nvPr/>
          </p:nvSpPr>
          <p:spPr>
            <a:xfrm>
              <a:off x="-33456451" y="3443875"/>
              <a:ext cx="102425" cy="74850"/>
            </a:xfrm>
            <a:custGeom>
              <a:avLst/>
              <a:gdLst/>
              <a:ahLst/>
              <a:cxnLst/>
              <a:rect l="l" t="t" r="r" b="b"/>
              <a:pathLst>
                <a:path w="4097" h="2994" extrusionOk="0">
                  <a:moveTo>
                    <a:pt x="2395" y="0"/>
                  </a:moveTo>
                  <a:cubicBezTo>
                    <a:pt x="2080" y="252"/>
                    <a:pt x="1639" y="252"/>
                    <a:pt x="1230" y="252"/>
                  </a:cubicBezTo>
                  <a:lnTo>
                    <a:pt x="1" y="252"/>
                  </a:lnTo>
                  <a:lnTo>
                    <a:pt x="1" y="914"/>
                  </a:lnTo>
                  <a:cubicBezTo>
                    <a:pt x="1" y="2048"/>
                    <a:pt x="914" y="2993"/>
                    <a:pt x="2049" y="2993"/>
                  </a:cubicBezTo>
                  <a:cubicBezTo>
                    <a:pt x="3183" y="2993"/>
                    <a:pt x="4096" y="2048"/>
                    <a:pt x="4096" y="914"/>
                  </a:cubicBezTo>
                  <a:lnTo>
                    <a:pt x="4096" y="252"/>
                  </a:lnTo>
                  <a:lnTo>
                    <a:pt x="3435" y="252"/>
                  </a:lnTo>
                  <a:cubicBezTo>
                    <a:pt x="3025" y="252"/>
                    <a:pt x="2679" y="189"/>
                    <a:pt x="2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73" name="Google Shape;6873;p88">
            <a:extLst>
              <a:ext uri="{FF2B5EF4-FFF2-40B4-BE49-F238E27FC236}">
                <a16:creationId xmlns:a16="http://schemas.microsoft.com/office/drawing/2014/main" id="{291F7BB8-D18F-A596-B2D2-4777F2575893}"/>
              </a:ext>
            </a:extLst>
          </p:cNvPr>
          <p:cNvGrpSpPr/>
          <p:nvPr/>
        </p:nvGrpSpPr>
        <p:grpSpPr>
          <a:xfrm>
            <a:off x="5860160" y="1222521"/>
            <a:ext cx="581037" cy="600563"/>
            <a:chOff x="-35118325" y="3202075"/>
            <a:chExt cx="281975" cy="291450"/>
          </a:xfrm>
          <a:solidFill>
            <a:srgbClr val="0465A0"/>
          </a:solidFill>
        </p:grpSpPr>
        <p:sp>
          <p:nvSpPr>
            <p:cNvPr id="74" name="Google Shape;6874;p88">
              <a:extLst>
                <a:ext uri="{FF2B5EF4-FFF2-40B4-BE49-F238E27FC236}">
                  <a16:creationId xmlns:a16="http://schemas.microsoft.com/office/drawing/2014/main" id="{AA16BB70-49E5-2A2A-11AA-62A11C517E0F}"/>
                </a:ext>
              </a:extLst>
            </p:cNvPr>
            <p:cNvSpPr/>
            <p:nvPr/>
          </p:nvSpPr>
          <p:spPr>
            <a:xfrm>
              <a:off x="-35008049" y="3202075"/>
              <a:ext cx="171700" cy="171250"/>
            </a:xfrm>
            <a:custGeom>
              <a:avLst/>
              <a:gdLst/>
              <a:ahLst/>
              <a:cxnLst/>
              <a:rect l="l" t="t" r="r" b="b"/>
              <a:pathLst>
                <a:path w="6867" h="6850" extrusionOk="0">
                  <a:moveTo>
                    <a:pt x="3466" y="1355"/>
                  </a:moveTo>
                  <a:cubicBezTo>
                    <a:pt x="4222" y="1355"/>
                    <a:pt x="4852" y="1985"/>
                    <a:pt x="4852" y="2741"/>
                  </a:cubicBezTo>
                  <a:lnTo>
                    <a:pt x="4852" y="4127"/>
                  </a:lnTo>
                  <a:cubicBezTo>
                    <a:pt x="4852" y="4348"/>
                    <a:pt x="4757" y="4600"/>
                    <a:pt x="4631" y="4821"/>
                  </a:cubicBezTo>
                  <a:lnTo>
                    <a:pt x="4726" y="4915"/>
                  </a:lnTo>
                  <a:cubicBezTo>
                    <a:pt x="4852" y="5041"/>
                    <a:pt x="4852" y="5262"/>
                    <a:pt x="4726" y="5388"/>
                  </a:cubicBezTo>
                  <a:cubicBezTo>
                    <a:pt x="4663" y="5451"/>
                    <a:pt x="4576" y="5482"/>
                    <a:pt x="4489" y="5482"/>
                  </a:cubicBezTo>
                  <a:cubicBezTo>
                    <a:pt x="4403" y="5482"/>
                    <a:pt x="4316" y="5451"/>
                    <a:pt x="4253" y="5388"/>
                  </a:cubicBezTo>
                  <a:lnTo>
                    <a:pt x="4190" y="5293"/>
                  </a:lnTo>
                  <a:cubicBezTo>
                    <a:pt x="3970" y="5419"/>
                    <a:pt x="3749" y="5514"/>
                    <a:pt x="3466" y="5514"/>
                  </a:cubicBezTo>
                  <a:cubicBezTo>
                    <a:pt x="2709" y="5514"/>
                    <a:pt x="2079" y="4884"/>
                    <a:pt x="2079" y="4127"/>
                  </a:cubicBezTo>
                  <a:lnTo>
                    <a:pt x="2079" y="2741"/>
                  </a:lnTo>
                  <a:cubicBezTo>
                    <a:pt x="2079" y="1985"/>
                    <a:pt x="2709" y="1355"/>
                    <a:pt x="3466" y="1355"/>
                  </a:cubicBezTo>
                  <a:close/>
                  <a:moveTo>
                    <a:pt x="3466" y="0"/>
                  </a:moveTo>
                  <a:cubicBezTo>
                    <a:pt x="1575" y="0"/>
                    <a:pt x="32" y="1576"/>
                    <a:pt x="32" y="3403"/>
                  </a:cubicBezTo>
                  <a:cubicBezTo>
                    <a:pt x="32" y="4001"/>
                    <a:pt x="189" y="4569"/>
                    <a:pt x="473" y="5104"/>
                  </a:cubicBezTo>
                  <a:lnTo>
                    <a:pt x="32" y="6396"/>
                  </a:lnTo>
                  <a:cubicBezTo>
                    <a:pt x="0" y="6522"/>
                    <a:pt x="32" y="6679"/>
                    <a:pt x="126" y="6774"/>
                  </a:cubicBezTo>
                  <a:cubicBezTo>
                    <a:pt x="172" y="6820"/>
                    <a:pt x="269" y="6849"/>
                    <a:pt x="367" y="6849"/>
                  </a:cubicBezTo>
                  <a:cubicBezTo>
                    <a:pt x="403" y="6849"/>
                    <a:pt x="439" y="6845"/>
                    <a:pt x="473" y="6837"/>
                  </a:cubicBezTo>
                  <a:lnTo>
                    <a:pt x="1764" y="6396"/>
                  </a:lnTo>
                  <a:cubicBezTo>
                    <a:pt x="2300" y="6679"/>
                    <a:pt x="2867" y="6837"/>
                    <a:pt x="3466" y="6837"/>
                  </a:cubicBezTo>
                  <a:cubicBezTo>
                    <a:pt x="5356" y="6837"/>
                    <a:pt x="6868" y="5293"/>
                    <a:pt x="6868" y="3403"/>
                  </a:cubicBezTo>
                  <a:cubicBezTo>
                    <a:pt x="6868" y="1513"/>
                    <a:pt x="5356" y="0"/>
                    <a:pt x="34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75" name="Google Shape;6875;p88">
              <a:extLst>
                <a:ext uri="{FF2B5EF4-FFF2-40B4-BE49-F238E27FC236}">
                  <a16:creationId xmlns:a16="http://schemas.microsoft.com/office/drawing/2014/main" id="{BE9C602D-E2FF-A15D-DACB-FB8AD81AEF22}"/>
                </a:ext>
              </a:extLst>
            </p:cNvPr>
            <p:cNvSpPr/>
            <p:nvPr/>
          </p:nvSpPr>
          <p:spPr>
            <a:xfrm>
              <a:off x="-34937976" y="3254050"/>
              <a:ext cx="33125" cy="67775"/>
            </a:xfrm>
            <a:custGeom>
              <a:avLst/>
              <a:gdLst/>
              <a:ahLst/>
              <a:cxnLst/>
              <a:rect l="l" t="t" r="r" b="b"/>
              <a:pathLst>
                <a:path w="1325" h="2711" extrusionOk="0">
                  <a:moveTo>
                    <a:pt x="663" y="1"/>
                  </a:moveTo>
                  <a:cubicBezTo>
                    <a:pt x="253" y="1"/>
                    <a:pt x="1" y="316"/>
                    <a:pt x="1" y="662"/>
                  </a:cubicBezTo>
                  <a:lnTo>
                    <a:pt x="1" y="2048"/>
                  </a:lnTo>
                  <a:cubicBezTo>
                    <a:pt x="1" y="2427"/>
                    <a:pt x="316" y="2710"/>
                    <a:pt x="663" y="2710"/>
                  </a:cubicBezTo>
                  <a:cubicBezTo>
                    <a:pt x="694" y="2710"/>
                    <a:pt x="789" y="2710"/>
                    <a:pt x="820" y="2679"/>
                  </a:cubicBezTo>
                  <a:lnTo>
                    <a:pt x="757" y="2584"/>
                  </a:lnTo>
                  <a:cubicBezTo>
                    <a:pt x="631" y="2490"/>
                    <a:pt x="631" y="2238"/>
                    <a:pt x="757" y="2111"/>
                  </a:cubicBezTo>
                  <a:cubicBezTo>
                    <a:pt x="804" y="2064"/>
                    <a:pt x="891" y="2041"/>
                    <a:pt x="978" y="2041"/>
                  </a:cubicBezTo>
                  <a:cubicBezTo>
                    <a:pt x="1064" y="2041"/>
                    <a:pt x="1151" y="2064"/>
                    <a:pt x="1198" y="2111"/>
                  </a:cubicBezTo>
                  <a:lnTo>
                    <a:pt x="1293" y="2206"/>
                  </a:lnTo>
                  <a:cubicBezTo>
                    <a:pt x="1293" y="2175"/>
                    <a:pt x="1324" y="2080"/>
                    <a:pt x="1324" y="2048"/>
                  </a:cubicBezTo>
                  <a:lnTo>
                    <a:pt x="1324" y="662"/>
                  </a:lnTo>
                  <a:cubicBezTo>
                    <a:pt x="1324" y="284"/>
                    <a:pt x="1041" y="1"/>
                    <a:pt x="6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76" name="Google Shape;6876;p88">
              <a:extLst>
                <a:ext uri="{FF2B5EF4-FFF2-40B4-BE49-F238E27FC236}">
                  <a16:creationId xmlns:a16="http://schemas.microsoft.com/office/drawing/2014/main" id="{87F379F2-865F-96BB-DE03-BABCCFFEBBE8}"/>
                </a:ext>
              </a:extLst>
            </p:cNvPr>
            <p:cNvSpPr/>
            <p:nvPr/>
          </p:nvSpPr>
          <p:spPr>
            <a:xfrm>
              <a:off x="-35085251" y="3338325"/>
              <a:ext cx="69325" cy="69350"/>
            </a:xfrm>
            <a:custGeom>
              <a:avLst/>
              <a:gdLst/>
              <a:ahLst/>
              <a:cxnLst/>
              <a:rect l="l" t="t" r="r" b="b"/>
              <a:pathLst>
                <a:path w="2773" h="2774" extrusionOk="0">
                  <a:moveTo>
                    <a:pt x="1387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64" y="2143"/>
                    <a:pt x="631" y="2773"/>
                    <a:pt x="1387" y="2773"/>
                  </a:cubicBezTo>
                  <a:cubicBezTo>
                    <a:pt x="2143" y="2773"/>
                    <a:pt x="2773" y="2143"/>
                    <a:pt x="2773" y="1387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77" name="Google Shape;6877;p88">
              <a:extLst>
                <a:ext uri="{FF2B5EF4-FFF2-40B4-BE49-F238E27FC236}">
                  <a16:creationId xmlns:a16="http://schemas.microsoft.com/office/drawing/2014/main" id="{DBC6210C-6F10-8C43-329A-0CAB34B83BA3}"/>
                </a:ext>
              </a:extLst>
            </p:cNvPr>
            <p:cNvSpPr/>
            <p:nvPr/>
          </p:nvSpPr>
          <p:spPr>
            <a:xfrm>
              <a:off x="-35118325" y="3424175"/>
              <a:ext cx="137075" cy="69350"/>
            </a:xfrm>
            <a:custGeom>
              <a:avLst/>
              <a:gdLst/>
              <a:ahLst/>
              <a:cxnLst/>
              <a:rect l="l" t="t" r="r" b="b"/>
              <a:pathLst>
                <a:path w="5483" h="2774" extrusionOk="0">
                  <a:moveTo>
                    <a:pt x="2741" y="1"/>
                  </a:moveTo>
                  <a:cubicBezTo>
                    <a:pt x="1387" y="1"/>
                    <a:pt x="221" y="1040"/>
                    <a:pt x="32" y="2364"/>
                  </a:cubicBezTo>
                  <a:cubicBezTo>
                    <a:pt x="0" y="2553"/>
                    <a:pt x="158" y="2773"/>
                    <a:pt x="347" y="2773"/>
                  </a:cubicBezTo>
                  <a:lnTo>
                    <a:pt x="5104" y="2773"/>
                  </a:lnTo>
                  <a:cubicBezTo>
                    <a:pt x="5325" y="2773"/>
                    <a:pt x="5482" y="2553"/>
                    <a:pt x="5482" y="2364"/>
                  </a:cubicBezTo>
                  <a:cubicBezTo>
                    <a:pt x="5262" y="1040"/>
                    <a:pt x="4127" y="1"/>
                    <a:pt x="27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78" name="Google Shape;6884;p88">
            <a:extLst>
              <a:ext uri="{FF2B5EF4-FFF2-40B4-BE49-F238E27FC236}">
                <a16:creationId xmlns:a16="http://schemas.microsoft.com/office/drawing/2014/main" id="{BE5778FF-9070-F60B-AEE1-CC7A4ED1981D}"/>
              </a:ext>
            </a:extLst>
          </p:cNvPr>
          <p:cNvGrpSpPr/>
          <p:nvPr/>
        </p:nvGrpSpPr>
        <p:grpSpPr>
          <a:xfrm>
            <a:off x="9993552" y="1221808"/>
            <a:ext cx="571352" cy="601387"/>
            <a:chOff x="-33277649" y="3226875"/>
            <a:chExt cx="277275" cy="291850"/>
          </a:xfrm>
          <a:solidFill>
            <a:srgbClr val="0465A0"/>
          </a:solidFill>
        </p:grpSpPr>
        <p:sp>
          <p:nvSpPr>
            <p:cNvPr id="79" name="Google Shape;6885;p88">
              <a:extLst>
                <a:ext uri="{FF2B5EF4-FFF2-40B4-BE49-F238E27FC236}">
                  <a16:creationId xmlns:a16="http://schemas.microsoft.com/office/drawing/2014/main" id="{8788B88F-2D36-F48E-A436-366CD80A3002}"/>
                </a:ext>
              </a:extLst>
            </p:cNvPr>
            <p:cNvSpPr/>
            <p:nvPr/>
          </p:nvSpPr>
          <p:spPr>
            <a:xfrm>
              <a:off x="-33071299" y="3440725"/>
              <a:ext cx="33100" cy="33900"/>
            </a:xfrm>
            <a:custGeom>
              <a:avLst/>
              <a:gdLst/>
              <a:ahLst/>
              <a:cxnLst/>
              <a:rect l="l" t="t" r="r" b="b"/>
              <a:pathLst>
                <a:path w="1324" h="1356" extrusionOk="0">
                  <a:moveTo>
                    <a:pt x="662" y="0"/>
                  </a:moveTo>
                  <a:cubicBezTo>
                    <a:pt x="284" y="0"/>
                    <a:pt x="1" y="315"/>
                    <a:pt x="1" y="693"/>
                  </a:cubicBezTo>
                  <a:cubicBezTo>
                    <a:pt x="1" y="1040"/>
                    <a:pt x="284" y="1355"/>
                    <a:pt x="662" y="1355"/>
                  </a:cubicBezTo>
                  <a:cubicBezTo>
                    <a:pt x="1040" y="1355"/>
                    <a:pt x="1324" y="1040"/>
                    <a:pt x="1324" y="693"/>
                  </a:cubicBezTo>
                  <a:cubicBezTo>
                    <a:pt x="1324" y="315"/>
                    <a:pt x="1040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80" name="Google Shape;6886;p88">
              <a:extLst>
                <a:ext uri="{FF2B5EF4-FFF2-40B4-BE49-F238E27FC236}">
                  <a16:creationId xmlns:a16="http://schemas.microsoft.com/office/drawing/2014/main" id="{8E1E53EF-F1CD-DFAA-3BE7-6461CF0196DB}"/>
                </a:ext>
              </a:extLst>
            </p:cNvPr>
            <p:cNvSpPr/>
            <p:nvPr/>
          </p:nvSpPr>
          <p:spPr>
            <a:xfrm>
              <a:off x="-33157926" y="3227275"/>
              <a:ext cx="17350" cy="103200"/>
            </a:xfrm>
            <a:custGeom>
              <a:avLst/>
              <a:gdLst/>
              <a:ahLst/>
              <a:cxnLst/>
              <a:rect l="l" t="t" r="r" b="b"/>
              <a:pathLst>
                <a:path w="694" h="4128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4128"/>
                  </a:lnTo>
                  <a:cubicBezTo>
                    <a:pt x="95" y="4096"/>
                    <a:pt x="221" y="4096"/>
                    <a:pt x="347" y="4096"/>
                  </a:cubicBezTo>
                  <a:cubicBezTo>
                    <a:pt x="473" y="4096"/>
                    <a:pt x="567" y="4096"/>
                    <a:pt x="693" y="412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81" name="Google Shape;6887;p88">
              <a:extLst>
                <a:ext uri="{FF2B5EF4-FFF2-40B4-BE49-F238E27FC236}">
                  <a16:creationId xmlns:a16="http://schemas.microsoft.com/office/drawing/2014/main" id="{D3AFC371-3C6D-1E16-806B-96BCD0550B11}"/>
                </a:ext>
              </a:extLst>
            </p:cNvPr>
            <p:cNvSpPr/>
            <p:nvPr/>
          </p:nvSpPr>
          <p:spPr>
            <a:xfrm>
              <a:off x="-33175249" y="3347650"/>
              <a:ext cx="51200" cy="51350"/>
            </a:xfrm>
            <a:custGeom>
              <a:avLst/>
              <a:gdLst/>
              <a:ahLst/>
              <a:cxnLst/>
              <a:rect l="l" t="t" r="r" b="b"/>
              <a:pathLst>
                <a:path w="2048" h="2054" extrusionOk="0">
                  <a:moveTo>
                    <a:pt x="938" y="0"/>
                  </a:moveTo>
                  <a:cubicBezTo>
                    <a:pt x="417" y="0"/>
                    <a:pt x="0" y="451"/>
                    <a:pt x="0" y="1014"/>
                  </a:cubicBezTo>
                  <a:cubicBezTo>
                    <a:pt x="0" y="1549"/>
                    <a:pt x="473" y="2054"/>
                    <a:pt x="1040" y="2054"/>
                  </a:cubicBezTo>
                  <a:cubicBezTo>
                    <a:pt x="1575" y="2054"/>
                    <a:pt x="2048" y="1581"/>
                    <a:pt x="2048" y="1014"/>
                  </a:cubicBezTo>
                  <a:cubicBezTo>
                    <a:pt x="2048" y="447"/>
                    <a:pt x="1575" y="6"/>
                    <a:pt x="1040" y="6"/>
                  </a:cubicBezTo>
                  <a:cubicBezTo>
                    <a:pt x="1006" y="2"/>
                    <a:pt x="972" y="0"/>
                    <a:pt x="9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82" name="Google Shape;6888;p88">
              <a:extLst>
                <a:ext uri="{FF2B5EF4-FFF2-40B4-BE49-F238E27FC236}">
                  <a16:creationId xmlns:a16="http://schemas.microsoft.com/office/drawing/2014/main" id="{3C6CD73D-107B-5AC2-E896-BAA6254ED582}"/>
                </a:ext>
              </a:extLst>
            </p:cNvPr>
            <p:cNvSpPr/>
            <p:nvPr/>
          </p:nvSpPr>
          <p:spPr>
            <a:xfrm>
              <a:off x="-33224874" y="3404500"/>
              <a:ext cx="159900" cy="114225"/>
            </a:xfrm>
            <a:custGeom>
              <a:avLst/>
              <a:gdLst/>
              <a:ahLst/>
              <a:cxnLst/>
              <a:rect l="l" t="t" r="r" b="b"/>
              <a:pathLst>
                <a:path w="6396" h="4569" extrusionOk="0">
                  <a:moveTo>
                    <a:pt x="1954" y="0"/>
                  </a:moveTo>
                  <a:lnTo>
                    <a:pt x="0" y="2520"/>
                  </a:lnTo>
                  <a:lnTo>
                    <a:pt x="0" y="4222"/>
                  </a:lnTo>
                  <a:cubicBezTo>
                    <a:pt x="0" y="4411"/>
                    <a:pt x="158" y="4568"/>
                    <a:pt x="347" y="4568"/>
                  </a:cubicBezTo>
                  <a:lnTo>
                    <a:pt x="3781" y="4568"/>
                  </a:lnTo>
                  <a:cubicBezTo>
                    <a:pt x="3970" y="4568"/>
                    <a:pt x="4127" y="4411"/>
                    <a:pt x="4127" y="4222"/>
                  </a:cubicBezTo>
                  <a:lnTo>
                    <a:pt x="4127" y="3875"/>
                  </a:lnTo>
                  <a:lnTo>
                    <a:pt x="5136" y="3875"/>
                  </a:lnTo>
                  <a:cubicBezTo>
                    <a:pt x="5577" y="3844"/>
                    <a:pt x="6018" y="3718"/>
                    <a:pt x="6396" y="3434"/>
                  </a:cubicBezTo>
                  <a:cubicBezTo>
                    <a:pt x="5986" y="3277"/>
                    <a:pt x="5608" y="2930"/>
                    <a:pt x="5514" y="2489"/>
                  </a:cubicBezTo>
                  <a:lnTo>
                    <a:pt x="4442" y="2489"/>
                  </a:lnTo>
                  <a:cubicBezTo>
                    <a:pt x="3497" y="2489"/>
                    <a:pt x="2741" y="1733"/>
                    <a:pt x="2741" y="788"/>
                  </a:cubicBezTo>
                  <a:lnTo>
                    <a:pt x="2741" y="410"/>
                  </a:lnTo>
                  <a:cubicBezTo>
                    <a:pt x="2426" y="315"/>
                    <a:pt x="2206" y="189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83" name="Google Shape;6889;p88">
              <a:extLst>
                <a:ext uri="{FF2B5EF4-FFF2-40B4-BE49-F238E27FC236}">
                  <a16:creationId xmlns:a16="http://schemas.microsoft.com/office/drawing/2014/main" id="{1B48DDFC-6372-0F9B-22F1-CB948A64B0A0}"/>
                </a:ext>
              </a:extLst>
            </p:cNvPr>
            <p:cNvSpPr/>
            <p:nvPr/>
          </p:nvSpPr>
          <p:spPr>
            <a:xfrm>
              <a:off x="-33141400" y="3312350"/>
              <a:ext cx="127625" cy="138625"/>
            </a:xfrm>
            <a:custGeom>
              <a:avLst/>
              <a:gdLst/>
              <a:ahLst/>
              <a:cxnLst/>
              <a:rect l="l" t="t" r="r" b="b"/>
              <a:pathLst>
                <a:path w="5105" h="5545" extrusionOk="0">
                  <a:moveTo>
                    <a:pt x="4128" y="0"/>
                  </a:moveTo>
                  <a:lnTo>
                    <a:pt x="694" y="662"/>
                  </a:lnTo>
                  <a:lnTo>
                    <a:pt x="694" y="1040"/>
                  </a:lnTo>
                  <a:cubicBezTo>
                    <a:pt x="1103" y="1355"/>
                    <a:pt x="1387" y="1827"/>
                    <a:pt x="1387" y="2426"/>
                  </a:cubicBezTo>
                  <a:cubicBezTo>
                    <a:pt x="1387" y="3245"/>
                    <a:pt x="788" y="3938"/>
                    <a:pt x="1" y="4127"/>
                  </a:cubicBezTo>
                  <a:lnTo>
                    <a:pt x="1" y="4505"/>
                  </a:lnTo>
                  <a:cubicBezTo>
                    <a:pt x="1" y="5072"/>
                    <a:pt x="473" y="5545"/>
                    <a:pt x="1009" y="5545"/>
                  </a:cubicBezTo>
                  <a:lnTo>
                    <a:pt x="2080" y="5545"/>
                  </a:lnTo>
                  <a:cubicBezTo>
                    <a:pt x="2238" y="4946"/>
                    <a:pt x="2742" y="4505"/>
                    <a:pt x="3372" y="4505"/>
                  </a:cubicBezTo>
                  <a:cubicBezTo>
                    <a:pt x="3624" y="4505"/>
                    <a:pt x="3844" y="4600"/>
                    <a:pt x="4065" y="4726"/>
                  </a:cubicBezTo>
                  <a:lnTo>
                    <a:pt x="4065" y="4127"/>
                  </a:lnTo>
                  <a:lnTo>
                    <a:pt x="4128" y="4127"/>
                  </a:lnTo>
                  <a:cubicBezTo>
                    <a:pt x="4443" y="4064"/>
                    <a:pt x="4758" y="3938"/>
                    <a:pt x="4916" y="3655"/>
                  </a:cubicBezTo>
                  <a:cubicBezTo>
                    <a:pt x="5105" y="3340"/>
                    <a:pt x="5105" y="2993"/>
                    <a:pt x="4947" y="2678"/>
                  </a:cubicBezTo>
                  <a:lnTo>
                    <a:pt x="4128" y="1008"/>
                  </a:lnTo>
                  <a:lnTo>
                    <a:pt x="41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84" name="Google Shape;6890;p88">
              <a:extLst>
                <a:ext uri="{FF2B5EF4-FFF2-40B4-BE49-F238E27FC236}">
                  <a16:creationId xmlns:a16="http://schemas.microsoft.com/office/drawing/2014/main" id="{01D1076A-63B4-C4E0-EAE6-A3930913BDC1}"/>
                </a:ext>
              </a:extLst>
            </p:cNvPr>
            <p:cNvSpPr/>
            <p:nvPr/>
          </p:nvSpPr>
          <p:spPr>
            <a:xfrm>
              <a:off x="-33122499" y="3226875"/>
              <a:ext cx="122125" cy="83925"/>
            </a:xfrm>
            <a:custGeom>
              <a:avLst/>
              <a:gdLst/>
              <a:ahLst/>
              <a:cxnLst/>
              <a:rect l="l" t="t" r="r" b="b"/>
              <a:pathLst>
                <a:path w="4885" h="3357" extrusionOk="0">
                  <a:moveTo>
                    <a:pt x="3376" y="1"/>
                  </a:moveTo>
                  <a:cubicBezTo>
                    <a:pt x="3025" y="1"/>
                    <a:pt x="2679" y="143"/>
                    <a:pt x="2427" y="426"/>
                  </a:cubicBezTo>
                  <a:lnTo>
                    <a:pt x="2143" y="678"/>
                  </a:lnTo>
                  <a:lnTo>
                    <a:pt x="1" y="678"/>
                  </a:lnTo>
                  <a:lnTo>
                    <a:pt x="1" y="3356"/>
                  </a:lnTo>
                  <a:lnTo>
                    <a:pt x="4191" y="2537"/>
                  </a:lnTo>
                  <a:lnTo>
                    <a:pt x="4349" y="2379"/>
                  </a:lnTo>
                  <a:cubicBezTo>
                    <a:pt x="4884" y="1844"/>
                    <a:pt x="4884" y="962"/>
                    <a:pt x="4349" y="426"/>
                  </a:cubicBezTo>
                  <a:cubicBezTo>
                    <a:pt x="4081" y="143"/>
                    <a:pt x="3726" y="1"/>
                    <a:pt x="3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85" name="Google Shape;6891;p88">
              <a:extLst>
                <a:ext uri="{FF2B5EF4-FFF2-40B4-BE49-F238E27FC236}">
                  <a16:creationId xmlns:a16="http://schemas.microsoft.com/office/drawing/2014/main" id="{DA096929-2E9A-339C-2B85-1B77D19C9C95}"/>
                </a:ext>
              </a:extLst>
            </p:cNvPr>
            <p:cNvSpPr/>
            <p:nvPr/>
          </p:nvSpPr>
          <p:spPr>
            <a:xfrm>
              <a:off x="-33277649" y="3245400"/>
              <a:ext cx="102400" cy="198500"/>
            </a:xfrm>
            <a:custGeom>
              <a:avLst/>
              <a:gdLst/>
              <a:ahLst/>
              <a:cxnLst/>
              <a:rect l="l" t="t" r="r" b="b"/>
              <a:pathLst>
                <a:path w="4096" h="7940" extrusionOk="0">
                  <a:moveTo>
                    <a:pt x="4096" y="0"/>
                  </a:moveTo>
                  <a:cubicBezTo>
                    <a:pt x="1828" y="95"/>
                    <a:pt x="0" y="1985"/>
                    <a:pt x="0" y="4316"/>
                  </a:cubicBezTo>
                  <a:cubicBezTo>
                    <a:pt x="0" y="5766"/>
                    <a:pt x="757" y="7120"/>
                    <a:pt x="1954" y="7939"/>
                  </a:cubicBezTo>
                  <a:lnTo>
                    <a:pt x="3592" y="5829"/>
                  </a:lnTo>
                  <a:cubicBezTo>
                    <a:pt x="3466" y="5576"/>
                    <a:pt x="3434" y="5356"/>
                    <a:pt x="3434" y="5104"/>
                  </a:cubicBezTo>
                  <a:cubicBezTo>
                    <a:pt x="3434" y="4568"/>
                    <a:pt x="3718" y="4033"/>
                    <a:pt x="4096" y="3718"/>
                  </a:cubicBezTo>
                  <a:lnTo>
                    <a:pt x="40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86" name="Google Shape;6922;p88">
            <a:extLst>
              <a:ext uri="{FF2B5EF4-FFF2-40B4-BE49-F238E27FC236}">
                <a16:creationId xmlns:a16="http://schemas.microsoft.com/office/drawing/2014/main" id="{DC9A689D-DB50-BE29-9930-9C4974E07630}"/>
              </a:ext>
            </a:extLst>
          </p:cNvPr>
          <p:cNvGrpSpPr/>
          <p:nvPr/>
        </p:nvGrpSpPr>
        <p:grpSpPr>
          <a:xfrm>
            <a:off x="6627577" y="1222521"/>
            <a:ext cx="564811" cy="600563"/>
            <a:chOff x="-34755224" y="3202075"/>
            <a:chExt cx="274100" cy="291450"/>
          </a:xfrm>
          <a:solidFill>
            <a:srgbClr val="0465A0"/>
          </a:solidFill>
        </p:grpSpPr>
        <p:sp>
          <p:nvSpPr>
            <p:cNvPr id="87" name="Google Shape;6923;p88">
              <a:extLst>
                <a:ext uri="{FF2B5EF4-FFF2-40B4-BE49-F238E27FC236}">
                  <a16:creationId xmlns:a16="http://schemas.microsoft.com/office/drawing/2014/main" id="{DD2D76F1-2A43-F35A-53BF-48EFC466744E}"/>
                </a:ext>
              </a:extLst>
            </p:cNvPr>
            <p:cNvSpPr/>
            <p:nvPr/>
          </p:nvSpPr>
          <p:spPr>
            <a:xfrm>
              <a:off x="-34703249" y="3389525"/>
              <a:ext cx="84300" cy="34675"/>
            </a:xfrm>
            <a:custGeom>
              <a:avLst/>
              <a:gdLst/>
              <a:ahLst/>
              <a:cxnLst/>
              <a:rect l="l" t="t" r="r" b="b"/>
              <a:pathLst>
                <a:path w="3372" h="1387" extrusionOk="0">
                  <a:moveTo>
                    <a:pt x="1670" y="1"/>
                  </a:moveTo>
                  <a:cubicBezTo>
                    <a:pt x="883" y="1"/>
                    <a:pt x="158" y="599"/>
                    <a:pt x="0" y="1387"/>
                  </a:cubicBezTo>
                  <a:lnTo>
                    <a:pt x="3371" y="1387"/>
                  </a:lnTo>
                  <a:cubicBezTo>
                    <a:pt x="3214" y="599"/>
                    <a:pt x="2489" y="1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88" name="Google Shape;6924;p88">
              <a:extLst>
                <a:ext uri="{FF2B5EF4-FFF2-40B4-BE49-F238E27FC236}">
                  <a16:creationId xmlns:a16="http://schemas.microsoft.com/office/drawing/2014/main" id="{4082D368-91EF-9A1E-7909-9ECF24BD8578}"/>
                </a:ext>
              </a:extLst>
            </p:cNvPr>
            <p:cNvSpPr/>
            <p:nvPr/>
          </p:nvSpPr>
          <p:spPr>
            <a:xfrm>
              <a:off x="-34636301" y="3348575"/>
              <a:ext cx="69325" cy="75625"/>
            </a:xfrm>
            <a:custGeom>
              <a:avLst/>
              <a:gdLst/>
              <a:ahLst/>
              <a:cxnLst/>
              <a:rect l="l" t="t" r="r" b="b"/>
              <a:pathLst>
                <a:path w="2773" h="3025" extrusionOk="0">
                  <a:moveTo>
                    <a:pt x="2111" y="0"/>
                  </a:moveTo>
                  <a:lnTo>
                    <a:pt x="1387" y="221"/>
                  </a:lnTo>
                  <a:cubicBezTo>
                    <a:pt x="1298" y="265"/>
                    <a:pt x="1179" y="290"/>
                    <a:pt x="1049" y="290"/>
                  </a:cubicBezTo>
                  <a:cubicBezTo>
                    <a:pt x="808" y="290"/>
                    <a:pt x="531" y="205"/>
                    <a:pt x="347" y="0"/>
                  </a:cubicBezTo>
                  <a:lnTo>
                    <a:pt x="347" y="0"/>
                  </a:lnTo>
                  <a:cubicBezTo>
                    <a:pt x="378" y="63"/>
                    <a:pt x="378" y="189"/>
                    <a:pt x="378" y="315"/>
                  </a:cubicBezTo>
                  <a:cubicBezTo>
                    <a:pt x="378" y="662"/>
                    <a:pt x="221" y="977"/>
                    <a:pt x="0" y="1229"/>
                  </a:cubicBezTo>
                  <a:cubicBezTo>
                    <a:pt x="725" y="1575"/>
                    <a:pt x="1229" y="2237"/>
                    <a:pt x="1355" y="3025"/>
                  </a:cubicBezTo>
                  <a:lnTo>
                    <a:pt x="2773" y="3025"/>
                  </a:lnTo>
                  <a:lnTo>
                    <a:pt x="2773" y="221"/>
                  </a:lnTo>
                  <a:cubicBezTo>
                    <a:pt x="2521" y="189"/>
                    <a:pt x="2300" y="126"/>
                    <a:pt x="21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89" name="Google Shape;6925;p88">
              <a:extLst>
                <a:ext uri="{FF2B5EF4-FFF2-40B4-BE49-F238E27FC236}">
                  <a16:creationId xmlns:a16="http://schemas.microsoft.com/office/drawing/2014/main" id="{3EE604B7-A7B5-CEA2-EA27-FD02B9959E9C}"/>
                </a:ext>
              </a:extLst>
            </p:cNvPr>
            <p:cNvSpPr/>
            <p:nvPr/>
          </p:nvSpPr>
          <p:spPr>
            <a:xfrm>
              <a:off x="-34752874" y="3253275"/>
              <a:ext cx="126050" cy="170925"/>
            </a:xfrm>
            <a:custGeom>
              <a:avLst/>
              <a:gdLst/>
              <a:ahLst/>
              <a:cxnLst/>
              <a:rect l="l" t="t" r="r" b="b"/>
              <a:pathLst>
                <a:path w="5042" h="6837" extrusionOk="0">
                  <a:moveTo>
                    <a:pt x="1" y="0"/>
                  </a:moveTo>
                  <a:lnTo>
                    <a:pt x="1" y="6837"/>
                  </a:lnTo>
                  <a:lnTo>
                    <a:pt x="1418" y="6837"/>
                  </a:lnTo>
                  <a:cubicBezTo>
                    <a:pt x="1450" y="6018"/>
                    <a:pt x="1954" y="5356"/>
                    <a:pt x="2679" y="4978"/>
                  </a:cubicBezTo>
                  <a:cubicBezTo>
                    <a:pt x="2427" y="4757"/>
                    <a:pt x="2301" y="4442"/>
                    <a:pt x="2301" y="4064"/>
                  </a:cubicBezTo>
                  <a:cubicBezTo>
                    <a:pt x="2301" y="3340"/>
                    <a:pt x="2931" y="2710"/>
                    <a:pt x="3687" y="2710"/>
                  </a:cubicBezTo>
                  <a:cubicBezTo>
                    <a:pt x="4128" y="2710"/>
                    <a:pt x="4474" y="2899"/>
                    <a:pt x="4758" y="3214"/>
                  </a:cubicBezTo>
                  <a:cubicBezTo>
                    <a:pt x="4726" y="3056"/>
                    <a:pt x="4758" y="2899"/>
                    <a:pt x="4789" y="2741"/>
                  </a:cubicBezTo>
                  <a:lnTo>
                    <a:pt x="5041" y="2016"/>
                  </a:lnTo>
                  <a:cubicBezTo>
                    <a:pt x="4821" y="1607"/>
                    <a:pt x="4758" y="1134"/>
                    <a:pt x="4758" y="662"/>
                  </a:cubicBezTo>
                  <a:cubicBezTo>
                    <a:pt x="4758" y="410"/>
                    <a:pt x="4789" y="189"/>
                    <a:pt x="48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90" name="Google Shape;6926;p88">
              <a:extLst>
                <a:ext uri="{FF2B5EF4-FFF2-40B4-BE49-F238E27FC236}">
                  <a16:creationId xmlns:a16="http://schemas.microsoft.com/office/drawing/2014/main" id="{4A1D7805-2D41-82DA-38FC-C192175EC89F}"/>
                </a:ext>
              </a:extLst>
            </p:cNvPr>
            <p:cNvSpPr/>
            <p:nvPr/>
          </p:nvSpPr>
          <p:spPr>
            <a:xfrm>
              <a:off x="-34677251" y="3338325"/>
              <a:ext cx="33875" cy="33900"/>
            </a:xfrm>
            <a:custGeom>
              <a:avLst/>
              <a:gdLst/>
              <a:ahLst/>
              <a:cxnLst/>
              <a:rect l="l" t="t" r="r" b="b"/>
              <a:pathLst>
                <a:path w="1355" h="1356" extrusionOk="0">
                  <a:moveTo>
                    <a:pt x="662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040"/>
                    <a:pt x="315" y="1355"/>
                    <a:pt x="662" y="1355"/>
                  </a:cubicBezTo>
                  <a:cubicBezTo>
                    <a:pt x="1040" y="1355"/>
                    <a:pt x="1355" y="1040"/>
                    <a:pt x="1355" y="694"/>
                  </a:cubicBezTo>
                  <a:cubicBezTo>
                    <a:pt x="1355" y="316"/>
                    <a:pt x="1040" y="1"/>
                    <a:pt x="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91" name="Google Shape;6927;p88">
              <a:extLst>
                <a:ext uri="{FF2B5EF4-FFF2-40B4-BE49-F238E27FC236}">
                  <a16:creationId xmlns:a16="http://schemas.microsoft.com/office/drawing/2014/main" id="{B6FD69AC-2BC3-8259-D52E-FD7DAFDAF90D}"/>
                </a:ext>
              </a:extLst>
            </p:cNvPr>
            <p:cNvSpPr/>
            <p:nvPr/>
          </p:nvSpPr>
          <p:spPr>
            <a:xfrm>
              <a:off x="-34618200" y="3202500"/>
              <a:ext cx="137075" cy="135850"/>
            </a:xfrm>
            <a:custGeom>
              <a:avLst/>
              <a:gdLst/>
              <a:ahLst/>
              <a:cxnLst/>
              <a:rect l="l" t="t" r="r" b="b"/>
              <a:pathLst>
                <a:path w="5483" h="5434" extrusionOk="0">
                  <a:moveTo>
                    <a:pt x="2710" y="992"/>
                  </a:moveTo>
                  <a:cubicBezTo>
                    <a:pt x="2899" y="992"/>
                    <a:pt x="3057" y="1149"/>
                    <a:pt x="3057" y="1338"/>
                  </a:cubicBezTo>
                  <a:cubicBezTo>
                    <a:pt x="3057" y="1559"/>
                    <a:pt x="2899" y="1716"/>
                    <a:pt x="2710" y="1716"/>
                  </a:cubicBezTo>
                  <a:cubicBezTo>
                    <a:pt x="2521" y="1716"/>
                    <a:pt x="2364" y="1559"/>
                    <a:pt x="2364" y="1338"/>
                  </a:cubicBezTo>
                  <a:cubicBezTo>
                    <a:pt x="2395" y="1149"/>
                    <a:pt x="2553" y="992"/>
                    <a:pt x="2710" y="992"/>
                  </a:cubicBezTo>
                  <a:close/>
                  <a:moveTo>
                    <a:pt x="2742" y="2346"/>
                  </a:moveTo>
                  <a:cubicBezTo>
                    <a:pt x="2962" y="2346"/>
                    <a:pt x="3120" y="2504"/>
                    <a:pt x="3120" y="2693"/>
                  </a:cubicBezTo>
                  <a:lnTo>
                    <a:pt x="3120" y="4079"/>
                  </a:lnTo>
                  <a:cubicBezTo>
                    <a:pt x="3120" y="4268"/>
                    <a:pt x="2962" y="4426"/>
                    <a:pt x="2742" y="4426"/>
                  </a:cubicBezTo>
                  <a:cubicBezTo>
                    <a:pt x="2553" y="4426"/>
                    <a:pt x="2395" y="4268"/>
                    <a:pt x="2395" y="4079"/>
                  </a:cubicBezTo>
                  <a:lnTo>
                    <a:pt x="2395" y="2693"/>
                  </a:lnTo>
                  <a:cubicBezTo>
                    <a:pt x="2395" y="2504"/>
                    <a:pt x="2553" y="2346"/>
                    <a:pt x="2742" y="2346"/>
                  </a:cubicBezTo>
                  <a:close/>
                  <a:moveTo>
                    <a:pt x="2646" y="0"/>
                  </a:moveTo>
                  <a:cubicBezTo>
                    <a:pt x="1359" y="0"/>
                    <a:pt x="1" y="1099"/>
                    <a:pt x="1" y="2724"/>
                  </a:cubicBezTo>
                  <a:cubicBezTo>
                    <a:pt x="1" y="3197"/>
                    <a:pt x="127" y="3638"/>
                    <a:pt x="348" y="4016"/>
                  </a:cubicBezTo>
                  <a:lnTo>
                    <a:pt x="33" y="4961"/>
                  </a:lnTo>
                  <a:cubicBezTo>
                    <a:pt x="1" y="5087"/>
                    <a:pt x="33" y="5245"/>
                    <a:pt x="127" y="5339"/>
                  </a:cubicBezTo>
                  <a:cubicBezTo>
                    <a:pt x="167" y="5399"/>
                    <a:pt x="245" y="5421"/>
                    <a:pt x="329" y="5421"/>
                  </a:cubicBezTo>
                  <a:cubicBezTo>
                    <a:pt x="377" y="5421"/>
                    <a:pt x="427" y="5414"/>
                    <a:pt x="474" y="5402"/>
                  </a:cubicBezTo>
                  <a:lnTo>
                    <a:pt x="1419" y="5087"/>
                  </a:lnTo>
                  <a:cubicBezTo>
                    <a:pt x="1797" y="5339"/>
                    <a:pt x="2238" y="5434"/>
                    <a:pt x="2742" y="5434"/>
                  </a:cubicBezTo>
                  <a:cubicBezTo>
                    <a:pt x="4254" y="5434"/>
                    <a:pt x="5483" y="4237"/>
                    <a:pt x="5483" y="2724"/>
                  </a:cubicBezTo>
                  <a:cubicBezTo>
                    <a:pt x="5483" y="1275"/>
                    <a:pt x="4317" y="78"/>
                    <a:pt x="2899" y="15"/>
                  </a:cubicBezTo>
                  <a:cubicBezTo>
                    <a:pt x="2815" y="5"/>
                    <a:pt x="2731" y="0"/>
                    <a:pt x="26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92" name="Google Shape;6928;p88">
              <a:extLst>
                <a:ext uri="{FF2B5EF4-FFF2-40B4-BE49-F238E27FC236}">
                  <a16:creationId xmlns:a16="http://schemas.microsoft.com/office/drawing/2014/main" id="{7732C4EF-7429-55E2-BDCA-0347EA7190E2}"/>
                </a:ext>
              </a:extLst>
            </p:cNvPr>
            <p:cNvSpPr/>
            <p:nvPr/>
          </p:nvSpPr>
          <p:spPr>
            <a:xfrm>
              <a:off x="-34755224" y="3440725"/>
              <a:ext cx="188250" cy="52800"/>
            </a:xfrm>
            <a:custGeom>
              <a:avLst/>
              <a:gdLst/>
              <a:ahLst/>
              <a:cxnLst/>
              <a:rect l="l" t="t" r="r" b="b"/>
              <a:pathLst>
                <a:path w="7530" h="2112" extrusionOk="0">
                  <a:moveTo>
                    <a:pt x="0" y="0"/>
                  </a:moveTo>
                  <a:lnTo>
                    <a:pt x="0" y="1071"/>
                  </a:lnTo>
                  <a:cubicBezTo>
                    <a:pt x="0" y="1670"/>
                    <a:pt x="473" y="2111"/>
                    <a:pt x="1040" y="2111"/>
                  </a:cubicBezTo>
                  <a:lnTo>
                    <a:pt x="6490" y="2111"/>
                  </a:lnTo>
                  <a:cubicBezTo>
                    <a:pt x="7057" y="2111"/>
                    <a:pt x="7530" y="1639"/>
                    <a:pt x="7530" y="1071"/>
                  </a:cubicBezTo>
                  <a:lnTo>
                    <a:pt x="75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93" name="Google Shape;6929;p88">
              <a:extLst>
                <a:ext uri="{FF2B5EF4-FFF2-40B4-BE49-F238E27FC236}">
                  <a16:creationId xmlns:a16="http://schemas.microsoft.com/office/drawing/2014/main" id="{D90E36AD-3AB5-B95B-5268-948C288B36A6}"/>
                </a:ext>
              </a:extLst>
            </p:cNvPr>
            <p:cNvSpPr/>
            <p:nvPr/>
          </p:nvSpPr>
          <p:spPr>
            <a:xfrm>
              <a:off x="-34754449" y="3202075"/>
              <a:ext cx="153600" cy="33900"/>
            </a:xfrm>
            <a:custGeom>
              <a:avLst/>
              <a:gdLst/>
              <a:ahLst/>
              <a:cxnLst/>
              <a:rect l="l" t="t" r="r" b="b"/>
              <a:pathLst>
                <a:path w="6144" h="1356" extrusionOk="0">
                  <a:moveTo>
                    <a:pt x="1040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1355"/>
                  </a:lnTo>
                  <a:lnTo>
                    <a:pt x="5104" y="1355"/>
                  </a:lnTo>
                  <a:cubicBezTo>
                    <a:pt x="5293" y="819"/>
                    <a:pt x="5672" y="347"/>
                    <a:pt x="61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94" name="Google Shape;6981;p88">
            <a:extLst>
              <a:ext uri="{FF2B5EF4-FFF2-40B4-BE49-F238E27FC236}">
                <a16:creationId xmlns:a16="http://schemas.microsoft.com/office/drawing/2014/main" id="{6EAE658C-41F7-B7F3-8F34-90E427E3886D}"/>
              </a:ext>
            </a:extLst>
          </p:cNvPr>
          <p:cNvGrpSpPr/>
          <p:nvPr/>
        </p:nvGrpSpPr>
        <p:grpSpPr>
          <a:xfrm>
            <a:off x="7353717" y="1222087"/>
            <a:ext cx="608651" cy="601439"/>
            <a:chOff x="-34408675" y="3202075"/>
            <a:chExt cx="295375" cy="291875"/>
          </a:xfrm>
          <a:solidFill>
            <a:srgbClr val="0465A0"/>
          </a:solidFill>
        </p:grpSpPr>
        <p:sp>
          <p:nvSpPr>
            <p:cNvPr id="95" name="Google Shape;6982;p88">
              <a:extLst>
                <a:ext uri="{FF2B5EF4-FFF2-40B4-BE49-F238E27FC236}">
                  <a16:creationId xmlns:a16="http://schemas.microsoft.com/office/drawing/2014/main" id="{D142A2B2-978A-439F-7FDA-83E4E6C24BFA}"/>
                </a:ext>
              </a:extLst>
            </p:cNvPr>
            <p:cNvSpPr/>
            <p:nvPr/>
          </p:nvSpPr>
          <p:spPr>
            <a:xfrm>
              <a:off x="-34274776" y="3202075"/>
              <a:ext cx="161475" cy="161475"/>
            </a:xfrm>
            <a:custGeom>
              <a:avLst/>
              <a:gdLst/>
              <a:ahLst/>
              <a:cxnLst/>
              <a:rect l="l" t="t" r="r" b="b"/>
              <a:pathLst>
                <a:path w="6459" h="6459" extrusionOk="0">
                  <a:moveTo>
                    <a:pt x="3718" y="0"/>
                  </a:moveTo>
                  <a:cubicBezTo>
                    <a:pt x="3560" y="0"/>
                    <a:pt x="3434" y="63"/>
                    <a:pt x="3403" y="189"/>
                  </a:cubicBezTo>
                  <a:cubicBezTo>
                    <a:pt x="3340" y="315"/>
                    <a:pt x="3340" y="473"/>
                    <a:pt x="3466" y="536"/>
                  </a:cubicBezTo>
                  <a:lnTo>
                    <a:pt x="4190" y="1261"/>
                  </a:lnTo>
                  <a:lnTo>
                    <a:pt x="1260" y="4159"/>
                  </a:lnTo>
                  <a:lnTo>
                    <a:pt x="567" y="3466"/>
                  </a:lnTo>
                  <a:cubicBezTo>
                    <a:pt x="496" y="3395"/>
                    <a:pt x="390" y="3360"/>
                    <a:pt x="288" y="3360"/>
                  </a:cubicBezTo>
                  <a:cubicBezTo>
                    <a:pt x="254" y="3360"/>
                    <a:pt x="221" y="3363"/>
                    <a:pt x="189" y="3371"/>
                  </a:cubicBezTo>
                  <a:cubicBezTo>
                    <a:pt x="95" y="3403"/>
                    <a:pt x="0" y="3560"/>
                    <a:pt x="0" y="3686"/>
                  </a:cubicBezTo>
                  <a:lnTo>
                    <a:pt x="0" y="6081"/>
                  </a:lnTo>
                  <a:cubicBezTo>
                    <a:pt x="0" y="6301"/>
                    <a:pt x="158" y="6459"/>
                    <a:pt x="347" y="6459"/>
                  </a:cubicBezTo>
                  <a:lnTo>
                    <a:pt x="2773" y="6459"/>
                  </a:lnTo>
                  <a:cubicBezTo>
                    <a:pt x="2930" y="6459"/>
                    <a:pt x="3025" y="6364"/>
                    <a:pt x="3088" y="6238"/>
                  </a:cubicBezTo>
                  <a:cubicBezTo>
                    <a:pt x="3119" y="6144"/>
                    <a:pt x="3119" y="5986"/>
                    <a:pt x="2993" y="5892"/>
                  </a:cubicBezTo>
                  <a:lnTo>
                    <a:pt x="2300" y="5199"/>
                  </a:lnTo>
                  <a:lnTo>
                    <a:pt x="5198" y="2269"/>
                  </a:lnTo>
                  <a:lnTo>
                    <a:pt x="5923" y="2993"/>
                  </a:lnTo>
                  <a:cubicBezTo>
                    <a:pt x="5969" y="3039"/>
                    <a:pt x="6066" y="3069"/>
                    <a:pt x="6164" y="3069"/>
                  </a:cubicBezTo>
                  <a:cubicBezTo>
                    <a:pt x="6200" y="3069"/>
                    <a:pt x="6236" y="3065"/>
                    <a:pt x="6270" y="3056"/>
                  </a:cubicBezTo>
                  <a:cubicBezTo>
                    <a:pt x="6396" y="3025"/>
                    <a:pt x="6459" y="2867"/>
                    <a:pt x="6459" y="2741"/>
                  </a:cubicBezTo>
                  <a:lnTo>
                    <a:pt x="6459" y="347"/>
                  </a:lnTo>
                  <a:cubicBezTo>
                    <a:pt x="6459" y="158"/>
                    <a:pt x="6301" y="0"/>
                    <a:pt x="61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96" name="Google Shape;6983;p88">
              <a:extLst>
                <a:ext uri="{FF2B5EF4-FFF2-40B4-BE49-F238E27FC236}">
                  <a16:creationId xmlns:a16="http://schemas.microsoft.com/office/drawing/2014/main" id="{582599ED-67C4-D158-ABEB-EF524590A590}"/>
                </a:ext>
              </a:extLst>
            </p:cNvPr>
            <p:cNvSpPr/>
            <p:nvPr/>
          </p:nvSpPr>
          <p:spPr>
            <a:xfrm>
              <a:off x="-34378751" y="3263175"/>
              <a:ext cx="76425" cy="73600"/>
            </a:xfrm>
            <a:custGeom>
              <a:avLst/>
              <a:gdLst/>
              <a:ahLst/>
              <a:cxnLst/>
              <a:rect l="l" t="t" r="r" b="b"/>
              <a:pathLst>
                <a:path w="3057" h="2944" extrusionOk="0">
                  <a:moveTo>
                    <a:pt x="970" y="1"/>
                  </a:moveTo>
                  <a:cubicBezTo>
                    <a:pt x="685" y="1"/>
                    <a:pt x="405" y="114"/>
                    <a:pt x="221" y="297"/>
                  </a:cubicBezTo>
                  <a:lnTo>
                    <a:pt x="1" y="549"/>
                  </a:lnTo>
                  <a:lnTo>
                    <a:pt x="2395" y="2944"/>
                  </a:lnTo>
                  <a:lnTo>
                    <a:pt x="2678" y="2755"/>
                  </a:lnTo>
                  <a:cubicBezTo>
                    <a:pt x="3056" y="2345"/>
                    <a:pt x="3056" y="1683"/>
                    <a:pt x="2678" y="1274"/>
                  </a:cubicBezTo>
                  <a:lnTo>
                    <a:pt x="1670" y="297"/>
                  </a:lnTo>
                  <a:cubicBezTo>
                    <a:pt x="1478" y="90"/>
                    <a:pt x="1222" y="1"/>
                    <a:pt x="9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97" name="Google Shape;6984;p88">
              <a:extLst>
                <a:ext uri="{FF2B5EF4-FFF2-40B4-BE49-F238E27FC236}">
                  <a16:creationId xmlns:a16="http://schemas.microsoft.com/office/drawing/2014/main" id="{1024AE41-08BE-C695-382B-51D354E154E5}"/>
                </a:ext>
              </a:extLst>
            </p:cNvPr>
            <p:cNvSpPr/>
            <p:nvPr/>
          </p:nvSpPr>
          <p:spPr>
            <a:xfrm>
              <a:off x="-34250375" y="3392300"/>
              <a:ext cx="77225" cy="74425"/>
            </a:xfrm>
            <a:custGeom>
              <a:avLst/>
              <a:gdLst/>
              <a:ahLst/>
              <a:cxnLst/>
              <a:rect l="l" t="t" r="r" b="b"/>
              <a:pathLst>
                <a:path w="3089" h="2977" extrusionOk="0">
                  <a:moveTo>
                    <a:pt x="999" y="0"/>
                  </a:moveTo>
                  <a:cubicBezTo>
                    <a:pt x="787" y="0"/>
                    <a:pt x="577" y="66"/>
                    <a:pt x="410" y="205"/>
                  </a:cubicBezTo>
                  <a:cubicBezTo>
                    <a:pt x="379" y="205"/>
                    <a:pt x="316" y="268"/>
                    <a:pt x="284" y="299"/>
                  </a:cubicBezTo>
                  <a:lnTo>
                    <a:pt x="1" y="583"/>
                  </a:lnTo>
                  <a:lnTo>
                    <a:pt x="2427" y="2977"/>
                  </a:lnTo>
                  <a:lnTo>
                    <a:pt x="2679" y="2693"/>
                  </a:lnTo>
                  <a:cubicBezTo>
                    <a:pt x="3088" y="2315"/>
                    <a:pt x="3088" y="1622"/>
                    <a:pt x="2679" y="1244"/>
                  </a:cubicBezTo>
                  <a:lnTo>
                    <a:pt x="1734" y="299"/>
                  </a:lnTo>
                  <a:cubicBezTo>
                    <a:pt x="1540" y="105"/>
                    <a:pt x="1267" y="0"/>
                    <a:pt x="9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98" name="Google Shape;6985;p88">
              <a:extLst>
                <a:ext uri="{FF2B5EF4-FFF2-40B4-BE49-F238E27FC236}">
                  <a16:creationId xmlns:a16="http://schemas.microsoft.com/office/drawing/2014/main" id="{2B0B3D7A-D9F1-DDBF-F7FA-AAF8344C7F03}"/>
                </a:ext>
              </a:extLst>
            </p:cNvPr>
            <p:cNvSpPr/>
            <p:nvPr/>
          </p:nvSpPr>
          <p:spPr>
            <a:xfrm>
              <a:off x="-34408675" y="3290275"/>
              <a:ext cx="207150" cy="203675"/>
            </a:xfrm>
            <a:custGeom>
              <a:avLst/>
              <a:gdLst/>
              <a:ahLst/>
              <a:cxnLst/>
              <a:rect l="l" t="t" r="r" b="b"/>
              <a:pathLst>
                <a:path w="8286" h="8147" extrusionOk="0">
                  <a:moveTo>
                    <a:pt x="725" y="1"/>
                  </a:moveTo>
                  <a:cubicBezTo>
                    <a:pt x="95" y="631"/>
                    <a:pt x="0" y="1387"/>
                    <a:pt x="284" y="2017"/>
                  </a:cubicBezTo>
                  <a:cubicBezTo>
                    <a:pt x="1387" y="4223"/>
                    <a:pt x="3938" y="6774"/>
                    <a:pt x="6270" y="7972"/>
                  </a:cubicBezTo>
                  <a:cubicBezTo>
                    <a:pt x="6499" y="8086"/>
                    <a:pt x="6745" y="8147"/>
                    <a:pt x="6996" y="8147"/>
                  </a:cubicBezTo>
                  <a:cubicBezTo>
                    <a:pt x="7434" y="8147"/>
                    <a:pt x="7886" y="7963"/>
                    <a:pt x="8286" y="7562"/>
                  </a:cubicBezTo>
                  <a:lnTo>
                    <a:pt x="7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99" name="Google Shape;7015;p88">
            <a:extLst>
              <a:ext uri="{FF2B5EF4-FFF2-40B4-BE49-F238E27FC236}">
                <a16:creationId xmlns:a16="http://schemas.microsoft.com/office/drawing/2014/main" id="{9E4284CB-AA9B-4CF5-7B68-346F99F538AA}"/>
              </a:ext>
            </a:extLst>
          </p:cNvPr>
          <p:cNvGrpSpPr/>
          <p:nvPr/>
        </p:nvGrpSpPr>
        <p:grpSpPr>
          <a:xfrm>
            <a:off x="10894401" y="2239460"/>
            <a:ext cx="664811" cy="661853"/>
            <a:chOff x="-30735200" y="3552550"/>
            <a:chExt cx="292225" cy="290925"/>
          </a:xfrm>
          <a:solidFill>
            <a:srgbClr val="0465A0"/>
          </a:solidFill>
        </p:grpSpPr>
        <p:sp>
          <p:nvSpPr>
            <p:cNvPr id="100" name="Google Shape;7016;p88">
              <a:extLst>
                <a:ext uri="{FF2B5EF4-FFF2-40B4-BE49-F238E27FC236}">
                  <a16:creationId xmlns:a16="http://schemas.microsoft.com/office/drawing/2014/main" id="{F24470A7-36CD-F8B0-0C36-F84BEE12332F}"/>
                </a:ext>
              </a:extLst>
            </p:cNvPr>
            <p:cNvSpPr/>
            <p:nvPr/>
          </p:nvSpPr>
          <p:spPr>
            <a:xfrm>
              <a:off x="-30613899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7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01" name="Google Shape;7017;p88">
              <a:extLst>
                <a:ext uri="{FF2B5EF4-FFF2-40B4-BE49-F238E27FC236}">
                  <a16:creationId xmlns:a16="http://schemas.microsoft.com/office/drawing/2014/main" id="{AA0DDFE5-7B86-8A66-5524-C18FF998DA65}"/>
                </a:ext>
              </a:extLst>
            </p:cNvPr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sp>
        <p:nvSpPr>
          <p:cNvPr id="102" name="Google Shape;6799;p88">
            <a:extLst>
              <a:ext uri="{FF2B5EF4-FFF2-40B4-BE49-F238E27FC236}">
                <a16:creationId xmlns:a16="http://schemas.microsoft.com/office/drawing/2014/main" id="{A7A0E718-5732-37F5-6C6B-F6A41B81ED42}"/>
              </a:ext>
            </a:extLst>
          </p:cNvPr>
          <p:cNvSpPr/>
          <p:nvPr/>
        </p:nvSpPr>
        <p:spPr>
          <a:xfrm>
            <a:off x="5795468" y="2277203"/>
            <a:ext cx="593619" cy="595197"/>
          </a:xfrm>
          <a:custGeom>
            <a:avLst/>
            <a:gdLst/>
            <a:ahLst/>
            <a:cxnLst/>
            <a:rect l="l" t="t" r="r" b="b"/>
            <a:pathLst>
              <a:path w="11658" h="11689" extrusionOk="0">
                <a:moveTo>
                  <a:pt x="7877" y="1386"/>
                </a:moveTo>
                <a:cubicBezTo>
                  <a:pt x="9232" y="1386"/>
                  <a:pt x="10303" y="2458"/>
                  <a:pt x="10303" y="3781"/>
                </a:cubicBezTo>
                <a:lnTo>
                  <a:pt x="10303" y="4883"/>
                </a:lnTo>
                <a:cubicBezTo>
                  <a:pt x="10240" y="4883"/>
                  <a:pt x="10209" y="4946"/>
                  <a:pt x="10177" y="4946"/>
                </a:cubicBezTo>
                <a:cubicBezTo>
                  <a:pt x="10019" y="4190"/>
                  <a:pt x="9704" y="3529"/>
                  <a:pt x="9200" y="2962"/>
                </a:cubicBezTo>
                <a:lnTo>
                  <a:pt x="7720" y="4442"/>
                </a:lnTo>
                <a:cubicBezTo>
                  <a:pt x="8192" y="5072"/>
                  <a:pt x="8318" y="5860"/>
                  <a:pt x="8098" y="6648"/>
                </a:cubicBezTo>
                <a:cubicBezTo>
                  <a:pt x="8003" y="6868"/>
                  <a:pt x="7877" y="7057"/>
                  <a:pt x="7720" y="7278"/>
                </a:cubicBezTo>
                <a:lnTo>
                  <a:pt x="9200" y="8727"/>
                </a:lnTo>
                <a:cubicBezTo>
                  <a:pt x="9673" y="8160"/>
                  <a:pt x="10019" y="7498"/>
                  <a:pt x="10177" y="6742"/>
                </a:cubicBezTo>
                <a:cubicBezTo>
                  <a:pt x="10209" y="6742"/>
                  <a:pt x="10240" y="6805"/>
                  <a:pt x="10303" y="6805"/>
                </a:cubicBezTo>
                <a:lnTo>
                  <a:pt x="10303" y="7908"/>
                </a:lnTo>
                <a:cubicBezTo>
                  <a:pt x="10303" y="9231"/>
                  <a:pt x="9232" y="10302"/>
                  <a:pt x="7877" y="10302"/>
                </a:cubicBezTo>
                <a:lnTo>
                  <a:pt x="6774" y="10302"/>
                </a:lnTo>
                <a:cubicBezTo>
                  <a:pt x="6774" y="10271"/>
                  <a:pt x="6743" y="10208"/>
                  <a:pt x="6743" y="10176"/>
                </a:cubicBezTo>
                <a:cubicBezTo>
                  <a:pt x="7499" y="10019"/>
                  <a:pt x="8161" y="9704"/>
                  <a:pt x="8728" y="9200"/>
                </a:cubicBezTo>
                <a:lnTo>
                  <a:pt x="7279" y="7750"/>
                </a:lnTo>
                <a:cubicBezTo>
                  <a:pt x="7058" y="7908"/>
                  <a:pt x="6869" y="8002"/>
                  <a:pt x="6648" y="8097"/>
                </a:cubicBezTo>
                <a:cubicBezTo>
                  <a:pt x="6365" y="8160"/>
                  <a:pt x="6081" y="8223"/>
                  <a:pt x="5861" y="8223"/>
                </a:cubicBezTo>
                <a:cubicBezTo>
                  <a:pt x="5325" y="8223"/>
                  <a:pt x="4821" y="8065"/>
                  <a:pt x="4443" y="7750"/>
                </a:cubicBezTo>
                <a:lnTo>
                  <a:pt x="2962" y="9200"/>
                </a:lnTo>
                <a:cubicBezTo>
                  <a:pt x="3529" y="9672"/>
                  <a:pt x="4191" y="10019"/>
                  <a:pt x="4947" y="10176"/>
                </a:cubicBezTo>
                <a:cubicBezTo>
                  <a:pt x="4947" y="10208"/>
                  <a:pt x="4916" y="10271"/>
                  <a:pt x="4916" y="10302"/>
                </a:cubicBezTo>
                <a:lnTo>
                  <a:pt x="3813" y="10302"/>
                </a:lnTo>
                <a:cubicBezTo>
                  <a:pt x="2458" y="10302"/>
                  <a:pt x="1387" y="9231"/>
                  <a:pt x="1387" y="7908"/>
                </a:cubicBezTo>
                <a:lnTo>
                  <a:pt x="1387" y="6805"/>
                </a:lnTo>
                <a:cubicBezTo>
                  <a:pt x="1450" y="6805"/>
                  <a:pt x="1482" y="6742"/>
                  <a:pt x="1513" y="6742"/>
                </a:cubicBezTo>
                <a:cubicBezTo>
                  <a:pt x="1671" y="7498"/>
                  <a:pt x="1986" y="8160"/>
                  <a:pt x="2490" y="8727"/>
                </a:cubicBezTo>
                <a:lnTo>
                  <a:pt x="3971" y="7278"/>
                </a:lnTo>
                <a:cubicBezTo>
                  <a:pt x="3498" y="6648"/>
                  <a:pt x="3372" y="5860"/>
                  <a:pt x="3592" y="5072"/>
                </a:cubicBezTo>
                <a:cubicBezTo>
                  <a:pt x="3687" y="4820"/>
                  <a:pt x="3813" y="4631"/>
                  <a:pt x="3971" y="4442"/>
                </a:cubicBezTo>
                <a:lnTo>
                  <a:pt x="2490" y="2962"/>
                </a:lnTo>
                <a:cubicBezTo>
                  <a:pt x="2017" y="3529"/>
                  <a:pt x="1671" y="4190"/>
                  <a:pt x="1513" y="4946"/>
                </a:cubicBezTo>
                <a:cubicBezTo>
                  <a:pt x="1482" y="4946"/>
                  <a:pt x="1450" y="4883"/>
                  <a:pt x="1387" y="4883"/>
                </a:cubicBezTo>
                <a:lnTo>
                  <a:pt x="1387" y="3781"/>
                </a:lnTo>
                <a:cubicBezTo>
                  <a:pt x="1387" y="2458"/>
                  <a:pt x="2458" y="1386"/>
                  <a:pt x="3813" y="1386"/>
                </a:cubicBezTo>
                <a:lnTo>
                  <a:pt x="4916" y="1386"/>
                </a:lnTo>
                <a:cubicBezTo>
                  <a:pt x="4916" y="1418"/>
                  <a:pt x="4947" y="1481"/>
                  <a:pt x="4947" y="1512"/>
                </a:cubicBezTo>
                <a:cubicBezTo>
                  <a:pt x="4191" y="1670"/>
                  <a:pt x="3529" y="1985"/>
                  <a:pt x="2962" y="2489"/>
                </a:cubicBezTo>
                <a:lnTo>
                  <a:pt x="4443" y="3938"/>
                </a:lnTo>
                <a:cubicBezTo>
                  <a:pt x="4632" y="3781"/>
                  <a:pt x="4821" y="3686"/>
                  <a:pt x="5073" y="3592"/>
                </a:cubicBezTo>
                <a:cubicBezTo>
                  <a:pt x="5339" y="3496"/>
                  <a:pt x="5605" y="3451"/>
                  <a:pt x="5865" y="3451"/>
                </a:cubicBezTo>
                <a:cubicBezTo>
                  <a:pt x="6375" y="3451"/>
                  <a:pt x="6861" y="3625"/>
                  <a:pt x="7279" y="3938"/>
                </a:cubicBezTo>
                <a:lnTo>
                  <a:pt x="8728" y="2489"/>
                </a:lnTo>
                <a:cubicBezTo>
                  <a:pt x="8161" y="2016"/>
                  <a:pt x="7499" y="1670"/>
                  <a:pt x="6743" y="1512"/>
                </a:cubicBezTo>
                <a:cubicBezTo>
                  <a:pt x="6743" y="1481"/>
                  <a:pt x="6774" y="1418"/>
                  <a:pt x="6774" y="1386"/>
                </a:cubicBezTo>
                <a:close/>
                <a:moveTo>
                  <a:pt x="5829" y="0"/>
                </a:moveTo>
                <a:cubicBezTo>
                  <a:pt x="5420" y="0"/>
                  <a:pt x="5010" y="315"/>
                  <a:pt x="4884" y="725"/>
                </a:cubicBezTo>
                <a:lnTo>
                  <a:pt x="3782" y="725"/>
                </a:lnTo>
                <a:cubicBezTo>
                  <a:pt x="2112" y="725"/>
                  <a:pt x="726" y="2111"/>
                  <a:pt x="726" y="3781"/>
                </a:cubicBezTo>
                <a:lnTo>
                  <a:pt x="726" y="4883"/>
                </a:lnTo>
                <a:cubicBezTo>
                  <a:pt x="316" y="5041"/>
                  <a:pt x="1" y="5419"/>
                  <a:pt x="1" y="5829"/>
                </a:cubicBezTo>
                <a:cubicBezTo>
                  <a:pt x="1" y="6270"/>
                  <a:pt x="316" y="6679"/>
                  <a:pt x="726" y="6774"/>
                </a:cubicBezTo>
                <a:lnTo>
                  <a:pt x="726" y="7876"/>
                </a:lnTo>
                <a:cubicBezTo>
                  <a:pt x="726" y="9578"/>
                  <a:pt x="2112" y="10964"/>
                  <a:pt x="3782" y="10964"/>
                </a:cubicBezTo>
                <a:lnTo>
                  <a:pt x="4884" y="10964"/>
                </a:lnTo>
                <a:cubicBezTo>
                  <a:pt x="5042" y="11342"/>
                  <a:pt x="5420" y="11688"/>
                  <a:pt x="5829" y="11688"/>
                </a:cubicBezTo>
                <a:cubicBezTo>
                  <a:pt x="6270" y="11688"/>
                  <a:pt x="6680" y="11342"/>
                  <a:pt x="6774" y="10964"/>
                </a:cubicBezTo>
                <a:lnTo>
                  <a:pt x="7877" y="10964"/>
                </a:lnTo>
                <a:cubicBezTo>
                  <a:pt x="9578" y="10964"/>
                  <a:pt x="10965" y="9578"/>
                  <a:pt x="10965" y="7876"/>
                </a:cubicBezTo>
                <a:lnTo>
                  <a:pt x="10965" y="6774"/>
                </a:lnTo>
                <a:cubicBezTo>
                  <a:pt x="11343" y="6616"/>
                  <a:pt x="11658" y="6270"/>
                  <a:pt x="11658" y="5829"/>
                </a:cubicBezTo>
                <a:cubicBezTo>
                  <a:pt x="11658" y="5419"/>
                  <a:pt x="11343" y="5072"/>
                  <a:pt x="10965" y="4883"/>
                </a:cubicBezTo>
                <a:lnTo>
                  <a:pt x="10965" y="3781"/>
                </a:lnTo>
                <a:cubicBezTo>
                  <a:pt x="10965" y="2111"/>
                  <a:pt x="9578" y="725"/>
                  <a:pt x="7877" y="725"/>
                </a:cubicBezTo>
                <a:lnTo>
                  <a:pt x="6774" y="725"/>
                </a:lnTo>
                <a:cubicBezTo>
                  <a:pt x="6617" y="315"/>
                  <a:pt x="6270" y="0"/>
                  <a:pt x="5829" y="0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/>
          </a:lstStyle>
          <a:p>
            <a:endParaRPr sz="1400"/>
          </a:p>
        </p:txBody>
      </p:sp>
      <p:grpSp>
        <p:nvGrpSpPr>
          <p:cNvPr id="103" name="Google Shape;6862;p88">
            <a:extLst>
              <a:ext uri="{FF2B5EF4-FFF2-40B4-BE49-F238E27FC236}">
                <a16:creationId xmlns:a16="http://schemas.microsoft.com/office/drawing/2014/main" id="{117DE029-C1BC-A41B-A023-F4B98AAC1FC4}"/>
              </a:ext>
            </a:extLst>
          </p:cNvPr>
          <p:cNvGrpSpPr/>
          <p:nvPr/>
        </p:nvGrpSpPr>
        <p:grpSpPr>
          <a:xfrm>
            <a:off x="6543579" y="2275186"/>
            <a:ext cx="614444" cy="598967"/>
            <a:chOff x="-31817401" y="3910025"/>
            <a:chExt cx="301675" cy="294075"/>
          </a:xfrm>
          <a:solidFill>
            <a:srgbClr val="0465A0"/>
          </a:solidFill>
        </p:grpSpPr>
        <p:sp>
          <p:nvSpPr>
            <p:cNvPr id="104" name="Google Shape;6863;p88">
              <a:extLst>
                <a:ext uri="{FF2B5EF4-FFF2-40B4-BE49-F238E27FC236}">
                  <a16:creationId xmlns:a16="http://schemas.microsoft.com/office/drawing/2014/main" id="{329B8CF9-562C-7C5E-4D3F-297990A774F3}"/>
                </a:ext>
              </a:extLst>
            </p:cNvPr>
            <p:cNvSpPr/>
            <p:nvPr/>
          </p:nvSpPr>
          <p:spPr>
            <a:xfrm>
              <a:off x="-31817401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05" name="Google Shape;6864;p88">
              <a:extLst>
                <a:ext uri="{FF2B5EF4-FFF2-40B4-BE49-F238E27FC236}">
                  <a16:creationId xmlns:a16="http://schemas.microsoft.com/office/drawing/2014/main" id="{ADCE1954-2361-F790-5D02-3EDF18D85ABD}"/>
                </a:ext>
              </a:extLst>
            </p:cNvPr>
            <p:cNvSpPr/>
            <p:nvPr/>
          </p:nvSpPr>
          <p:spPr>
            <a:xfrm>
              <a:off x="-31816601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06" name="Google Shape;6865;p88">
              <a:extLst>
                <a:ext uri="{FF2B5EF4-FFF2-40B4-BE49-F238E27FC236}">
                  <a16:creationId xmlns:a16="http://schemas.microsoft.com/office/drawing/2014/main" id="{FE0B071E-3FB8-8755-8D54-8046574DBA98}"/>
                </a:ext>
              </a:extLst>
            </p:cNvPr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107" name="Google Shape;6913;p88">
            <a:extLst>
              <a:ext uri="{FF2B5EF4-FFF2-40B4-BE49-F238E27FC236}">
                <a16:creationId xmlns:a16="http://schemas.microsoft.com/office/drawing/2014/main" id="{FEB36CDE-FF77-C57B-56A5-C7AB58A6BF47}"/>
              </a:ext>
            </a:extLst>
          </p:cNvPr>
          <p:cNvGrpSpPr/>
          <p:nvPr/>
        </p:nvGrpSpPr>
        <p:grpSpPr>
          <a:xfrm>
            <a:off x="7300492" y="2275464"/>
            <a:ext cx="600035" cy="598405"/>
            <a:chOff x="-31455100" y="3909350"/>
            <a:chExt cx="294600" cy="293800"/>
          </a:xfrm>
          <a:solidFill>
            <a:srgbClr val="0465A0"/>
          </a:solidFill>
        </p:grpSpPr>
        <p:sp>
          <p:nvSpPr>
            <p:cNvPr id="108" name="Google Shape;6914;p88">
              <a:extLst>
                <a:ext uri="{FF2B5EF4-FFF2-40B4-BE49-F238E27FC236}">
                  <a16:creationId xmlns:a16="http://schemas.microsoft.com/office/drawing/2014/main" id="{8EA5C96A-993B-BEEE-9D68-8B136824CA14}"/>
                </a:ext>
              </a:extLst>
            </p:cNvPr>
            <p:cNvSpPr/>
            <p:nvPr/>
          </p:nvSpPr>
          <p:spPr>
            <a:xfrm>
              <a:off x="-31455100" y="390935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09" name="Google Shape;6915;p88">
              <a:extLst>
                <a:ext uri="{FF2B5EF4-FFF2-40B4-BE49-F238E27FC236}">
                  <a16:creationId xmlns:a16="http://schemas.microsoft.com/office/drawing/2014/main" id="{B2F1F415-EF42-A284-AAD2-36B9A3B665FA}"/>
                </a:ext>
              </a:extLst>
            </p:cNvPr>
            <p:cNvSpPr/>
            <p:nvPr/>
          </p:nvSpPr>
          <p:spPr>
            <a:xfrm>
              <a:off x="-31455100" y="3997350"/>
              <a:ext cx="215050" cy="205025"/>
            </a:xfrm>
            <a:custGeom>
              <a:avLst/>
              <a:gdLst/>
              <a:ahLst/>
              <a:cxnLst/>
              <a:rect l="l" t="t" r="r" b="b"/>
              <a:pathLst>
                <a:path w="8602" h="8201" extrusionOk="0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110" name="Google Shape;6947;p88">
            <a:extLst>
              <a:ext uri="{FF2B5EF4-FFF2-40B4-BE49-F238E27FC236}">
                <a16:creationId xmlns:a16="http://schemas.microsoft.com/office/drawing/2014/main" id="{386F92A0-9C72-7195-EB2D-5B3F2275AEAE}"/>
              </a:ext>
            </a:extLst>
          </p:cNvPr>
          <p:cNvGrpSpPr/>
          <p:nvPr/>
        </p:nvGrpSpPr>
        <p:grpSpPr>
          <a:xfrm>
            <a:off x="4197135" y="2301045"/>
            <a:ext cx="595197" cy="596827"/>
            <a:chOff x="-32927950" y="3944800"/>
            <a:chExt cx="292225" cy="293025"/>
          </a:xfrm>
          <a:solidFill>
            <a:srgbClr val="0465A0"/>
          </a:solidFill>
        </p:grpSpPr>
        <p:sp>
          <p:nvSpPr>
            <p:cNvPr id="111" name="Google Shape;6948;p88">
              <a:extLst>
                <a:ext uri="{FF2B5EF4-FFF2-40B4-BE49-F238E27FC236}">
                  <a16:creationId xmlns:a16="http://schemas.microsoft.com/office/drawing/2014/main" id="{53FE69D9-5A6F-DD71-C978-B14FF86D935B}"/>
                </a:ext>
              </a:extLst>
            </p:cNvPr>
            <p:cNvSpPr/>
            <p:nvPr/>
          </p:nvSpPr>
          <p:spPr>
            <a:xfrm>
              <a:off x="-32927950" y="3944800"/>
              <a:ext cx="69325" cy="292225"/>
            </a:xfrm>
            <a:custGeom>
              <a:avLst/>
              <a:gdLst/>
              <a:ahLst/>
              <a:cxnLst/>
              <a:rect l="l" t="t" r="r" b="b"/>
              <a:pathLst>
                <a:path w="2773" h="11689" extrusionOk="0">
                  <a:moveTo>
                    <a:pt x="1418" y="0"/>
                  </a:moveTo>
                  <a:cubicBezTo>
                    <a:pt x="1072" y="0"/>
                    <a:pt x="757" y="315"/>
                    <a:pt x="757" y="662"/>
                  </a:cubicBezTo>
                  <a:lnTo>
                    <a:pt x="757" y="9578"/>
                  </a:lnTo>
                  <a:cubicBezTo>
                    <a:pt x="757" y="9830"/>
                    <a:pt x="914" y="10050"/>
                    <a:pt x="1103" y="10176"/>
                  </a:cubicBezTo>
                  <a:lnTo>
                    <a:pt x="1103" y="10996"/>
                  </a:lnTo>
                  <a:lnTo>
                    <a:pt x="347" y="10996"/>
                  </a:lnTo>
                  <a:cubicBezTo>
                    <a:pt x="158" y="10996"/>
                    <a:pt x="1" y="11153"/>
                    <a:pt x="1" y="11342"/>
                  </a:cubicBezTo>
                  <a:cubicBezTo>
                    <a:pt x="1" y="11531"/>
                    <a:pt x="158" y="11689"/>
                    <a:pt x="347" y="11689"/>
                  </a:cubicBezTo>
                  <a:lnTo>
                    <a:pt x="2395" y="11689"/>
                  </a:lnTo>
                  <a:cubicBezTo>
                    <a:pt x="2616" y="11689"/>
                    <a:pt x="2773" y="11531"/>
                    <a:pt x="2773" y="11342"/>
                  </a:cubicBezTo>
                  <a:cubicBezTo>
                    <a:pt x="2773" y="11153"/>
                    <a:pt x="2616" y="10996"/>
                    <a:pt x="2395" y="10996"/>
                  </a:cubicBezTo>
                  <a:lnTo>
                    <a:pt x="1733" y="10996"/>
                  </a:lnTo>
                  <a:lnTo>
                    <a:pt x="1733" y="10176"/>
                  </a:lnTo>
                  <a:cubicBezTo>
                    <a:pt x="1922" y="10050"/>
                    <a:pt x="2080" y="9861"/>
                    <a:pt x="2080" y="9578"/>
                  </a:cubicBezTo>
                  <a:lnTo>
                    <a:pt x="2080" y="662"/>
                  </a:lnTo>
                  <a:cubicBezTo>
                    <a:pt x="2080" y="284"/>
                    <a:pt x="1765" y="0"/>
                    <a:pt x="1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12" name="Google Shape;6949;p88">
              <a:extLst>
                <a:ext uri="{FF2B5EF4-FFF2-40B4-BE49-F238E27FC236}">
                  <a16:creationId xmlns:a16="http://schemas.microsoft.com/office/drawing/2014/main" id="{B30F809D-8431-C28A-2F04-4F989384DE97}"/>
                </a:ext>
              </a:extLst>
            </p:cNvPr>
            <p:cNvSpPr/>
            <p:nvPr/>
          </p:nvSpPr>
          <p:spPr>
            <a:xfrm>
              <a:off x="-32720800" y="4057425"/>
              <a:ext cx="85075" cy="25225"/>
            </a:xfrm>
            <a:custGeom>
              <a:avLst/>
              <a:gdLst/>
              <a:ahLst/>
              <a:cxnLst/>
              <a:rect l="l" t="t" r="r" b="b"/>
              <a:pathLst>
                <a:path w="3403" h="1009" extrusionOk="0">
                  <a:moveTo>
                    <a:pt x="505" y="1"/>
                  </a:moveTo>
                  <a:cubicBezTo>
                    <a:pt x="221" y="1"/>
                    <a:pt x="0" y="221"/>
                    <a:pt x="0" y="505"/>
                  </a:cubicBezTo>
                  <a:cubicBezTo>
                    <a:pt x="0" y="788"/>
                    <a:pt x="221" y="1009"/>
                    <a:pt x="505" y="1009"/>
                  </a:cubicBezTo>
                  <a:lnTo>
                    <a:pt x="2899" y="1009"/>
                  </a:lnTo>
                  <a:cubicBezTo>
                    <a:pt x="3182" y="1009"/>
                    <a:pt x="3403" y="788"/>
                    <a:pt x="3403" y="505"/>
                  </a:cubicBezTo>
                  <a:cubicBezTo>
                    <a:pt x="3403" y="190"/>
                    <a:pt x="3182" y="1"/>
                    <a:pt x="28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13" name="Google Shape;6950;p88">
              <a:extLst>
                <a:ext uri="{FF2B5EF4-FFF2-40B4-BE49-F238E27FC236}">
                  <a16:creationId xmlns:a16="http://schemas.microsoft.com/office/drawing/2014/main" id="{EDCA111A-8C66-3C8C-5049-B0FF33ECB40D}"/>
                </a:ext>
              </a:extLst>
            </p:cNvPr>
            <p:cNvSpPr/>
            <p:nvPr/>
          </p:nvSpPr>
          <p:spPr>
            <a:xfrm>
              <a:off x="-32720800" y="4099950"/>
              <a:ext cx="85075" cy="25225"/>
            </a:xfrm>
            <a:custGeom>
              <a:avLst/>
              <a:gdLst/>
              <a:ahLst/>
              <a:cxnLst/>
              <a:rect l="l" t="t" r="r" b="b"/>
              <a:pathLst>
                <a:path w="3403" h="1009" extrusionOk="0">
                  <a:moveTo>
                    <a:pt x="505" y="1"/>
                  </a:moveTo>
                  <a:cubicBezTo>
                    <a:pt x="221" y="1"/>
                    <a:pt x="0" y="221"/>
                    <a:pt x="0" y="505"/>
                  </a:cubicBezTo>
                  <a:cubicBezTo>
                    <a:pt x="0" y="788"/>
                    <a:pt x="221" y="1009"/>
                    <a:pt x="505" y="1009"/>
                  </a:cubicBezTo>
                  <a:lnTo>
                    <a:pt x="2899" y="1009"/>
                  </a:lnTo>
                  <a:cubicBezTo>
                    <a:pt x="3182" y="1009"/>
                    <a:pt x="3403" y="788"/>
                    <a:pt x="3403" y="505"/>
                  </a:cubicBezTo>
                  <a:cubicBezTo>
                    <a:pt x="3403" y="221"/>
                    <a:pt x="3182" y="1"/>
                    <a:pt x="28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14" name="Google Shape;6951;p88">
              <a:extLst>
                <a:ext uri="{FF2B5EF4-FFF2-40B4-BE49-F238E27FC236}">
                  <a16:creationId xmlns:a16="http://schemas.microsoft.com/office/drawing/2014/main" id="{04EA874D-5B7E-D76C-1E46-853A5EB35ED9}"/>
                </a:ext>
              </a:extLst>
            </p:cNvPr>
            <p:cNvSpPr/>
            <p:nvPr/>
          </p:nvSpPr>
          <p:spPr>
            <a:xfrm>
              <a:off x="-32720800" y="4141700"/>
              <a:ext cx="67750" cy="26025"/>
            </a:xfrm>
            <a:custGeom>
              <a:avLst/>
              <a:gdLst/>
              <a:ahLst/>
              <a:cxnLst/>
              <a:rect l="l" t="t" r="r" b="b"/>
              <a:pathLst>
                <a:path w="2710" h="1041" extrusionOk="0">
                  <a:moveTo>
                    <a:pt x="505" y="1"/>
                  </a:moveTo>
                  <a:cubicBezTo>
                    <a:pt x="221" y="1"/>
                    <a:pt x="0" y="253"/>
                    <a:pt x="0" y="536"/>
                  </a:cubicBezTo>
                  <a:cubicBezTo>
                    <a:pt x="0" y="788"/>
                    <a:pt x="221" y="1040"/>
                    <a:pt x="505" y="1040"/>
                  </a:cubicBezTo>
                  <a:lnTo>
                    <a:pt x="2206" y="1040"/>
                  </a:lnTo>
                  <a:cubicBezTo>
                    <a:pt x="2458" y="1040"/>
                    <a:pt x="2710" y="788"/>
                    <a:pt x="2710" y="536"/>
                  </a:cubicBezTo>
                  <a:cubicBezTo>
                    <a:pt x="2710" y="253"/>
                    <a:pt x="2521" y="1"/>
                    <a:pt x="22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15" name="Google Shape;6952;p88">
              <a:extLst>
                <a:ext uri="{FF2B5EF4-FFF2-40B4-BE49-F238E27FC236}">
                  <a16:creationId xmlns:a16="http://schemas.microsoft.com/office/drawing/2014/main" id="{D61CB318-2C9B-74B1-73BA-A1A711685CAC}"/>
                </a:ext>
              </a:extLst>
            </p:cNvPr>
            <p:cNvSpPr/>
            <p:nvPr/>
          </p:nvSpPr>
          <p:spPr>
            <a:xfrm>
              <a:off x="-32754674" y="3944800"/>
              <a:ext cx="51225" cy="52000"/>
            </a:xfrm>
            <a:custGeom>
              <a:avLst/>
              <a:gdLst/>
              <a:ahLst/>
              <a:cxnLst/>
              <a:rect l="l" t="t" r="r" b="b"/>
              <a:pathLst>
                <a:path w="2049" h="2080" extrusionOk="0">
                  <a:moveTo>
                    <a:pt x="1702" y="0"/>
                  </a:moveTo>
                  <a:cubicBezTo>
                    <a:pt x="757" y="0"/>
                    <a:pt x="1" y="788"/>
                    <a:pt x="1" y="1733"/>
                  </a:cubicBezTo>
                  <a:lnTo>
                    <a:pt x="1" y="2080"/>
                  </a:lnTo>
                  <a:lnTo>
                    <a:pt x="2049" y="2080"/>
                  </a:lnTo>
                  <a:lnTo>
                    <a:pt x="204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16" name="Google Shape;6953;p88">
              <a:extLst>
                <a:ext uri="{FF2B5EF4-FFF2-40B4-BE49-F238E27FC236}">
                  <a16:creationId xmlns:a16="http://schemas.microsoft.com/office/drawing/2014/main" id="{5E0ACA7F-7654-9134-25EB-494B1370DB10}"/>
                </a:ext>
              </a:extLst>
            </p:cNvPr>
            <p:cNvSpPr/>
            <p:nvPr/>
          </p:nvSpPr>
          <p:spPr>
            <a:xfrm>
              <a:off x="-32687726" y="3944800"/>
              <a:ext cx="34675" cy="55150"/>
            </a:xfrm>
            <a:custGeom>
              <a:avLst/>
              <a:gdLst/>
              <a:ahLst/>
              <a:cxnLst/>
              <a:rect l="l" t="t" r="r" b="b"/>
              <a:pathLst>
                <a:path w="1387" h="2206" extrusionOk="0">
                  <a:moveTo>
                    <a:pt x="1" y="0"/>
                  </a:moveTo>
                  <a:lnTo>
                    <a:pt x="1" y="2111"/>
                  </a:lnTo>
                  <a:lnTo>
                    <a:pt x="883" y="2111"/>
                  </a:lnTo>
                  <a:cubicBezTo>
                    <a:pt x="1072" y="2111"/>
                    <a:pt x="1261" y="2143"/>
                    <a:pt x="1387" y="2206"/>
                  </a:cubicBezTo>
                  <a:lnTo>
                    <a:pt x="1387" y="1040"/>
                  </a:lnTo>
                  <a:cubicBezTo>
                    <a:pt x="1387" y="473"/>
                    <a:pt x="914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17" name="Google Shape;6954;p88">
              <a:extLst>
                <a:ext uri="{FF2B5EF4-FFF2-40B4-BE49-F238E27FC236}">
                  <a16:creationId xmlns:a16="http://schemas.microsoft.com/office/drawing/2014/main" id="{E47E0A06-8026-C354-A181-FD91CC412579}"/>
                </a:ext>
              </a:extLst>
            </p:cNvPr>
            <p:cNvSpPr/>
            <p:nvPr/>
          </p:nvSpPr>
          <p:spPr>
            <a:xfrm>
              <a:off x="-32860199" y="4014100"/>
              <a:ext cx="207150" cy="153625"/>
            </a:xfrm>
            <a:custGeom>
              <a:avLst/>
              <a:gdLst/>
              <a:ahLst/>
              <a:cxnLst/>
              <a:rect l="l" t="t" r="r" b="b"/>
              <a:pathLst>
                <a:path w="8286" h="6145" extrusionOk="0">
                  <a:moveTo>
                    <a:pt x="0" y="1"/>
                  </a:moveTo>
                  <a:lnTo>
                    <a:pt x="0" y="6144"/>
                  </a:lnTo>
                  <a:lnTo>
                    <a:pt x="378" y="6144"/>
                  </a:lnTo>
                  <a:cubicBezTo>
                    <a:pt x="756" y="6144"/>
                    <a:pt x="1071" y="5892"/>
                    <a:pt x="1260" y="5577"/>
                  </a:cubicBezTo>
                  <a:lnTo>
                    <a:pt x="2016" y="5955"/>
                  </a:lnTo>
                  <a:cubicBezTo>
                    <a:pt x="2268" y="6050"/>
                    <a:pt x="2552" y="6144"/>
                    <a:pt x="2773" y="6144"/>
                  </a:cubicBezTo>
                  <a:lnTo>
                    <a:pt x="3497" y="6144"/>
                  </a:lnTo>
                  <a:lnTo>
                    <a:pt x="3497" y="3057"/>
                  </a:lnTo>
                  <a:cubicBezTo>
                    <a:pt x="3214" y="3309"/>
                    <a:pt x="2867" y="3435"/>
                    <a:pt x="2457" y="3435"/>
                  </a:cubicBezTo>
                  <a:cubicBezTo>
                    <a:pt x="2268" y="3435"/>
                    <a:pt x="2111" y="3277"/>
                    <a:pt x="2111" y="3057"/>
                  </a:cubicBezTo>
                  <a:cubicBezTo>
                    <a:pt x="2111" y="2868"/>
                    <a:pt x="2268" y="2710"/>
                    <a:pt x="2457" y="2710"/>
                  </a:cubicBezTo>
                  <a:cubicBezTo>
                    <a:pt x="3025" y="2710"/>
                    <a:pt x="3497" y="2238"/>
                    <a:pt x="3497" y="1702"/>
                  </a:cubicBezTo>
                  <a:lnTo>
                    <a:pt x="3497" y="1009"/>
                  </a:lnTo>
                  <a:lnTo>
                    <a:pt x="7782" y="1009"/>
                  </a:lnTo>
                  <a:cubicBezTo>
                    <a:pt x="8065" y="1009"/>
                    <a:pt x="8286" y="788"/>
                    <a:pt x="8286" y="505"/>
                  </a:cubicBezTo>
                  <a:cubicBezTo>
                    <a:pt x="8286" y="221"/>
                    <a:pt x="8065" y="1"/>
                    <a:pt x="7782" y="1"/>
                  </a:cubicBezTo>
                  <a:lnTo>
                    <a:pt x="3560" y="1"/>
                  </a:lnTo>
                  <a:cubicBezTo>
                    <a:pt x="3308" y="1"/>
                    <a:pt x="2899" y="158"/>
                    <a:pt x="2583" y="442"/>
                  </a:cubicBezTo>
                  <a:cubicBezTo>
                    <a:pt x="2426" y="599"/>
                    <a:pt x="2205" y="662"/>
                    <a:pt x="1985" y="662"/>
                  </a:cubicBezTo>
                  <a:lnTo>
                    <a:pt x="1323" y="662"/>
                  </a:lnTo>
                  <a:cubicBezTo>
                    <a:pt x="1166" y="284"/>
                    <a:pt x="788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18" name="Google Shape;6955;p88">
              <a:extLst>
                <a:ext uri="{FF2B5EF4-FFF2-40B4-BE49-F238E27FC236}">
                  <a16:creationId xmlns:a16="http://schemas.microsoft.com/office/drawing/2014/main" id="{2452871C-3574-B9FB-8D3B-77509DDD6385}"/>
                </a:ext>
              </a:extLst>
            </p:cNvPr>
            <p:cNvSpPr/>
            <p:nvPr/>
          </p:nvSpPr>
          <p:spPr>
            <a:xfrm>
              <a:off x="-32755449" y="4055850"/>
              <a:ext cx="51200" cy="181175"/>
            </a:xfrm>
            <a:custGeom>
              <a:avLst/>
              <a:gdLst/>
              <a:ahLst/>
              <a:cxnLst/>
              <a:rect l="l" t="t" r="r" b="b"/>
              <a:pathLst>
                <a:path w="2048" h="7246" extrusionOk="0">
                  <a:moveTo>
                    <a:pt x="0" y="1"/>
                  </a:moveTo>
                  <a:lnTo>
                    <a:pt x="0" y="64"/>
                  </a:lnTo>
                  <a:lnTo>
                    <a:pt x="0" y="5514"/>
                  </a:lnTo>
                  <a:cubicBezTo>
                    <a:pt x="0" y="6459"/>
                    <a:pt x="756" y="7247"/>
                    <a:pt x="1701" y="7247"/>
                  </a:cubicBezTo>
                  <a:lnTo>
                    <a:pt x="2048" y="7247"/>
                  </a:lnTo>
                  <a:lnTo>
                    <a:pt x="2048" y="5167"/>
                  </a:lnTo>
                  <a:lnTo>
                    <a:pt x="1891" y="5167"/>
                  </a:lnTo>
                  <a:cubicBezTo>
                    <a:pt x="1229" y="5167"/>
                    <a:pt x="725" y="4632"/>
                    <a:pt x="725" y="4002"/>
                  </a:cubicBezTo>
                  <a:cubicBezTo>
                    <a:pt x="725" y="3624"/>
                    <a:pt x="882" y="3372"/>
                    <a:pt x="1071" y="3120"/>
                  </a:cubicBezTo>
                  <a:cubicBezTo>
                    <a:pt x="819" y="2899"/>
                    <a:pt x="725" y="2615"/>
                    <a:pt x="725" y="2269"/>
                  </a:cubicBezTo>
                  <a:cubicBezTo>
                    <a:pt x="725" y="1922"/>
                    <a:pt x="882" y="1639"/>
                    <a:pt x="1071" y="1387"/>
                  </a:cubicBezTo>
                  <a:cubicBezTo>
                    <a:pt x="819" y="1166"/>
                    <a:pt x="725" y="883"/>
                    <a:pt x="725" y="536"/>
                  </a:cubicBezTo>
                  <a:cubicBezTo>
                    <a:pt x="725" y="316"/>
                    <a:pt x="756" y="190"/>
                    <a:pt x="8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19" name="Google Shape;6956;p88">
              <a:extLst>
                <a:ext uri="{FF2B5EF4-FFF2-40B4-BE49-F238E27FC236}">
                  <a16:creationId xmlns:a16="http://schemas.microsoft.com/office/drawing/2014/main" id="{DAD31017-88F7-E07B-F521-6B29A5CB41B7}"/>
                </a:ext>
              </a:extLst>
            </p:cNvPr>
            <p:cNvSpPr/>
            <p:nvPr/>
          </p:nvSpPr>
          <p:spPr>
            <a:xfrm>
              <a:off x="-32686926" y="4182650"/>
              <a:ext cx="34675" cy="55175"/>
            </a:xfrm>
            <a:custGeom>
              <a:avLst/>
              <a:gdLst/>
              <a:ahLst/>
              <a:cxnLst/>
              <a:rect l="l" t="t" r="r" b="b"/>
              <a:pathLst>
                <a:path w="1387" h="2207" extrusionOk="0">
                  <a:moveTo>
                    <a:pt x="1386" y="1"/>
                  </a:moveTo>
                  <a:cubicBezTo>
                    <a:pt x="1229" y="64"/>
                    <a:pt x="1071" y="95"/>
                    <a:pt x="882" y="95"/>
                  </a:cubicBezTo>
                  <a:lnTo>
                    <a:pt x="0" y="95"/>
                  </a:lnTo>
                  <a:lnTo>
                    <a:pt x="0" y="2206"/>
                  </a:lnTo>
                  <a:lnTo>
                    <a:pt x="378" y="2206"/>
                  </a:lnTo>
                  <a:cubicBezTo>
                    <a:pt x="914" y="2206"/>
                    <a:pt x="1386" y="1734"/>
                    <a:pt x="1386" y="1167"/>
                  </a:cubicBezTo>
                  <a:lnTo>
                    <a:pt x="138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120" name="Google Shape;6971;p88">
            <a:extLst>
              <a:ext uri="{FF2B5EF4-FFF2-40B4-BE49-F238E27FC236}">
                <a16:creationId xmlns:a16="http://schemas.microsoft.com/office/drawing/2014/main" id="{7414A786-D0CB-600E-24DB-B32F93185D78}"/>
              </a:ext>
            </a:extLst>
          </p:cNvPr>
          <p:cNvGrpSpPr/>
          <p:nvPr/>
        </p:nvGrpSpPr>
        <p:grpSpPr>
          <a:xfrm>
            <a:off x="8143665" y="2266959"/>
            <a:ext cx="593619" cy="593568"/>
            <a:chOff x="-31093575" y="3911725"/>
            <a:chExt cx="291450" cy="291425"/>
          </a:xfrm>
          <a:solidFill>
            <a:srgbClr val="0465A0"/>
          </a:solidFill>
        </p:grpSpPr>
        <p:sp>
          <p:nvSpPr>
            <p:cNvPr id="121" name="Google Shape;6972;p88">
              <a:extLst>
                <a:ext uri="{FF2B5EF4-FFF2-40B4-BE49-F238E27FC236}">
                  <a16:creationId xmlns:a16="http://schemas.microsoft.com/office/drawing/2014/main" id="{9F36CE9D-35F9-722A-5935-58B7F98AEDB4}"/>
                </a:ext>
              </a:extLst>
            </p:cNvPr>
            <p:cNvSpPr/>
            <p:nvPr/>
          </p:nvSpPr>
          <p:spPr>
            <a:xfrm>
              <a:off x="-31093575" y="3911725"/>
              <a:ext cx="291450" cy="291425"/>
            </a:xfrm>
            <a:custGeom>
              <a:avLst/>
              <a:gdLst/>
              <a:ahLst/>
              <a:cxnLst/>
              <a:rect l="l" t="t" r="r" b="b"/>
              <a:pathLst>
                <a:path w="11658" h="11657" extrusionOk="0">
                  <a:moveTo>
                    <a:pt x="5829" y="0"/>
                  </a:moveTo>
                  <a:cubicBezTo>
                    <a:pt x="3372" y="0"/>
                    <a:pt x="1261" y="1796"/>
                    <a:pt x="788" y="4159"/>
                  </a:cubicBezTo>
                  <a:cubicBezTo>
                    <a:pt x="347" y="4285"/>
                    <a:pt x="1" y="4694"/>
                    <a:pt x="1" y="5167"/>
                  </a:cubicBezTo>
                  <a:lnTo>
                    <a:pt x="1" y="7876"/>
                  </a:lnTo>
                  <a:cubicBezTo>
                    <a:pt x="1" y="8412"/>
                    <a:pt x="473" y="8885"/>
                    <a:pt x="1009" y="8885"/>
                  </a:cubicBezTo>
                  <a:lnTo>
                    <a:pt x="1702" y="8885"/>
                  </a:lnTo>
                  <a:cubicBezTo>
                    <a:pt x="1891" y="8885"/>
                    <a:pt x="2049" y="8727"/>
                    <a:pt x="2049" y="8538"/>
                  </a:cubicBezTo>
                  <a:lnTo>
                    <a:pt x="2049" y="4442"/>
                  </a:lnTo>
                  <a:cubicBezTo>
                    <a:pt x="2049" y="4253"/>
                    <a:pt x="1891" y="4096"/>
                    <a:pt x="1702" y="4096"/>
                  </a:cubicBezTo>
                  <a:lnTo>
                    <a:pt x="1481" y="4096"/>
                  </a:lnTo>
                  <a:cubicBezTo>
                    <a:pt x="1954" y="2111"/>
                    <a:pt x="3781" y="630"/>
                    <a:pt x="5829" y="630"/>
                  </a:cubicBezTo>
                  <a:cubicBezTo>
                    <a:pt x="7877" y="630"/>
                    <a:pt x="9673" y="2111"/>
                    <a:pt x="10145" y="4096"/>
                  </a:cubicBezTo>
                  <a:lnTo>
                    <a:pt x="9956" y="4096"/>
                  </a:lnTo>
                  <a:cubicBezTo>
                    <a:pt x="9767" y="4096"/>
                    <a:pt x="9610" y="4253"/>
                    <a:pt x="9610" y="4442"/>
                  </a:cubicBezTo>
                  <a:lnTo>
                    <a:pt x="9610" y="8538"/>
                  </a:lnTo>
                  <a:cubicBezTo>
                    <a:pt x="9610" y="8727"/>
                    <a:pt x="9767" y="8885"/>
                    <a:pt x="9956" y="8885"/>
                  </a:cubicBezTo>
                  <a:lnTo>
                    <a:pt x="10271" y="8885"/>
                  </a:lnTo>
                  <a:cubicBezTo>
                    <a:pt x="10114" y="9672"/>
                    <a:pt x="9421" y="10271"/>
                    <a:pt x="8570" y="10271"/>
                  </a:cubicBezTo>
                  <a:lnTo>
                    <a:pt x="6774" y="10271"/>
                  </a:lnTo>
                  <a:cubicBezTo>
                    <a:pt x="6617" y="9893"/>
                    <a:pt x="6270" y="9609"/>
                    <a:pt x="5829" y="9609"/>
                  </a:cubicBezTo>
                  <a:cubicBezTo>
                    <a:pt x="5262" y="9609"/>
                    <a:pt x="4789" y="10082"/>
                    <a:pt x="4789" y="10617"/>
                  </a:cubicBezTo>
                  <a:cubicBezTo>
                    <a:pt x="4789" y="11184"/>
                    <a:pt x="5262" y="11657"/>
                    <a:pt x="5829" y="11657"/>
                  </a:cubicBezTo>
                  <a:cubicBezTo>
                    <a:pt x="6270" y="11657"/>
                    <a:pt x="6648" y="11373"/>
                    <a:pt x="6774" y="10995"/>
                  </a:cubicBezTo>
                  <a:lnTo>
                    <a:pt x="8570" y="10995"/>
                  </a:lnTo>
                  <a:cubicBezTo>
                    <a:pt x="9799" y="10995"/>
                    <a:pt x="10775" y="10082"/>
                    <a:pt x="10933" y="8885"/>
                  </a:cubicBezTo>
                  <a:cubicBezTo>
                    <a:pt x="11342" y="8790"/>
                    <a:pt x="11658" y="8380"/>
                    <a:pt x="11658" y="7908"/>
                  </a:cubicBezTo>
                  <a:lnTo>
                    <a:pt x="11658" y="5198"/>
                  </a:lnTo>
                  <a:cubicBezTo>
                    <a:pt x="11658" y="4694"/>
                    <a:pt x="11311" y="4253"/>
                    <a:pt x="10870" y="4159"/>
                  </a:cubicBezTo>
                  <a:cubicBezTo>
                    <a:pt x="10397" y="1796"/>
                    <a:pt x="8255" y="0"/>
                    <a:pt x="58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22" name="Google Shape;6973;p88">
              <a:extLst>
                <a:ext uri="{FF2B5EF4-FFF2-40B4-BE49-F238E27FC236}">
                  <a16:creationId xmlns:a16="http://schemas.microsoft.com/office/drawing/2014/main" id="{73CD2F94-421E-B0DE-8BE1-7265682F4BEC}"/>
                </a:ext>
              </a:extLst>
            </p:cNvPr>
            <p:cNvSpPr/>
            <p:nvPr/>
          </p:nvSpPr>
          <p:spPr>
            <a:xfrm>
              <a:off x="-31025824" y="3980250"/>
              <a:ext cx="156750" cy="154250"/>
            </a:xfrm>
            <a:custGeom>
              <a:avLst/>
              <a:gdLst/>
              <a:ahLst/>
              <a:cxnLst/>
              <a:rect l="l" t="t" r="r" b="b"/>
              <a:pathLst>
                <a:path w="6270" h="6170" extrusionOk="0">
                  <a:moveTo>
                    <a:pt x="3119" y="1386"/>
                  </a:moveTo>
                  <a:cubicBezTo>
                    <a:pt x="3308" y="1386"/>
                    <a:pt x="3466" y="1544"/>
                    <a:pt x="3466" y="1733"/>
                  </a:cubicBezTo>
                  <a:cubicBezTo>
                    <a:pt x="3466" y="1953"/>
                    <a:pt x="3308" y="2079"/>
                    <a:pt x="3119" y="2079"/>
                  </a:cubicBezTo>
                  <a:cubicBezTo>
                    <a:pt x="2930" y="2079"/>
                    <a:pt x="2773" y="1953"/>
                    <a:pt x="2773" y="1733"/>
                  </a:cubicBezTo>
                  <a:cubicBezTo>
                    <a:pt x="2773" y="1544"/>
                    <a:pt x="2930" y="1386"/>
                    <a:pt x="3119" y="1386"/>
                  </a:cubicBezTo>
                  <a:close/>
                  <a:moveTo>
                    <a:pt x="3119" y="2741"/>
                  </a:moveTo>
                  <a:cubicBezTo>
                    <a:pt x="3308" y="2741"/>
                    <a:pt x="3466" y="2867"/>
                    <a:pt x="3466" y="3088"/>
                  </a:cubicBezTo>
                  <a:lnTo>
                    <a:pt x="3466" y="4474"/>
                  </a:lnTo>
                  <a:cubicBezTo>
                    <a:pt x="3466" y="4663"/>
                    <a:pt x="3308" y="4820"/>
                    <a:pt x="3119" y="4820"/>
                  </a:cubicBezTo>
                  <a:cubicBezTo>
                    <a:pt x="2930" y="4820"/>
                    <a:pt x="2773" y="4663"/>
                    <a:pt x="2773" y="4474"/>
                  </a:cubicBezTo>
                  <a:lnTo>
                    <a:pt x="2773" y="3088"/>
                  </a:lnTo>
                  <a:cubicBezTo>
                    <a:pt x="2773" y="2867"/>
                    <a:pt x="2930" y="2741"/>
                    <a:pt x="3119" y="2741"/>
                  </a:cubicBezTo>
                  <a:close/>
                  <a:moveTo>
                    <a:pt x="3151" y="0"/>
                  </a:moveTo>
                  <a:cubicBezTo>
                    <a:pt x="1449" y="0"/>
                    <a:pt x="63" y="1386"/>
                    <a:pt x="63" y="3088"/>
                  </a:cubicBezTo>
                  <a:cubicBezTo>
                    <a:pt x="63" y="3592"/>
                    <a:pt x="158" y="4096"/>
                    <a:pt x="441" y="4568"/>
                  </a:cubicBezTo>
                  <a:lnTo>
                    <a:pt x="63" y="5734"/>
                  </a:lnTo>
                  <a:cubicBezTo>
                    <a:pt x="0" y="5828"/>
                    <a:pt x="0" y="5955"/>
                    <a:pt x="126" y="6081"/>
                  </a:cubicBezTo>
                  <a:cubicBezTo>
                    <a:pt x="171" y="6125"/>
                    <a:pt x="263" y="6170"/>
                    <a:pt x="357" y="6170"/>
                  </a:cubicBezTo>
                  <a:cubicBezTo>
                    <a:pt x="396" y="6170"/>
                    <a:pt x="436" y="6162"/>
                    <a:pt x="473" y="6144"/>
                  </a:cubicBezTo>
                  <a:lnTo>
                    <a:pt x="1638" y="5765"/>
                  </a:lnTo>
                  <a:cubicBezTo>
                    <a:pt x="2079" y="6049"/>
                    <a:pt x="2615" y="6144"/>
                    <a:pt x="3151" y="6144"/>
                  </a:cubicBezTo>
                  <a:cubicBezTo>
                    <a:pt x="4852" y="6144"/>
                    <a:pt x="6270" y="4789"/>
                    <a:pt x="6270" y="3088"/>
                  </a:cubicBezTo>
                  <a:cubicBezTo>
                    <a:pt x="6270" y="1386"/>
                    <a:pt x="4852" y="0"/>
                    <a:pt x="31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123" name="Google Shape;7004;p88">
            <a:extLst>
              <a:ext uri="{FF2B5EF4-FFF2-40B4-BE49-F238E27FC236}">
                <a16:creationId xmlns:a16="http://schemas.microsoft.com/office/drawing/2014/main" id="{3821C01B-45FE-CAC3-EC25-CC91808C1EB9}"/>
              </a:ext>
            </a:extLst>
          </p:cNvPr>
          <p:cNvGrpSpPr/>
          <p:nvPr/>
        </p:nvGrpSpPr>
        <p:grpSpPr>
          <a:xfrm>
            <a:off x="5042042" y="2277271"/>
            <a:ext cx="625697" cy="594791"/>
            <a:chOff x="-32576675" y="3944600"/>
            <a:chExt cx="307200" cy="292025"/>
          </a:xfrm>
          <a:solidFill>
            <a:srgbClr val="0465A0"/>
          </a:solidFill>
        </p:grpSpPr>
        <p:sp>
          <p:nvSpPr>
            <p:cNvPr id="124" name="Google Shape;7005;p88">
              <a:extLst>
                <a:ext uri="{FF2B5EF4-FFF2-40B4-BE49-F238E27FC236}">
                  <a16:creationId xmlns:a16="http://schemas.microsoft.com/office/drawing/2014/main" id="{4EB57323-9A93-6A21-8417-DEA92F260BB8}"/>
                </a:ext>
              </a:extLst>
            </p:cNvPr>
            <p:cNvSpPr/>
            <p:nvPr/>
          </p:nvSpPr>
          <p:spPr>
            <a:xfrm>
              <a:off x="-32482951" y="3944600"/>
              <a:ext cx="213475" cy="214650"/>
            </a:xfrm>
            <a:custGeom>
              <a:avLst/>
              <a:gdLst/>
              <a:ahLst/>
              <a:cxnLst/>
              <a:rect l="l" t="t" r="r" b="b"/>
              <a:pathLst>
                <a:path w="8539" h="8586" extrusionOk="0">
                  <a:moveTo>
                    <a:pt x="5156" y="1"/>
                  </a:moveTo>
                  <a:cubicBezTo>
                    <a:pt x="4372" y="1"/>
                    <a:pt x="3593" y="308"/>
                    <a:pt x="2994" y="922"/>
                  </a:cubicBezTo>
                  <a:lnTo>
                    <a:pt x="1450" y="2466"/>
                  </a:lnTo>
                  <a:cubicBezTo>
                    <a:pt x="1681" y="2417"/>
                    <a:pt x="1916" y="2392"/>
                    <a:pt x="2152" y="2392"/>
                  </a:cubicBezTo>
                  <a:cubicBezTo>
                    <a:pt x="2529" y="2392"/>
                    <a:pt x="2909" y="2456"/>
                    <a:pt x="3277" y="2592"/>
                  </a:cubicBezTo>
                  <a:lnTo>
                    <a:pt x="3939" y="1899"/>
                  </a:lnTo>
                  <a:cubicBezTo>
                    <a:pt x="4270" y="1568"/>
                    <a:pt x="4703" y="1402"/>
                    <a:pt x="5136" y="1402"/>
                  </a:cubicBezTo>
                  <a:cubicBezTo>
                    <a:pt x="5569" y="1402"/>
                    <a:pt x="6003" y="1568"/>
                    <a:pt x="6333" y="1899"/>
                  </a:cubicBezTo>
                  <a:cubicBezTo>
                    <a:pt x="7027" y="2592"/>
                    <a:pt x="7027" y="3631"/>
                    <a:pt x="6333" y="4325"/>
                  </a:cubicBezTo>
                  <a:lnTo>
                    <a:pt x="3939" y="6719"/>
                  </a:lnTo>
                  <a:cubicBezTo>
                    <a:pt x="3608" y="7050"/>
                    <a:pt x="3175" y="7215"/>
                    <a:pt x="2742" y="7215"/>
                  </a:cubicBezTo>
                  <a:cubicBezTo>
                    <a:pt x="2309" y="7215"/>
                    <a:pt x="1875" y="7050"/>
                    <a:pt x="1545" y="6719"/>
                  </a:cubicBezTo>
                  <a:cubicBezTo>
                    <a:pt x="1261" y="6435"/>
                    <a:pt x="1104" y="6089"/>
                    <a:pt x="1072" y="5742"/>
                  </a:cubicBezTo>
                  <a:lnTo>
                    <a:pt x="1" y="6782"/>
                  </a:lnTo>
                  <a:cubicBezTo>
                    <a:pt x="158" y="7097"/>
                    <a:pt x="348" y="7381"/>
                    <a:pt x="600" y="7664"/>
                  </a:cubicBezTo>
                  <a:cubicBezTo>
                    <a:pt x="1214" y="8278"/>
                    <a:pt x="2002" y="8586"/>
                    <a:pt x="2781" y="8586"/>
                  </a:cubicBezTo>
                  <a:cubicBezTo>
                    <a:pt x="3561" y="8586"/>
                    <a:pt x="4333" y="8278"/>
                    <a:pt x="4916" y="7664"/>
                  </a:cubicBezTo>
                  <a:lnTo>
                    <a:pt x="7342" y="5270"/>
                  </a:lnTo>
                  <a:cubicBezTo>
                    <a:pt x="8539" y="4073"/>
                    <a:pt x="8539" y="2151"/>
                    <a:pt x="7342" y="922"/>
                  </a:cubicBezTo>
                  <a:cubicBezTo>
                    <a:pt x="6727" y="308"/>
                    <a:pt x="5940" y="1"/>
                    <a:pt x="5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25" name="Google Shape;7006;p88">
              <a:extLst>
                <a:ext uri="{FF2B5EF4-FFF2-40B4-BE49-F238E27FC236}">
                  <a16:creationId xmlns:a16="http://schemas.microsoft.com/office/drawing/2014/main" id="{9A761154-D159-CE18-E6EC-90906A543AA6}"/>
                </a:ext>
              </a:extLst>
            </p:cNvPr>
            <p:cNvSpPr/>
            <p:nvPr/>
          </p:nvSpPr>
          <p:spPr>
            <a:xfrm>
              <a:off x="-32576675" y="4020200"/>
              <a:ext cx="215850" cy="216425"/>
            </a:xfrm>
            <a:custGeom>
              <a:avLst/>
              <a:gdLst/>
              <a:ahLst/>
              <a:cxnLst/>
              <a:rect l="l" t="t" r="r" b="b"/>
              <a:pathLst>
                <a:path w="8634" h="8657" extrusionOk="0">
                  <a:moveTo>
                    <a:pt x="5865" y="1"/>
                  </a:moveTo>
                  <a:cubicBezTo>
                    <a:pt x="5081" y="1"/>
                    <a:pt x="4301" y="308"/>
                    <a:pt x="3718" y="922"/>
                  </a:cubicBezTo>
                  <a:lnTo>
                    <a:pt x="1230" y="3411"/>
                  </a:lnTo>
                  <a:cubicBezTo>
                    <a:pt x="1" y="4640"/>
                    <a:pt x="1" y="6562"/>
                    <a:pt x="1230" y="7759"/>
                  </a:cubicBezTo>
                  <a:cubicBezTo>
                    <a:pt x="1844" y="8358"/>
                    <a:pt x="2632" y="8657"/>
                    <a:pt x="3415" y="8657"/>
                  </a:cubicBezTo>
                  <a:cubicBezTo>
                    <a:pt x="4199" y="8657"/>
                    <a:pt x="4979" y="8358"/>
                    <a:pt x="5577" y="7759"/>
                  </a:cubicBezTo>
                  <a:lnTo>
                    <a:pt x="7152" y="6184"/>
                  </a:lnTo>
                  <a:lnTo>
                    <a:pt x="7152" y="6184"/>
                  </a:lnTo>
                  <a:cubicBezTo>
                    <a:pt x="6938" y="6218"/>
                    <a:pt x="6719" y="6235"/>
                    <a:pt x="6499" y="6235"/>
                  </a:cubicBezTo>
                  <a:cubicBezTo>
                    <a:pt x="6106" y="6235"/>
                    <a:pt x="5709" y="6179"/>
                    <a:pt x="5325" y="6058"/>
                  </a:cubicBezTo>
                  <a:lnTo>
                    <a:pt x="4569" y="6814"/>
                  </a:lnTo>
                  <a:cubicBezTo>
                    <a:pt x="4238" y="7145"/>
                    <a:pt x="3805" y="7310"/>
                    <a:pt x="3372" y="7310"/>
                  </a:cubicBezTo>
                  <a:cubicBezTo>
                    <a:pt x="2939" y="7310"/>
                    <a:pt x="2505" y="7145"/>
                    <a:pt x="2175" y="6814"/>
                  </a:cubicBezTo>
                  <a:cubicBezTo>
                    <a:pt x="1513" y="6121"/>
                    <a:pt x="1513" y="5081"/>
                    <a:pt x="2175" y="4388"/>
                  </a:cubicBezTo>
                  <a:lnTo>
                    <a:pt x="4664" y="1899"/>
                  </a:lnTo>
                  <a:cubicBezTo>
                    <a:pt x="4994" y="1568"/>
                    <a:pt x="5428" y="1403"/>
                    <a:pt x="5861" y="1403"/>
                  </a:cubicBezTo>
                  <a:cubicBezTo>
                    <a:pt x="6294" y="1403"/>
                    <a:pt x="6727" y="1568"/>
                    <a:pt x="7058" y="1899"/>
                  </a:cubicBezTo>
                  <a:cubicBezTo>
                    <a:pt x="7342" y="2183"/>
                    <a:pt x="7499" y="2561"/>
                    <a:pt x="7531" y="2907"/>
                  </a:cubicBezTo>
                  <a:lnTo>
                    <a:pt x="8287" y="2151"/>
                  </a:lnTo>
                  <a:lnTo>
                    <a:pt x="8633" y="1805"/>
                  </a:lnTo>
                  <a:cubicBezTo>
                    <a:pt x="8476" y="1490"/>
                    <a:pt x="8287" y="1206"/>
                    <a:pt x="8035" y="922"/>
                  </a:cubicBezTo>
                  <a:cubicBezTo>
                    <a:pt x="7436" y="308"/>
                    <a:pt x="6648" y="1"/>
                    <a:pt x="58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126" name="Google Shape;7018;p88">
            <a:extLst>
              <a:ext uri="{FF2B5EF4-FFF2-40B4-BE49-F238E27FC236}">
                <a16:creationId xmlns:a16="http://schemas.microsoft.com/office/drawing/2014/main" id="{6986FA62-8EA7-5A28-0848-B9A97574229E}"/>
              </a:ext>
            </a:extLst>
          </p:cNvPr>
          <p:cNvGrpSpPr/>
          <p:nvPr/>
        </p:nvGrpSpPr>
        <p:grpSpPr>
          <a:xfrm>
            <a:off x="8973796" y="2276317"/>
            <a:ext cx="595197" cy="593619"/>
            <a:chOff x="-30735200" y="3910925"/>
            <a:chExt cx="292225" cy="291450"/>
          </a:xfrm>
          <a:solidFill>
            <a:srgbClr val="0465A0"/>
          </a:solidFill>
        </p:grpSpPr>
        <p:sp>
          <p:nvSpPr>
            <p:cNvPr id="127" name="Google Shape;7019;p88">
              <a:extLst>
                <a:ext uri="{FF2B5EF4-FFF2-40B4-BE49-F238E27FC236}">
                  <a16:creationId xmlns:a16="http://schemas.microsoft.com/office/drawing/2014/main" id="{58A585B5-AC4F-FE1B-8112-48E6ADDECD76}"/>
                </a:ext>
              </a:extLst>
            </p:cNvPr>
            <p:cNvSpPr/>
            <p:nvPr/>
          </p:nvSpPr>
          <p:spPr>
            <a:xfrm>
              <a:off x="-30683225" y="3962900"/>
              <a:ext cx="188275" cy="186700"/>
            </a:xfrm>
            <a:custGeom>
              <a:avLst/>
              <a:gdLst/>
              <a:ahLst/>
              <a:cxnLst/>
              <a:rect l="l" t="t" r="r" b="b"/>
              <a:pathLst>
                <a:path w="7531" h="7468" extrusionOk="0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28" name="Google Shape;7020;p88">
              <a:extLst>
                <a:ext uri="{FF2B5EF4-FFF2-40B4-BE49-F238E27FC236}">
                  <a16:creationId xmlns:a16="http://schemas.microsoft.com/office/drawing/2014/main" id="{A918DC1C-9A99-6492-B93E-084CCB36E1E0}"/>
                </a:ext>
              </a:extLst>
            </p:cNvPr>
            <p:cNvSpPr/>
            <p:nvPr/>
          </p:nvSpPr>
          <p:spPr>
            <a:xfrm>
              <a:off x="-30735200" y="3910925"/>
              <a:ext cx="292225" cy="291450"/>
            </a:xfrm>
            <a:custGeom>
              <a:avLst/>
              <a:gdLst/>
              <a:ahLst/>
              <a:cxnLst/>
              <a:rect l="l" t="t" r="r" b="b"/>
              <a:pathLst>
                <a:path w="11689" h="11658" extrusionOk="0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sp>
        <p:nvSpPr>
          <p:cNvPr id="129" name="Google Shape;5917;p86">
            <a:extLst>
              <a:ext uri="{FF2B5EF4-FFF2-40B4-BE49-F238E27FC236}">
                <a16:creationId xmlns:a16="http://schemas.microsoft.com/office/drawing/2014/main" id="{09A9A4ED-4BFF-5AEE-E0A8-A190681CF6CE}"/>
              </a:ext>
            </a:extLst>
          </p:cNvPr>
          <p:cNvSpPr/>
          <p:nvPr/>
        </p:nvSpPr>
        <p:spPr>
          <a:xfrm>
            <a:off x="5786365" y="3436130"/>
            <a:ext cx="601377" cy="617564"/>
          </a:xfrm>
          <a:custGeom>
            <a:avLst/>
            <a:gdLst/>
            <a:ahLst/>
            <a:cxnLst/>
            <a:rect l="l" t="t" r="r" b="b"/>
            <a:pathLst>
              <a:path w="12446" h="12698" extrusionOk="0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/>
          </a:lstStyle>
          <a:p>
            <a:endParaRPr sz="1400"/>
          </a:p>
        </p:txBody>
      </p:sp>
      <p:sp>
        <p:nvSpPr>
          <p:cNvPr id="130" name="Google Shape;5955;p86">
            <a:extLst>
              <a:ext uri="{FF2B5EF4-FFF2-40B4-BE49-F238E27FC236}">
                <a16:creationId xmlns:a16="http://schemas.microsoft.com/office/drawing/2014/main" id="{40A0CC98-2AB7-19B3-3452-87650383D294}"/>
              </a:ext>
            </a:extLst>
          </p:cNvPr>
          <p:cNvSpPr/>
          <p:nvPr/>
        </p:nvSpPr>
        <p:spPr>
          <a:xfrm>
            <a:off x="6505833" y="3532661"/>
            <a:ext cx="612007" cy="521024"/>
          </a:xfrm>
          <a:custGeom>
            <a:avLst/>
            <a:gdLst/>
            <a:ahLst/>
            <a:cxnLst/>
            <a:rect l="l" t="t" r="r" b="b"/>
            <a:pathLst>
              <a:path w="12666" h="10713" extrusionOk="0">
                <a:moveTo>
                  <a:pt x="1765" y="3309"/>
                </a:moveTo>
                <a:lnTo>
                  <a:pt x="1765" y="7058"/>
                </a:lnTo>
                <a:cubicBezTo>
                  <a:pt x="1765" y="7278"/>
                  <a:pt x="1954" y="7436"/>
                  <a:pt x="2206" y="7436"/>
                </a:cubicBezTo>
                <a:lnTo>
                  <a:pt x="2615" y="7436"/>
                </a:lnTo>
                <a:lnTo>
                  <a:pt x="2615" y="9925"/>
                </a:lnTo>
                <a:lnTo>
                  <a:pt x="788" y="9925"/>
                </a:lnTo>
                <a:lnTo>
                  <a:pt x="788" y="3309"/>
                </a:lnTo>
                <a:close/>
                <a:moveTo>
                  <a:pt x="5073" y="3309"/>
                </a:moveTo>
                <a:lnTo>
                  <a:pt x="5073" y="7058"/>
                </a:lnTo>
                <a:cubicBezTo>
                  <a:pt x="5073" y="7278"/>
                  <a:pt x="5262" y="7436"/>
                  <a:pt x="5514" y="7436"/>
                </a:cubicBezTo>
                <a:lnTo>
                  <a:pt x="5892" y="7436"/>
                </a:lnTo>
                <a:lnTo>
                  <a:pt x="5892" y="9925"/>
                </a:lnTo>
                <a:lnTo>
                  <a:pt x="3403" y="9925"/>
                </a:lnTo>
                <a:lnTo>
                  <a:pt x="3403" y="7436"/>
                </a:lnTo>
                <a:lnTo>
                  <a:pt x="3813" y="7436"/>
                </a:lnTo>
                <a:cubicBezTo>
                  <a:pt x="4033" y="7436"/>
                  <a:pt x="4254" y="7247"/>
                  <a:pt x="4254" y="7058"/>
                </a:cubicBezTo>
                <a:lnTo>
                  <a:pt x="4254" y="3309"/>
                </a:lnTo>
                <a:close/>
                <a:moveTo>
                  <a:pt x="8412" y="3309"/>
                </a:moveTo>
                <a:lnTo>
                  <a:pt x="8412" y="7058"/>
                </a:lnTo>
                <a:cubicBezTo>
                  <a:pt x="8412" y="7278"/>
                  <a:pt x="8601" y="7436"/>
                  <a:pt x="8853" y="7436"/>
                </a:cubicBezTo>
                <a:lnTo>
                  <a:pt x="9294" y="7436"/>
                </a:lnTo>
                <a:lnTo>
                  <a:pt x="9294" y="9925"/>
                </a:lnTo>
                <a:lnTo>
                  <a:pt x="6711" y="9925"/>
                </a:lnTo>
                <a:lnTo>
                  <a:pt x="6711" y="7436"/>
                </a:lnTo>
                <a:lnTo>
                  <a:pt x="7152" y="7436"/>
                </a:lnTo>
                <a:cubicBezTo>
                  <a:pt x="7404" y="7436"/>
                  <a:pt x="7593" y="7247"/>
                  <a:pt x="7593" y="7058"/>
                </a:cubicBezTo>
                <a:lnTo>
                  <a:pt x="7593" y="3309"/>
                </a:lnTo>
                <a:close/>
                <a:moveTo>
                  <a:pt x="11815" y="3309"/>
                </a:moveTo>
                <a:lnTo>
                  <a:pt x="11815" y="9925"/>
                </a:lnTo>
                <a:lnTo>
                  <a:pt x="9988" y="9925"/>
                </a:lnTo>
                <a:lnTo>
                  <a:pt x="9988" y="7436"/>
                </a:lnTo>
                <a:lnTo>
                  <a:pt x="10429" y="7436"/>
                </a:lnTo>
                <a:cubicBezTo>
                  <a:pt x="10649" y="7436"/>
                  <a:pt x="10870" y="7247"/>
                  <a:pt x="10870" y="7058"/>
                </a:cubicBezTo>
                <a:lnTo>
                  <a:pt x="10870" y="3309"/>
                </a:lnTo>
                <a:close/>
                <a:moveTo>
                  <a:pt x="379" y="1"/>
                </a:moveTo>
                <a:cubicBezTo>
                  <a:pt x="158" y="1"/>
                  <a:pt x="1" y="190"/>
                  <a:pt x="1" y="379"/>
                </a:cubicBezTo>
                <a:lnTo>
                  <a:pt x="1" y="10334"/>
                </a:lnTo>
                <a:cubicBezTo>
                  <a:pt x="1" y="10555"/>
                  <a:pt x="190" y="10712"/>
                  <a:pt x="379" y="10712"/>
                </a:cubicBezTo>
                <a:lnTo>
                  <a:pt x="12224" y="10712"/>
                </a:lnTo>
                <a:cubicBezTo>
                  <a:pt x="12476" y="10712"/>
                  <a:pt x="12665" y="10523"/>
                  <a:pt x="12665" y="10334"/>
                </a:cubicBezTo>
                <a:lnTo>
                  <a:pt x="12665" y="379"/>
                </a:lnTo>
                <a:cubicBezTo>
                  <a:pt x="12634" y="190"/>
                  <a:pt x="12445" y="1"/>
                  <a:pt x="12224" y="1"/>
                </a:cubicBezTo>
                <a:close/>
              </a:path>
            </a:pathLst>
          </a:custGeom>
          <a:solidFill>
            <a:srgbClr val="0465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/>
          </a:lstStyle>
          <a:p>
            <a:endParaRPr sz="1400"/>
          </a:p>
        </p:txBody>
      </p:sp>
      <p:grpSp>
        <p:nvGrpSpPr>
          <p:cNvPr id="131" name="Google Shape;5983;p86">
            <a:extLst>
              <a:ext uri="{FF2B5EF4-FFF2-40B4-BE49-F238E27FC236}">
                <a16:creationId xmlns:a16="http://schemas.microsoft.com/office/drawing/2014/main" id="{AAE31047-F614-BD7C-A252-012E4C57E780}"/>
              </a:ext>
            </a:extLst>
          </p:cNvPr>
          <p:cNvGrpSpPr/>
          <p:nvPr/>
        </p:nvGrpSpPr>
        <p:grpSpPr>
          <a:xfrm>
            <a:off x="7369112" y="3452313"/>
            <a:ext cx="615051" cy="616007"/>
            <a:chOff x="-38538975" y="3954250"/>
            <a:chExt cx="318225" cy="316650"/>
          </a:xfrm>
          <a:solidFill>
            <a:srgbClr val="0465A0"/>
          </a:solidFill>
        </p:grpSpPr>
        <p:sp>
          <p:nvSpPr>
            <p:cNvPr id="132" name="Google Shape;5984;p86">
              <a:extLst>
                <a:ext uri="{FF2B5EF4-FFF2-40B4-BE49-F238E27FC236}">
                  <a16:creationId xmlns:a16="http://schemas.microsoft.com/office/drawing/2014/main" id="{93CD1BAA-1B63-B369-958E-5944E9016E39}"/>
                </a:ext>
              </a:extLst>
            </p:cNvPr>
            <p:cNvSpPr/>
            <p:nvPr/>
          </p:nvSpPr>
          <p:spPr>
            <a:xfrm>
              <a:off x="-38538975" y="3954250"/>
              <a:ext cx="254425" cy="253625"/>
            </a:xfrm>
            <a:custGeom>
              <a:avLst/>
              <a:gdLst/>
              <a:ahLst/>
              <a:cxnLst/>
              <a:rect l="l" t="t" r="r" b="b"/>
              <a:pathLst>
                <a:path w="10177" h="10145" extrusionOk="0">
                  <a:moveTo>
                    <a:pt x="5104" y="3813"/>
                  </a:moveTo>
                  <a:cubicBezTo>
                    <a:pt x="5797" y="3813"/>
                    <a:pt x="6364" y="4348"/>
                    <a:pt x="6364" y="5073"/>
                  </a:cubicBezTo>
                  <a:cubicBezTo>
                    <a:pt x="6364" y="5766"/>
                    <a:pt x="5797" y="6333"/>
                    <a:pt x="5104" y="6333"/>
                  </a:cubicBezTo>
                  <a:cubicBezTo>
                    <a:pt x="4379" y="6333"/>
                    <a:pt x="3844" y="5766"/>
                    <a:pt x="3844" y="5073"/>
                  </a:cubicBezTo>
                  <a:cubicBezTo>
                    <a:pt x="3844" y="4411"/>
                    <a:pt x="4411" y="3813"/>
                    <a:pt x="5104" y="3813"/>
                  </a:cubicBezTo>
                  <a:close/>
                  <a:moveTo>
                    <a:pt x="5104" y="0"/>
                  </a:moveTo>
                  <a:cubicBezTo>
                    <a:pt x="2300" y="0"/>
                    <a:pt x="0" y="2269"/>
                    <a:pt x="0" y="5073"/>
                  </a:cubicBezTo>
                  <a:cubicBezTo>
                    <a:pt x="63" y="7908"/>
                    <a:pt x="2300" y="10145"/>
                    <a:pt x="5104" y="10145"/>
                  </a:cubicBezTo>
                  <a:cubicBezTo>
                    <a:pt x="7877" y="10145"/>
                    <a:pt x="10176" y="7877"/>
                    <a:pt x="10176" y="5073"/>
                  </a:cubicBezTo>
                  <a:cubicBezTo>
                    <a:pt x="10176" y="2269"/>
                    <a:pt x="7877" y="0"/>
                    <a:pt x="5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33" name="Google Shape;5985;p86">
              <a:extLst>
                <a:ext uri="{FF2B5EF4-FFF2-40B4-BE49-F238E27FC236}">
                  <a16:creationId xmlns:a16="http://schemas.microsoft.com/office/drawing/2014/main" id="{09EBB73B-D4AA-BBFC-E960-0ED221043317}"/>
                </a:ext>
              </a:extLst>
            </p:cNvPr>
            <p:cNvSpPr/>
            <p:nvPr/>
          </p:nvSpPr>
          <p:spPr>
            <a:xfrm>
              <a:off x="-38496450" y="4081725"/>
              <a:ext cx="275700" cy="189175"/>
            </a:xfrm>
            <a:custGeom>
              <a:avLst/>
              <a:gdLst/>
              <a:ahLst/>
              <a:cxnLst/>
              <a:rect l="l" t="t" r="r" b="b"/>
              <a:pathLst>
                <a:path w="11028" h="7566" extrusionOk="0">
                  <a:moveTo>
                    <a:pt x="9774" y="0"/>
                  </a:moveTo>
                  <a:cubicBezTo>
                    <a:pt x="9040" y="0"/>
                    <a:pt x="8444" y="548"/>
                    <a:pt x="8444" y="1265"/>
                  </a:cubicBezTo>
                  <a:cubicBezTo>
                    <a:pt x="8444" y="1801"/>
                    <a:pt x="8790" y="2305"/>
                    <a:pt x="9295" y="2463"/>
                  </a:cubicBezTo>
                  <a:lnTo>
                    <a:pt x="9295" y="2967"/>
                  </a:lnTo>
                  <a:cubicBezTo>
                    <a:pt x="9295" y="4416"/>
                    <a:pt x="8192" y="5645"/>
                    <a:pt x="6774" y="5834"/>
                  </a:cubicBezTo>
                  <a:lnTo>
                    <a:pt x="6774" y="4825"/>
                  </a:lnTo>
                  <a:cubicBezTo>
                    <a:pt x="5829" y="5487"/>
                    <a:pt x="4663" y="5865"/>
                    <a:pt x="3403" y="5865"/>
                  </a:cubicBezTo>
                  <a:cubicBezTo>
                    <a:pt x="2143" y="5865"/>
                    <a:pt x="977" y="5487"/>
                    <a:pt x="1" y="4825"/>
                  </a:cubicBezTo>
                  <a:lnTo>
                    <a:pt x="1" y="6306"/>
                  </a:lnTo>
                  <a:cubicBezTo>
                    <a:pt x="1" y="7031"/>
                    <a:pt x="568" y="7566"/>
                    <a:pt x="1261" y="7566"/>
                  </a:cubicBezTo>
                  <a:lnTo>
                    <a:pt x="5388" y="7566"/>
                  </a:lnTo>
                  <a:cubicBezTo>
                    <a:pt x="5955" y="7566"/>
                    <a:pt x="6459" y="7220"/>
                    <a:pt x="6617" y="6716"/>
                  </a:cubicBezTo>
                  <a:cubicBezTo>
                    <a:pt x="8601" y="6495"/>
                    <a:pt x="10082" y="4920"/>
                    <a:pt x="10114" y="2904"/>
                  </a:cubicBezTo>
                  <a:lnTo>
                    <a:pt x="10114" y="2400"/>
                  </a:lnTo>
                  <a:cubicBezTo>
                    <a:pt x="10649" y="2211"/>
                    <a:pt x="11027" y="1706"/>
                    <a:pt x="10996" y="1108"/>
                  </a:cubicBezTo>
                  <a:cubicBezTo>
                    <a:pt x="10964" y="572"/>
                    <a:pt x="10492" y="100"/>
                    <a:pt x="9893" y="5"/>
                  </a:cubicBezTo>
                  <a:cubicBezTo>
                    <a:pt x="9853" y="2"/>
                    <a:pt x="9813" y="0"/>
                    <a:pt x="97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134" name="Google Shape;5986;p86">
            <a:extLst>
              <a:ext uri="{FF2B5EF4-FFF2-40B4-BE49-F238E27FC236}">
                <a16:creationId xmlns:a16="http://schemas.microsoft.com/office/drawing/2014/main" id="{6C42E476-4B5C-8B1F-E7FA-86FD8C49AA70}"/>
              </a:ext>
            </a:extLst>
          </p:cNvPr>
          <p:cNvGrpSpPr/>
          <p:nvPr/>
        </p:nvGrpSpPr>
        <p:grpSpPr>
          <a:xfrm>
            <a:off x="9805137" y="3428807"/>
            <a:ext cx="621091" cy="619071"/>
            <a:chOff x="-37385101" y="3949908"/>
            <a:chExt cx="321350" cy="318225"/>
          </a:xfrm>
          <a:solidFill>
            <a:srgbClr val="0465A0"/>
          </a:solidFill>
        </p:grpSpPr>
        <p:sp>
          <p:nvSpPr>
            <p:cNvPr id="135" name="Google Shape;5987;p86">
              <a:extLst>
                <a:ext uri="{FF2B5EF4-FFF2-40B4-BE49-F238E27FC236}">
                  <a16:creationId xmlns:a16="http://schemas.microsoft.com/office/drawing/2014/main" id="{B8297770-6242-EC49-6E79-2A948921EC21}"/>
                </a:ext>
              </a:extLst>
            </p:cNvPr>
            <p:cNvSpPr/>
            <p:nvPr/>
          </p:nvSpPr>
          <p:spPr>
            <a:xfrm>
              <a:off x="-37190576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36" name="Google Shape;5988;p86">
              <a:extLst>
                <a:ext uri="{FF2B5EF4-FFF2-40B4-BE49-F238E27FC236}">
                  <a16:creationId xmlns:a16="http://schemas.microsoft.com/office/drawing/2014/main" id="{C90D6E75-C3EA-1843-3DB9-50503CCBB955}"/>
                </a:ext>
              </a:extLst>
            </p:cNvPr>
            <p:cNvSpPr/>
            <p:nvPr/>
          </p:nvSpPr>
          <p:spPr>
            <a:xfrm>
              <a:off x="-37385101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137" name="Google Shape;6005;p86">
            <a:extLst>
              <a:ext uri="{FF2B5EF4-FFF2-40B4-BE49-F238E27FC236}">
                <a16:creationId xmlns:a16="http://schemas.microsoft.com/office/drawing/2014/main" id="{B814F7DB-59DC-21AB-6B7E-31B5DEA9E6B2}"/>
              </a:ext>
            </a:extLst>
          </p:cNvPr>
          <p:cNvGrpSpPr/>
          <p:nvPr/>
        </p:nvGrpSpPr>
        <p:grpSpPr>
          <a:xfrm>
            <a:off x="6535131" y="4660387"/>
            <a:ext cx="541719" cy="545216"/>
            <a:chOff x="-40011049" y="3972375"/>
            <a:chExt cx="316650" cy="316625"/>
          </a:xfrm>
          <a:solidFill>
            <a:srgbClr val="0465A0"/>
          </a:solidFill>
        </p:grpSpPr>
        <p:sp>
          <p:nvSpPr>
            <p:cNvPr id="138" name="Google Shape;6006;p86">
              <a:extLst>
                <a:ext uri="{FF2B5EF4-FFF2-40B4-BE49-F238E27FC236}">
                  <a16:creationId xmlns:a16="http://schemas.microsoft.com/office/drawing/2014/main" id="{36864D05-7326-BC46-BBF8-B3D2292AC5B6}"/>
                </a:ext>
              </a:extLst>
            </p:cNvPr>
            <p:cNvSpPr/>
            <p:nvPr/>
          </p:nvSpPr>
          <p:spPr>
            <a:xfrm>
              <a:off x="-40011049" y="3972375"/>
              <a:ext cx="316650" cy="232350"/>
            </a:xfrm>
            <a:custGeom>
              <a:avLst/>
              <a:gdLst/>
              <a:ahLst/>
              <a:cxnLst/>
              <a:rect l="l" t="t" r="r" b="b"/>
              <a:pathLst>
                <a:path w="12666" h="9294" extrusionOk="0">
                  <a:moveTo>
                    <a:pt x="11405" y="1701"/>
                  </a:moveTo>
                  <a:cubicBezTo>
                    <a:pt x="11626" y="1701"/>
                    <a:pt x="11846" y="1890"/>
                    <a:pt x="11846" y="2142"/>
                  </a:cubicBezTo>
                  <a:cubicBezTo>
                    <a:pt x="11846" y="3749"/>
                    <a:pt x="11090" y="4663"/>
                    <a:pt x="9956" y="4978"/>
                  </a:cubicBezTo>
                  <a:cubicBezTo>
                    <a:pt x="10051" y="4631"/>
                    <a:pt x="10145" y="4222"/>
                    <a:pt x="10145" y="3844"/>
                  </a:cubicBezTo>
                  <a:lnTo>
                    <a:pt x="10145" y="1701"/>
                  </a:lnTo>
                  <a:close/>
                  <a:moveTo>
                    <a:pt x="2584" y="1701"/>
                  </a:moveTo>
                  <a:lnTo>
                    <a:pt x="2584" y="3812"/>
                  </a:lnTo>
                  <a:cubicBezTo>
                    <a:pt x="2584" y="4222"/>
                    <a:pt x="2647" y="4600"/>
                    <a:pt x="2773" y="5009"/>
                  </a:cubicBezTo>
                  <a:cubicBezTo>
                    <a:pt x="1639" y="4694"/>
                    <a:pt x="851" y="3781"/>
                    <a:pt x="851" y="2142"/>
                  </a:cubicBezTo>
                  <a:cubicBezTo>
                    <a:pt x="851" y="1890"/>
                    <a:pt x="1040" y="1701"/>
                    <a:pt x="1292" y="1701"/>
                  </a:cubicBezTo>
                  <a:close/>
                  <a:moveTo>
                    <a:pt x="4065" y="3655"/>
                  </a:moveTo>
                  <a:cubicBezTo>
                    <a:pt x="4317" y="3655"/>
                    <a:pt x="4506" y="3875"/>
                    <a:pt x="4506" y="4096"/>
                  </a:cubicBezTo>
                  <a:cubicBezTo>
                    <a:pt x="4506" y="4631"/>
                    <a:pt x="4821" y="5041"/>
                    <a:pt x="5262" y="5261"/>
                  </a:cubicBezTo>
                  <a:cubicBezTo>
                    <a:pt x="5451" y="5324"/>
                    <a:pt x="5577" y="5608"/>
                    <a:pt x="5482" y="5797"/>
                  </a:cubicBezTo>
                  <a:cubicBezTo>
                    <a:pt x="5431" y="5952"/>
                    <a:pt x="5229" y="6065"/>
                    <a:pt x="5054" y="6065"/>
                  </a:cubicBezTo>
                  <a:cubicBezTo>
                    <a:pt x="5017" y="6065"/>
                    <a:pt x="4980" y="6060"/>
                    <a:pt x="4947" y="6049"/>
                  </a:cubicBezTo>
                  <a:cubicBezTo>
                    <a:pt x="4128" y="5734"/>
                    <a:pt x="3655" y="4946"/>
                    <a:pt x="3655" y="4096"/>
                  </a:cubicBezTo>
                  <a:cubicBezTo>
                    <a:pt x="3655" y="3875"/>
                    <a:pt x="3844" y="3655"/>
                    <a:pt x="4065" y="3655"/>
                  </a:cubicBezTo>
                  <a:close/>
                  <a:moveTo>
                    <a:pt x="2993" y="0"/>
                  </a:moveTo>
                  <a:cubicBezTo>
                    <a:pt x="2741" y="0"/>
                    <a:pt x="2552" y="189"/>
                    <a:pt x="2552" y="441"/>
                  </a:cubicBezTo>
                  <a:lnTo>
                    <a:pt x="2552" y="882"/>
                  </a:lnTo>
                  <a:lnTo>
                    <a:pt x="1261" y="882"/>
                  </a:lnTo>
                  <a:cubicBezTo>
                    <a:pt x="536" y="882"/>
                    <a:pt x="1" y="1418"/>
                    <a:pt x="1" y="2142"/>
                  </a:cubicBezTo>
                  <a:cubicBezTo>
                    <a:pt x="1" y="4568"/>
                    <a:pt x="1513" y="5797"/>
                    <a:pt x="3183" y="5923"/>
                  </a:cubicBezTo>
                  <a:cubicBezTo>
                    <a:pt x="4159" y="7372"/>
                    <a:pt x="5073" y="7089"/>
                    <a:pt x="5073" y="7687"/>
                  </a:cubicBezTo>
                  <a:cubicBezTo>
                    <a:pt x="5073" y="8286"/>
                    <a:pt x="4821" y="8884"/>
                    <a:pt x="4443" y="9294"/>
                  </a:cubicBezTo>
                  <a:lnTo>
                    <a:pt x="8192" y="9294"/>
                  </a:lnTo>
                  <a:cubicBezTo>
                    <a:pt x="7782" y="8884"/>
                    <a:pt x="7562" y="8286"/>
                    <a:pt x="7562" y="7687"/>
                  </a:cubicBezTo>
                  <a:cubicBezTo>
                    <a:pt x="7562" y="7089"/>
                    <a:pt x="8507" y="7372"/>
                    <a:pt x="9484" y="5923"/>
                  </a:cubicBezTo>
                  <a:cubicBezTo>
                    <a:pt x="11216" y="5797"/>
                    <a:pt x="12666" y="4537"/>
                    <a:pt x="12666" y="2142"/>
                  </a:cubicBezTo>
                  <a:cubicBezTo>
                    <a:pt x="12666" y="1418"/>
                    <a:pt x="12098" y="882"/>
                    <a:pt x="11405" y="882"/>
                  </a:cubicBezTo>
                  <a:lnTo>
                    <a:pt x="10145" y="882"/>
                  </a:lnTo>
                  <a:lnTo>
                    <a:pt x="10145" y="441"/>
                  </a:lnTo>
                  <a:cubicBezTo>
                    <a:pt x="10145" y="189"/>
                    <a:pt x="9956" y="0"/>
                    <a:pt x="97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39" name="Google Shape;6007;p86">
              <a:extLst>
                <a:ext uri="{FF2B5EF4-FFF2-40B4-BE49-F238E27FC236}">
                  <a16:creationId xmlns:a16="http://schemas.microsoft.com/office/drawing/2014/main" id="{424956E8-57DB-EBC4-FD2C-75580FD5C51A}"/>
                </a:ext>
              </a:extLst>
            </p:cNvPr>
            <p:cNvSpPr/>
            <p:nvPr/>
          </p:nvSpPr>
          <p:spPr>
            <a:xfrm>
              <a:off x="-39950399" y="4225975"/>
              <a:ext cx="194575" cy="63025"/>
            </a:xfrm>
            <a:custGeom>
              <a:avLst/>
              <a:gdLst/>
              <a:ahLst/>
              <a:cxnLst/>
              <a:rect l="l" t="t" r="r" b="b"/>
              <a:pathLst>
                <a:path w="7783" h="2521" extrusionOk="0">
                  <a:moveTo>
                    <a:pt x="757" y="1"/>
                  </a:moveTo>
                  <a:lnTo>
                    <a:pt x="63" y="1954"/>
                  </a:lnTo>
                  <a:cubicBezTo>
                    <a:pt x="0" y="2237"/>
                    <a:pt x="158" y="2521"/>
                    <a:pt x="473" y="2521"/>
                  </a:cubicBezTo>
                  <a:lnTo>
                    <a:pt x="7278" y="2521"/>
                  </a:lnTo>
                  <a:cubicBezTo>
                    <a:pt x="7593" y="2521"/>
                    <a:pt x="7782" y="2237"/>
                    <a:pt x="7688" y="1954"/>
                  </a:cubicBezTo>
                  <a:lnTo>
                    <a:pt x="699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140" name="Google Shape;6020;p86">
            <a:extLst>
              <a:ext uri="{FF2B5EF4-FFF2-40B4-BE49-F238E27FC236}">
                <a16:creationId xmlns:a16="http://schemas.microsoft.com/office/drawing/2014/main" id="{D3ABC7E6-FBB0-D9E3-ACE0-1F614727D1B1}"/>
              </a:ext>
            </a:extLst>
          </p:cNvPr>
          <p:cNvGrpSpPr/>
          <p:nvPr/>
        </p:nvGrpSpPr>
        <p:grpSpPr>
          <a:xfrm>
            <a:off x="8197749" y="3444013"/>
            <a:ext cx="363891" cy="616007"/>
            <a:chOff x="-38109727" y="3955025"/>
            <a:chExt cx="188275" cy="316650"/>
          </a:xfrm>
          <a:solidFill>
            <a:srgbClr val="0465A0"/>
          </a:solidFill>
        </p:grpSpPr>
        <p:sp>
          <p:nvSpPr>
            <p:cNvPr id="141" name="Google Shape;6021;p86">
              <a:extLst>
                <a:ext uri="{FF2B5EF4-FFF2-40B4-BE49-F238E27FC236}">
                  <a16:creationId xmlns:a16="http://schemas.microsoft.com/office/drawing/2014/main" id="{382D0D30-43F0-318A-002E-47D19593EC90}"/>
                </a:ext>
              </a:extLst>
            </p:cNvPr>
            <p:cNvSpPr/>
            <p:nvPr/>
          </p:nvSpPr>
          <p:spPr>
            <a:xfrm>
              <a:off x="-38109727" y="3955025"/>
              <a:ext cx="188275" cy="220575"/>
            </a:xfrm>
            <a:custGeom>
              <a:avLst/>
              <a:gdLst/>
              <a:ahLst/>
              <a:cxnLst/>
              <a:rect l="l" t="t" r="r" b="b"/>
              <a:pathLst>
                <a:path w="7531" h="8823" extrusionOk="0">
                  <a:moveTo>
                    <a:pt x="3372" y="1"/>
                  </a:moveTo>
                  <a:lnTo>
                    <a:pt x="95" y="5703"/>
                  </a:lnTo>
                  <a:cubicBezTo>
                    <a:pt x="1" y="5829"/>
                    <a:pt x="1" y="5987"/>
                    <a:pt x="95" y="6113"/>
                  </a:cubicBezTo>
                  <a:lnTo>
                    <a:pt x="1418" y="8822"/>
                  </a:lnTo>
                  <a:lnTo>
                    <a:pt x="6081" y="8822"/>
                  </a:lnTo>
                  <a:lnTo>
                    <a:pt x="7467" y="6113"/>
                  </a:lnTo>
                  <a:cubicBezTo>
                    <a:pt x="7530" y="5987"/>
                    <a:pt x="7499" y="5829"/>
                    <a:pt x="7467" y="5703"/>
                  </a:cubicBezTo>
                  <a:lnTo>
                    <a:pt x="4191" y="1"/>
                  </a:lnTo>
                  <a:lnTo>
                    <a:pt x="4191" y="4727"/>
                  </a:lnTo>
                  <a:cubicBezTo>
                    <a:pt x="4663" y="4884"/>
                    <a:pt x="5010" y="5357"/>
                    <a:pt x="5010" y="5892"/>
                  </a:cubicBezTo>
                  <a:cubicBezTo>
                    <a:pt x="5010" y="6585"/>
                    <a:pt x="4474" y="7121"/>
                    <a:pt x="3750" y="7121"/>
                  </a:cubicBezTo>
                  <a:cubicBezTo>
                    <a:pt x="3088" y="7121"/>
                    <a:pt x="2521" y="6585"/>
                    <a:pt x="2521" y="5892"/>
                  </a:cubicBezTo>
                  <a:cubicBezTo>
                    <a:pt x="2521" y="5357"/>
                    <a:pt x="2899" y="4916"/>
                    <a:pt x="3372" y="4727"/>
                  </a:cubicBezTo>
                  <a:lnTo>
                    <a:pt x="33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42" name="Google Shape;6022;p86">
              <a:extLst>
                <a:ext uri="{FF2B5EF4-FFF2-40B4-BE49-F238E27FC236}">
                  <a16:creationId xmlns:a16="http://schemas.microsoft.com/office/drawing/2014/main" id="{1A0CF78D-A592-ECB9-96C0-48D1465867AA}"/>
                </a:ext>
              </a:extLst>
            </p:cNvPr>
            <p:cNvSpPr/>
            <p:nvPr/>
          </p:nvSpPr>
          <p:spPr>
            <a:xfrm>
              <a:off x="-38067199" y="4196050"/>
              <a:ext cx="104775" cy="75625"/>
            </a:xfrm>
            <a:custGeom>
              <a:avLst/>
              <a:gdLst/>
              <a:ahLst/>
              <a:cxnLst/>
              <a:rect l="l" t="t" r="r" b="b"/>
              <a:pathLst>
                <a:path w="4191" h="3025" extrusionOk="0">
                  <a:moveTo>
                    <a:pt x="32" y="0"/>
                  </a:moveTo>
                  <a:lnTo>
                    <a:pt x="32" y="2615"/>
                  </a:lnTo>
                  <a:cubicBezTo>
                    <a:pt x="1" y="2836"/>
                    <a:pt x="190" y="3025"/>
                    <a:pt x="442" y="3025"/>
                  </a:cubicBezTo>
                  <a:lnTo>
                    <a:pt x="3750" y="3025"/>
                  </a:lnTo>
                  <a:cubicBezTo>
                    <a:pt x="3970" y="3025"/>
                    <a:pt x="4191" y="2836"/>
                    <a:pt x="4191" y="2615"/>
                  </a:cubicBezTo>
                  <a:lnTo>
                    <a:pt x="419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143" name="Google Shape;6038;p86">
            <a:extLst>
              <a:ext uri="{FF2B5EF4-FFF2-40B4-BE49-F238E27FC236}">
                <a16:creationId xmlns:a16="http://schemas.microsoft.com/office/drawing/2014/main" id="{3089D4B1-82FC-E9A3-4CF4-0E2A10A701EF}"/>
              </a:ext>
            </a:extLst>
          </p:cNvPr>
          <p:cNvGrpSpPr/>
          <p:nvPr/>
        </p:nvGrpSpPr>
        <p:grpSpPr>
          <a:xfrm>
            <a:off x="5061407" y="3472662"/>
            <a:ext cx="605919" cy="616785"/>
            <a:chOff x="-39647174" y="3972000"/>
            <a:chExt cx="313500" cy="317050"/>
          </a:xfrm>
          <a:solidFill>
            <a:srgbClr val="0465A0"/>
          </a:solidFill>
        </p:grpSpPr>
        <p:sp>
          <p:nvSpPr>
            <p:cNvPr id="144" name="Google Shape;6039;p86">
              <a:extLst>
                <a:ext uri="{FF2B5EF4-FFF2-40B4-BE49-F238E27FC236}">
                  <a16:creationId xmlns:a16="http://schemas.microsoft.com/office/drawing/2014/main" id="{547B5DEC-0F98-F62D-0DB3-E45557E19012}"/>
                </a:ext>
              </a:extLst>
            </p:cNvPr>
            <p:cNvSpPr/>
            <p:nvPr/>
          </p:nvSpPr>
          <p:spPr>
            <a:xfrm>
              <a:off x="-39647174" y="3972000"/>
              <a:ext cx="95325" cy="153975"/>
            </a:xfrm>
            <a:custGeom>
              <a:avLst/>
              <a:gdLst/>
              <a:ahLst/>
              <a:cxnLst/>
              <a:rect l="l" t="t" r="r" b="b"/>
              <a:pathLst>
                <a:path w="3812" h="6159" extrusionOk="0">
                  <a:moveTo>
                    <a:pt x="1698" y="1"/>
                  </a:moveTo>
                  <a:cubicBezTo>
                    <a:pt x="1520" y="1"/>
                    <a:pt x="1373" y="138"/>
                    <a:pt x="1293" y="299"/>
                  </a:cubicBezTo>
                  <a:lnTo>
                    <a:pt x="1" y="5119"/>
                  </a:lnTo>
                  <a:cubicBezTo>
                    <a:pt x="1" y="5308"/>
                    <a:pt x="127" y="5528"/>
                    <a:pt x="316" y="5623"/>
                  </a:cubicBezTo>
                  <a:lnTo>
                    <a:pt x="2332" y="6158"/>
                  </a:lnTo>
                  <a:cubicBezTo>
                    <a:pt x="3277" y="2630"/>
                    <a:pt x="2868" y="4111"/>
                    <a:pt x="3813" y="582"/>
                  </a:cubicBezTo>
                  <a:lnTo>
                    <a:pt x="1797" y="15"/>
                  </a:lnTo>
                  <a:cubicBezTo>
                    <a:pt x="1763" y="5"/>
                    <a:pt x="1730" y="1"/>
                    <a:pt x="16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45" name="Google Shape;6040;p86">
              <a:extLst>
                <a:ext uri="{FF2B5EF4-FFF2-40B4-BE49-F238E27FC236}">
                  <a16:creationId xmlns:a16="http://schemas.microsoft.com/office/drawing/2014/main" id="{D7A92D05-C912-D8B7-3DD2-0E09889D22EE}"/>
                </a:ext>
              </a:extLst>
            </p:cNvPr>
            <p:cNvSpPr/>
            <p:nvPr/>
          </p:nvSpPr>
          <p:spPr>
            <a:xfrm>
              <a:off x="-39588873" y="4011750"/>
              <a:ext cx="216600" cy="277300"/>
            </a:xfrm>
            <a:custGeom>
              <a:avLst/>
              <a:gdLst/>
              <a:ahLst/>
              <a:cxnLst/>
              <a:rect l="l" t="t" r="r" b="b"/>
              <a:pathLst>
                <a:path w="8664" h="11092" extrusionOk="0">
                  <a:moveTo>
                    <a:pt x="4348" y="3466"/>
                  </a:moveTo>
                  <a:cubicBezTo>
                    <a:pt x="4820" y="3466"/>
                    <a:pt x="5199" y="3844"/>
                    <a:pt x="5199" y="4316"/>
                  </a:cubicBezTo>
                  <a:cubicBezTo>
                    <a:pt x="5199" y="4789"/>
                    <a:pt x="4820" y="5136"/>
                    <a:pt x="4348" y="5136"/>
                  </a:cubicBezTo>
                  <a:cubicBezTo>
                    <a:pt x="3907" y="5136"/>
                    <a:pt x="3529" y="4789"/>
                    <a:pt x="3529" y="4316"/>
                  </a:cubicBezTo>
                  <a:cubicBezTo>
                    <a:pt x="3529" y="3875"/>
                    <a:pt x="3875" y="3466"/>
                    <a:pt x="4348" y="3466"/>
                  </a:cubicBezTo>
                  <a:close/>
                  <a:moveTo>
                    <a:pt x="5104" y="5766"/>
                  </a:moveTo>
                  <a:lnTo>
                    <a:pt x="6081" y="7624"/>
                  </a:lnTo>
                  <a:lnTo>
                    <a:pt x="2615" y="7624"/>
                  </a:lnTo>
                  <a:lnTo>
                    <a:pt x="3560" y="5766"/>
                  </a:lnTo>
                  <a:cubicBezTo>
                    <a:pt x="3812" y="5892"/>
                    <a:pt x="4096" y="5955"/>
                    <a:pt x="4348" y="5955"/>
                  </a:cubicBezTo>
                  <a:cubicBezTo>
                    <a:pt x="4631" y="5955"/>
                    <a:pt x="4883" y="5892"/>
                    <a:pt x="5104" y="5766"/>
                  </a:cubicBezTo>
                  <a:close/>
                  <a:moveTo>
                    <a:pt x="2048" y="0"/>
                  </a:moveTo>
                  <a:cubicBezTo>
                    <a:pt x="1386" y="2458"/>
                    <a:pt x="1638" y="1544"/>
                    <a:pt x="977" y="4001"/>
                  </a:cubicBezTo>
                  <a:lnTo>
                    <a:pt x="2678" y="4474"/>
                  </a:lnTo>
                  <a:cubicBezTo>
                    <a:pt x="2678" y="4726"/>
                    <a:pt x="2741" y="5010"/>
                    <a:pt x="2899" y="5199"/>
                  </a:cubicBezTo>
                  <a:lnTo>
                    <a:pt x="32" y="10523"/>
                  </a:lnTo>
                  <a:cubicBezTo>
                    <a:pt x="0" y="10680"/>
                    <a:pt x="63" y="10964"/>
                    <a:pt x="252" y="11027"/>
                  </a:cubicBezTo>
                  <a:cubicBezTo>
                    <a:pt x="328" y="11070"/>
                    <a:pt x="404" y="11091"/>
                    <a:pt x="475" y="11091"/>
                  </a:cubicBezTo>
                  <a:cubicBezTo>
                    <a:pt x="613" y="11091"/>
                    <a:pt x="737" y="11014"/>
                    <a:pt x="819" y="10869"/>
                  </a:cubicBezTo>
                  <a:lnTo>
                    <a:pt x="2143" y="8475"/>
                  </a:lnTo>
                  <a:lnTo>
                    <a:pt x="6490" y="8475"/>
                  </a:lnTo>
                  <a:lnTo>
                    <a:pt x="7845" y="10869"/>
                  </a:lnTo>
                  <a:cubicBezTo>
                    <a:pt x="7907" y="11014"/>
                    <a:pt x="8037" y="11091"/>
                    <a:pt x="8173" y="11091"/>
                  </a:cubicBezTo>
                  <a:cubicBezTo>
                    <a:pt x="8243" y="11091"/>
                    <a:pt x="8316" y="11070"/>
                    <a:pt x="8381" y="11027"/>
                  </a:cubicBezTo>
                  <a:cubicBezTo>
                    <a:pt x="8570" y="10932"/>
                    <a:pt x="8664" y="10680"/>
                    <a:pt x="8538" y="10491"/>
                  </a:cubicBezTo>
                  <a:lnTo>
                    <a:pt x="5734" y="5262"/>
                  </a:lnTo>
                  <a:lnTo>
                    <a:pt x="6585" y="5482"/>
                  </a:lnTo>
                  <a:cubicBezTo>
                    <a:pt x="7120" y="3434"/>
                    <a:pt x="6931" y="4222"/>
                    <a:pt x="7624" y="1513"/>
                  </a:cubicBezTo>
                  <a:lnTo>
                    <a:pt x="204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46" name="Google Shape;6041;p86">
              <a:extLst>
                <a:ext uri="{FF2B5EF4-FFF2-40B4-BE49-F238E27FC236}">
                  <a16:creationId xmlns:a16="http://schemas.microsoft.com/office/drawing/2014/main" id="{1EA53A94-9093-F269-E1E9-F08F3FA2DAA6}"/>
                </a:ext>
              </a:extLst>
            </p:cNvPr>
            <p:cNvSpPr/>
            <p:nvPr/>
          </p:nvSpPr>
          <p:spPr>
            <a:xfrm>
              <a:off x="-39398274" y="4073975"/>
              <a:ext cx="64600" cy="71600"/>
            </a:xfrm>
            <a:custGeom>
              <a:avLst/>
              <a:gdLst/>
              <a:ahLst/>
              <a:cxnLst/>
              <a:rect l="l" t="t" r="r" b="b"/>
              <a:pathLst>
                <a:path w="2584" h="2864" extrusionOk="0">
                  <a:moveTo>
                    <a:pt x="630" y="0"/>
                  </a:moveTo>
                  <a:cubicBezTo>
                    <a:pt x="252" y="1449"/>
                    <a:pt x="410" y="945"/>
                    <a:pt x="0" y="2395"/>
                  </a:cubicBezTo>
                  <a:lnTo>
                    <a:pt x="1607" y="2836"/>
                  </a:lnTo>
                  <a:cubicBezTo>
                    <a:pt x="1658" y="2855"/>
                    <a:pt x="1707" y="2864"/>
                    <a:pt x="1753" y="2864"/>
                  </a:cubicBezTo>
                  <a:cubicBezTo>
                    <a:pt x="1932" y="2864"/>
                    <a:pt x="2067" y="2728"/>
                    <a:pt x="2143" y="2552"/>
                  </a:cubicBezTo>
                  <a:lnTo>
                    <a:pt x="2584" y="945"/>
                  </a:lnTo>
                  <a:cubicBezTo>
                    <a:pt x="2552" y="725"/>
                    <a:pt x="2458" y="473"/>
                    <a:pt x="2237" y="441"/>
                  </a:cubicBezTo>
                  <a:lnTo>
                    <a:pt x="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147" name="Google Shape;6048;p86">
            <a:extLst>
              <a:ext uri="{FF2B5EF4-FFF2-40B4-BE49-F238E27FC236}">
                <a16:creationId xmlns:a16="http://schemas.microsoft.com/office/drawing/2014/main" id="{8B2A5DC1-C903-D1FB-113A-9873B1DCA527}"/>
              </a:ext>
            </a:extLst>
          </p:cNvPr>
          <p:cNvGrpSpPr/>
          <p:nvPr/>
        </p:nvGrpSpPr>
        <p:grpSpPr>
          <a:xfrm>
            <a:off x="8940377" y="3435035"/>
            <a:ext cx="608963" cy="619071"/>
            <a:chOff x="-37804927" y="3953450"/>
            <a:chExt cx="315075" cy="318225"/>
          </a:xfrm>
          <a:solidFill>
            <a:srgbClr val="0465A0"/>
          </a:solidFill>
        </p:grpSpPr>
        <p:sp>
          <p:nvSpPr>
            <p:cNvPr id="148" name="Google Shape;6049;p86">
              <a:extLst>
                <a:ext uri="{FF2B5EF4-FFF2-40B4-BE49-F238E27FC236}">
                  <a16:creationId xmlns:a16="http://schemas.microsoft.com/office/drawing/2014/main" id="{E78C886A-0299-4AF2-D4F2-31D21794B431}"/>
                </a:ext>
              </a:extLst>
            </p:cNvPr>
            <p:cNvSpPr/>
            <p:nvPr/>
          </p:nvSpPr>
          <p:spPr>
            <a:xfrm>
              <a:off x="-37614299" y="3955025"/>
              <a:ext cx="124450" cy="186200"/>
            </a:xfrm>
            <a:custGeom>
              <a:avLst/>
              <a:gdLst/>
              <a:ahLst/>
              <a:cxnLst/>
              <a:rect l="l" t="t" r="r" b="b"/>
              <a:pathLst>
                <a:path w="4978" h="7448" extrusionOk="0">
                  <a:moveTo>
                    <a:pt x="2489" y="820"/>
                  </a:moveTo>
                  <a:cubicBezTo>
                    <a:pt x="3403" y="820"/>
                    <a:pt x="4127" y="1576"/>
                    <a:pt x="4127" y="2490"/>
                  </a:cubicBezTo>
                  <a:cubicBezTo>
                    <a:pt x="4127" y="3372"/>
                    <a:pt x="3403" y="4128"/>
                    <a:pt x="2489" y="4128"/>
                  </a:cubicBezTo>
                  <a:cubicBezTo>
                    <a:pt x="1575" y="4128"/>
                    <a:pt x="819" y="3372"/>
                    <a:pt x="819" y="2490"/>
                  </a:cubicBezTo>
                  <a:cubicBezTo>
                    <a:pt x="819" y="1576"/>
                    <a:pt x="1575" y="820"/>
                    <a:pt x="2489" y="820"/>
                  </a:cubicBezTo>
                  <a:close/>
                  <a:moveTo>
                    <a:pt x="2489" y="1"/>
                  </a:moveTo>
                  <a:cubicBezTo>
                    <a:pt x="1103" y="1"/>
                    <a:pt x="0" y="1104"/>
                    <a:pt x="0" y="2490"/>
                  </a:cubicBezTo>
                  <a:cubicBezTo>
                    <a:pt x="0" y="3214"/>
                    <a:pt x="315" y="3845"/>
                    <a:pt x="819" y="4317"/>
                  </a:cubicBezTo>
                  <a:lnTo>
                    <a:pt x="819" y="7058"/>
                  </a:lnTo>
                  <a:cubicBezTo>
                    <a:pt x="819" y="7287"/>
                    <a:pt x="1012" y="7448"/>
                    <a:pt x="1225" y="7448"/>
                  </a:cubicBezTo>
                  <a:cubicBezTo>
                    <a:pt x="1334" y="7448"/>
                    <a:pt x="1448" y="7406"/>
                    <a:pt x="1544" y="7310"/>
                  </a:cubicBezTo>
                  <a:lnTo>
                    <a:pt x="2489" y="6365"/>
                  </a:lnTo>
                  <a:lnTo>
                    <a:pt x="3434" y="7310"/>
                  </a:lnTo>
                  <a:cubicBezTo>
                    <a:pt x="3530" y="7406"/>
                    <a:pt x="3640" y="7448"/>
                    <a:pt x="3744" y="7448"/>
                  </a:cubicBezTo>
                  <a:cubicBezTo>
                    <a:pt x="3948" y="7448"/>
                    <a:pt x="4127" y="7287"/>
                    <a:pt x="4127" y="7058"/>
                  </a:cubicBezTo>
                  <a:lnTo>
                    <a:pt x="4127" y="4317"/>
                  </a:lnTo>
                  <a:cubicBezTo>
                    <a:pt x="4663" y="3845"/>
                    <a:pt x="4978" y="3214"/>
                    <a:pt x="4978" y="2490"/>
                  </a:cubicBezTo>
                  <a:cubicBezTo>
                    <a:pt x="4978" y="1104"/>
                    <a:pt x="3875" y="1"/>
                    <a:pt x="2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49" name="Google Shape;6050;p86">
              <a:extLst>
                <a:ext uri="{FF2B5EF4-FFF2-40B4-BE49-F238E27FC236}">
                  <a16:creationId xmlns:a16="http://schemas.microsoft.com/office/drawing/2014/main" id="{C728AAF1-AACD-3292-0723-959615B9771C}"/>
                </a:ext>
              </a:extLst>
            </p:cNvPr>
            <p:cNvSpPr/>
            <p:nvPr/>
          </p:nvSpPr>
          <p:spPr>
            <a:xfrm>
              <a:off x="-37761599" y="4230700"/>
              <a:ext cx="270175" cy="40975"/>
            </a:xfrm>
            <a:custGeom>
              <a:avLst/>
              <a:gdLst/>
              <a:ahLst/>
              <a:cxnLst/>
              <a:rect l="l" t="t" r="r" b="b"/>
              <a:pathLst>
                <a:path w="10807" h="1639" extrusionOk="0">
                  <a:moveTo>
                    <a:pt x="1450" y="1"/>
                  </a:moveTo>
                  <a:cubicBezTo>
                    <a:pt x="1292" y="788"/>
                    <a:pt x="662" y="1387"/>
                    <a:pt x="1" y="1639"/>
                  </a:cubicBezTo>
                  <a:lnTo>
                    <a:pt x="8822" y="1639"/>
                  </a:lnTo>
                  <a:cubicBezTo>
                    <a:pt x="9799" y="1639"/>
                    <a:pt x="10649" y="946"/>
                    <a:pt x="108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  <p:sp>
          <p:nvSpPr>
            <p:cNvPr id="150" name="Google Shape;6051;p86">
              <a:extLst>
                <a:ext uri="{FF2B5EF4-FFF2-40B4-BE49-F238E27FC236}">
                  <a16:creationId xmlns:a16="http://schemas.microsoft.com/office/drawing/2014/main" id="{87248DA4-446F-8D7A-F788-BB1BD1DEF1DF}"/>
                </a:ext>
              </a:extLst>
            </p:cNvPr>
            <p:cNvSpPr/>
            <p:nvPr/>
          </p:nvSpPr>
          <p:spPr>
            <a:xfrm>
              <a:off x="-37804927" y="3953450"/>
              <a:ext cx="274125" cy="295675"/>
            </a:xfrm>
            <a:custGeom>
              <a:avLst/>
              <a:gdLst/>
              <a:ahLst/>
              <a:cxnLst/>
              <a:rect l="l" t="t" r="r" b="b"/>
              <a:pathLst>
                <a:path w="10965" h="11827" extrusionOk="0">
                  <a:moveTo>
                    <a:pt x="379" y="1"/>
                  </a:moveTo>
                  <a:cubicBezTo>
                    <a:pt x="158" y="1"/>
                    <a:pt x="1" y="221"/>
                    <a:pt x="1" y="411"/>
                  </a:cubicBezTo>
                  <a:lnTo>
                    <a:pt x="1" y="10618"/>
                  </a:lnTo>
                  <a:cubicBezTo>
                    <a:pt x="1" y="11280"/>
                    <a:pt x="537" y="11815"/>
                    <a:pt x="1198" y="11815"/>
                  </a:cubicBezTo>
                  <a:cubicBezTo>
                    <a:pt x="1247" y="11823"/>
                    <a:pt x="1295" y="11826"/>
                    <a:pt x="1342" y="11826"/>
                  </a:cubicBezTo>
                  <a:cubicBezTo>
                    <a:pt x="1912" y="11826"/>
                    <a:pt x="2395" y="11318"/>
                    <a:pt x="2395" y="10650"/>
                  </a:cubicBezTo>
                  <a:cubicBezTo>
                    <a:pt x="2395" y="10398"/>
                    <a:pt x="2584" y="10272"/>
                    <a:pt x="2836" y="10272"/>
                  </a:cubicBezTo>
                  <a:lnTo>
                    <a:pt x="10965" y="10272"/>
                  </a:lnTo>
                  <a:lnTo>
                    <a:pt x="10965" y="8255"/>
                  </a:lnTo>
                  <a:cubicBezTo>
                    <a:pt x="10807" y="8161"/>
                    <a:pt x="10650" y="8098"/>
                    <a:pt x="10492" y="7972"/>
                  </a:cubicBezTo>
                  <a:lnTo>
                    <a:pt x="10146" y="7625"/>
                  </a:lnTo>
                  <a:lnTo>
                    <a:pt x="9799" y="7972"/>
                  </a:lnTo>
                  <a:cubicBezTo>
                    <a:pt x="9547" y="8224"/>
                    <a:pt x="9232" y="8318"/>
                    <a:pt x="8917" y="8318"/>
                  </a:cubicBezTo>
                  <a:cubicBezTo>
                    <a:pt x="8255" y="8318"/>
                    <a:pt x="7720" y="7783"/>
                    <a:pt x="7720" y="7058"/>
                  </a:cubicBezTo>
                  <a:lnTo>
                    <a:pt x="7720" y="4664"/>
                  </a:lnTo>
                  <a:cubicBezTo>
                    <a:pt x="7184" y="4065"/>
                    <a:pt x="6869" y="3309"/>
                    <a:pt x="6869" y="2490"/>
                  </a:cubicBezTo>
                  <a:cubicBezTo>
                    <a:pt x="6869" y="1513"/>
                    <a:pt x="7310" y="600"/>
                    <a:pt x="80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/>
            </a:p>
          </p:txBody>
        </p:sp>
      </p:grpSp>
      <p:grpSp>
        <p:nvGrpSpPr>
          <p:cNvPr id="151" name="Google Shape;5717;p85">
            <a:extLst>
              <a:ext uri="{FF2B5EF4-FFF2-40B4-BE49-F238E27FC236}">
                <a16:creationId xmlns:a16="http://schemas.microsoft.com/office/drawing/2014/main" id="{0D862A3D-74A1-A1C8-FFC2-87739A2A23E3}"/>
              </a:ext>
            </a:extLst>
          </p:cNvPr>
          <p:cNvGrpSpPr/>
          <p:nvPr/>
        </p:nvGrpSpPr>
        <p:grpSpPr>
          <a:xfrm>
            <a:off x="7423788" y="4698063"/>
            <a:ext cx="656485" cy="517252"/>
            <a:chOff x="5629975" y="3255775"/>
            <a:chExt cx="504500" cy="397500"/>
          </a:xfrm>
          <a:solidFill>
            <a:srgbClr val="0465A0"/>
          </a:solidFill>
        </p:grpSpPr>
        <p:sp>
          <p:nvSpPr>
            <p:cNvPr id="152" name="Google Shape;5718;p85">
              <a:extLst>
                <a:ext uri="{FF2B5EF4-FFF2-40B4-BE49-F238E27FC236}">
                  <a16:creationId xmlns:a16="http://schemas.microsoft.com/office/drawing/2014/main" id="{B7DD32BB-8E9C-69B4-38A5-34884E727CD8}"/>
                </a:ext>
              </a:extLst>
            </p:cNvPr>
            <p:cNvSpPr/>
            <p:nvPr/>
          </p:nvSpPr>
          <p:spPr>
            <a:xfrm>
              <a:off x="5756375" y="3255775"/>
              <a:ext cx="112950" cy="143425"/>
            </a:xfrm>
            <a:custGeom>
              <a:avLst/>
              <a:gdLst/>
              <a:ahLst/>
              <a:cxnLst/>
              <a:rect l="l" t="t" r="r" b="b"/>
              <a:pathLst>
                <a:path w="4518" h="5737" extrusionOk="0">
                  <a:moveTo>
                    <a:pt x="2259" y="0"/>
                  </a:moveTo>
                  <a:cubicBezTo>
                    <a:pt x="793" y="0"/>
                    <a:pt x="1" y="2469"/>
                    <a:pt x="1" y="3478"/>
                  </a:cubicBezTo>
                  <a:cubicBezTo>
                    <a:pt x="1" y="4725"/>
                    <a:pt x="1013" y="5733"/>
                    <a:pt x="2259" y="5736"/>
                  </a:cubicBezTo>
                  <a:cubicBezTo>
                    <a:pt x="3506" y="5733"/>
                    <a:pt x="4518" y="4725"/>
                    <a:pt x="4518" y="3478"/>
                  </a:cubicBezTo>
                  <a:cubicBezTo>
                    <a:pt x="4518" y="2469"/>
                    <a:pt x="3729" y="0"/>
                    <a:pt x="22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53" name="Google Shape;5719;p85">
              <a:extLst>
                <a:ext uri="{FF2B5EF4-FFF2-40B4-BE49-F238E27FC236}">
                  <a16:creationId xmlns:a16="http://schemas.microsoft.com/office/drawing/2014/main" id="{CBDF8B0D-0B4D-8E7A-8132-3506566D93A3}"/>
                </a:ext>
              </a:extLst>
            </p:cNvPr>
            <p:cNvSpPr/>
            <p:nvPr/>
          </p:nvSpPr>
          <p:spPr>
            <a:xfrm>
              <a:off x="5629975" y="3374400"/>
              <a:ext cx="140575" cy="136175"/>
            </a:xfrm>
            <a:custGeom>
              <a:avLst/>
              <a:gdLst/>
              <a:ahLst/>
              <a:cxnLst/>
              <a:rect l="l" t="t" r="r" b="b"/>
              <a:pathLst>
                <a:path w="5623" h="5447" extrusionOk="0">
                  <a:moveTo>
                    <a:pt x="1951" y="0"/>
                  </a:moveTo>
                  <a:cubicBezTo>
                    <a:pt x="1711" y="0"/>
                    <a:pt x="1480" y="53"/>
                    <a:pt x="1269" y="175"/>
                  </a:cubicBezTo>
                  <a:cubicBezTo>
                    <a:pt x="1" y="907"/>
                    <a:pt x="582" y="3443"/>
                    <a:pt x="1088" y="4316"/>
                  </a:cubicBezTo>
                  <a:cubicBezTo>
                    <a:pt x="1506" y="5041"/>
                    <a:pt x="2265" y="5447"/>
                    <a:pt x="3045" y="5447"/>
                  </a:cubicBezTo>
                  <a:cubicBezTo>
                    <a:pt x="3428" y="5447"/>
                    <a:pt x="3816" y="5349"/>
                    <a:pt x="4172" y="5144"/>
                  </a:cubicBezTo>
                  <a:cubicBezTo>
                    <a:pt x="5253" y="4521"/>
                    <a:pt x="5623" y="3138"/>
                    <a:pt x="5000" y="2057"/>
                  </a:cubicBezTo>
                  <a:cubicBezTo>
                    <a:pt x="4578" y="1330"/>
                    <a:pt x="3149" y="0"/>
                    <a:pt x="195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54" name="Google Shape;5720;p85">
              <a:extLst>
                <a:ext uri="{FF2B5EF4-FFF2-40B4-BE49-F238E27FC236}">
                  <a16:creationId xmlns:a16="http://schemas.microsoft.com/office/drawing/2014/main" id="{1A340129-D3EF-9855-7084-BAC04A812CC0}"/>
                </a:ext>
              </a:extLst>
            </p:cNvPr>
            <p:cNvSpPr/>
            <p:nvPr/>
          </p:nvSpPr>
          <p:spPr>
            <a:xfrm>
              <a:off x="5897525" y="3255775"/>
              <a:ext cx="112950" cy="143425"/>
            </a:xfrm>
            <a:custGeom>
              <a:avLst/>
              <a:gdLst/>
              <a:ahLst/>
              <a:cxnLst/>
              <a:rect l="l" t="t" r="r" b="b"/>
              <a:pathLst>
                <a:path w="4518" h="5737" extrusionOk="0">
                  <a:moveTo>
                    <a:pt x="2259" y="0"/>
                  </a:moveTo>
                  <a:cubicBezTo>
                    <a:pt x="793" y="0"/>
                    <a:pt x="1" y="2469"/>
                    <a:pt x="1" y="3478"/>
                  </a:cubicBezTo>
                  <a:cubicBezTo>
                    <a:pt x="1" y="4725"/>
                    <a:pt x="1013" y="5736"/>
                    <a:pt x="2259" y="5736"/>
                  </a:cubicBezTo>
                  <a:cubicBezTo>
                    <a:pt x="3506" y="5736"/>
                    <a:pt x="4518" y="4725"/>
                    <a:pt x="4518" y="3478"/>
                  </a:cubicBezTo>
                  <a:cubicBezTo>
                    <a:pt x="4518" y="2469"/>
                    <a:pt x="3729" y="0"/>
                    <a:pt x="22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55" name="Google Shape;5721;p85">
              <a:extLst>
                <a:ext uri="{FF2B5EF4-FFF2-40B4-BE49-F238E27FC236}">
                  <a16:creationId xmlns:a16="http://schemas.microsoft.com/office/drawing/2014/main" id="{EE86F0E4-DCB3-7B32-FF03-F5C6252CDF18}"/>
                </a:ext>
              </a:extLst>
            </p:cNvPr>
            <p:cNvSpPr/>
            <p:nvPr/>
          </p:nvSpPr>
          <p:spPr>
            <a:xfrm>
              <a:off x="5996075" y="3373900"/>
              <a:ext cx="138400" cy="136200"/>
            </a:xfrm>
            <a:custGeom>
              <a:avLst/>
              <a:gdLst/>
              <a:ahLst/>
              <a:cxnLst/>
              <a:rect l="l" t="t" r="r" b="b"/>
              <a:pathLst>
                <a:path w="5536" h="5448" extrusionOk="0">
                  <a:moveTo>
                    <a:pt x="3670" y="1"/>
                  </a:moveTo>
                  <a:cubicBezTo>
                    <a:pt x="2471" y="1"/>
                    <a:pt x="1045" y="1330"/>
                    <a:pt x="624" y="2059"/>
                  </a:cubicBezTo>
                  <a:cubicBezTo>
                    <a:pt x="1" y="3137"/>
                    <a:pt x="371" y="4523"/>
                    <a:pt x="1452" y="5146"/>
                  </a:cubicBezTo>
                  <a:cubicBezTo>
                    <a:pt x="1808" y="5351"/>
                    <a:pt x="2199" y="5448"/>
                    <a:pt x="2586" y="5448"/>
                  </a:cubicBezTo>
                  <a:cubicBezTo>
                    <a:pt x="3381" y="5448"/>
                    <a:pt x="4158" y="5039"/>
                    <a:pt x="4575" y="4318"/>
                  </a:cubicBezTo>
                  <a:cubicBezTo>
                    <a:pt x="5168" y="3288"/>
                    <a:pt x="5535" y="858"/>
                    <a:pt x="4355" y="177"/>
                  </a:cubicBezTo>
                  <a:cubicBezTo>
                    <a:pt x="4142" y="54"/>
                    <a:pt x="3911" y="1"/>
                    <a:pt x="3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56" name="Google Shape;5722;p85">
              <a:extLst>
                <a:ext uri="{FF2B5EF4-FFF2-40B4-BE49-F238E27FC236}">
                  <a16:creationId xmlns:a16="http://schemas.microsoft.com/office/drawing/2014/main" id="{61E28684-88D0-62A2-7A2B-0CB9C76657C3}"/>
                </a:ext>
              </a:extLst>
            </p:cNvPr>
            <p:cNvSpPr/>
            <p:nvPr/>
          </p:nvSpPr>
          <p:spPr>
            <a:xfrm>
              <a:off x="5728150" y="3427400"/>
              <a:ext cx="310575" cy="225875"/>
            </a:xfrm>
            <a:custGeom>
              <a:avLst/>
              <a:gdLst/>
              <a:ahLst/>
              <a:cxnLst/>
              <a:rect l="l" t="t" r="r" b="b"/>
              <a:pathLst>
                <a:path w="12423" h="9035" extrusionOk="0">
                  <a:moveTo>
                    <a:pt x="6213" y="1"/>
                  </a:moveTo>
                  <a:cubicBezTo>
                    <a:pt x="5234" y="1"/>
                    <a:pt x="2259" y="1"/>
                    <a:pt x="2259" y="2822"/>
                  </a:cubicBezTo>
                  <a:lnTo>
                    <a:pt x="2259" y="3147"/>
                  </a:lnTo>
                  <a:cubicBezTo>
                    <a:pt x="2259" y="3376"/>
                    <a:pt x="2121" y="3584"/>
                    <a:pt x="1907" y="3671"/>
                  </a:cubicBezTo>
                  <a:cubicBezTo>
                    <a:pt x="750" y="4144"/>
                    <a:pt x="1" y="5141"/>
                    <a:pt x="1" y="6210"/>
                  </a:cubicBezTo>
                  <a:cubicBezTo>
                    <a:pt x="1" y="7767"/>
                    <a:pt x="1521" y="9034"/>
                    <a:pt x="3388" y="9034"/>
                  </a:cubicBezTo>
                  <a:cubicBezTo>
                    <a:pt x="3400" y="9035"/>
                    <a:pt x="3413" y="9035"/>
                    <a:pt x="3425" y="9035"/>
                  </a:cubicBezTo>
                  <a:cubicBezTo>
                    <a:pt x="3753" y="9035"/>
                    <a:pt x="4081" y="8995"/>
                    <a:pt x="4400" y="8917"/>
                  </a:cubicBezTo>
                  <a:cubicBezTo>
                    <a:pt x="4995" y="8766"/>
                    <a:pt x="5604" y="8691"/>
                    <a:pt x="6213" y="8691"/>
                  </a:cubicBezTo>
                  <a:cubicBezTo>
                    <a:pt x="6823" y="8691"/>
                    <a:pt x="7432" y="8766"/>
                    <a:pt x="8029" y="8917"/>
                  </a:cubicBezTo>
                  <a:cubicBezTo>
                    <a:pt x="8345" y="8995"/>
                    <a:pt x="8670" y="9035"/>
                    <a:pt x="8998" y="9035"/>
                  </a:cubicBezTo>
                  <a:cubicBezTo>
                    <a:pt x="9010" y="9035"/>
                    <a:pt x="9022" y="9035"/>
                    <a:pt x="9034" y="9034"/>
                  </a:cubicBezTo>
                  <a:cubicBezTo>
                    <a:pt x="10901" y="9034"/>
                    <a:pt x="12422" y="7767"/>
                    <a:pt x="12422" y="6210"/>
                  </a:cubicBezTo>
                  <a:cubicBezTo>
                    <a:pt x="12422" y="5138"/>
                    <a:pt x="11675" y="4141"/>
                    <a:pt x="10516" y="3671"/>
                  </a:cubicBezTo>
                  <a:cubicBezTo>
                    <a:pt x="10302" y="3584"/>
                    <a:pt x="10164" y="3376"/>
                    <a:pt x="10164" y="3147"/>
                  </a:cubicBezTo>
                  <a:lnTo>
                    <a:pt x="10164" y="2822"/>
                  </a:lnTo>
                  <a:cubicBezTo>
                    <a:pt x="10164" y="1"/>
                    <a:pt x="7191" y="1"/>
                    <a:pt x="62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435D74"/>
                </a:solidFill>
              </a:endParaRPr>
            </a:p>
          </p:txBody>
        </p:sp>
      </p:grpSp>
      <p:grpSp>
        <p:nvGrpSpPr>
          <p:cNvPr id="157" name="Google Shape;5723;p85">
            <a:extLst>
              <a:ext uri="{FF2B5EF4-FFF2-40B4-BE49-F238E27FC236}">
                <a16:creationId xmlns:a16="http://schemas.microsoft.com/office/drawing/2014/main" id="{3A84045A-6262-41A7-549E-E9F07F52395A}"/>
              </a:ext>
            </a:extLst>
          </p:cNvPr>
          <p:cNvGrpSpPr/>
          <p:nvPr/>
        </p:nvGrpSpPr>
        <p:grpSpPr>
          <a:xfrm>
            <a:off x="4103927" y="3461125"/>
            <a:ext cx="741943" cy="609831"/>
            <a:chOff x="6234950" y="3255925"/>
            <a:chExt cx="483250" cy="397200"/>
          </a:xfrm>
          <a:solidFill>
            <a:srgbClr val="0465A0"/>
          </a:solidFill>
        </p:grpSpPr>
        <p:sp>
          <p:nvSpPr>
            <p:cNvPr id="158" name="Google Shape;5724;p85">
              <a:extLst>
                <a:ext uri="{FF2B5EF4-FFF2-40B4-BE49-F238E27FC236}">
                  <a16:creationId xmlns:a16="http://schemas.microsoft.com/office/drawing/2014/main" id="{3840E1CC-688C-9464-2BC7-75A0BAAC06B7}"/>
                </a:ext>
              </a:extLst>
            </p:cNvPr>
            <p:cNvSpPr/>
            <p:nvPr/>
          </p:nvSpPr>
          <p:spPr>
            <a:xfrm>
              <a:off x="6444675" y="3255925"/>
              <a:ext cx="128300" cy="90200"/>
            </a:xfrm>
            <a:custGeom>
              <a:avLst/>
              <a:gdLst/>
              <a:ahLst/>
              <a:cxnLst/>
              <a:rect l="l" t="t" r="r" b="b"/>
              <a:pathLst>
                <a:path w="5132" h="3608" extrusionOk="0">
                  <a:moveTo>
                    <a:pt x="567" y="0"/>
                  </a:moveTo>
                  <a:cubicBezTo>
                    <a:pt x="254" y="0"/>
                    <a:pt x="1" y="253"/>
                    <a:pt x="1" y="563"/>
                  </a:cubicBezTo>
                  <a:cubicBezTo>
                    <a:pt x="7" y="1662"/>
                    <a:pt x="368" y="2731"/>
                    <a:pt x="1034" y="3608"/>
                  </a:cubicBezTo>
                  <a:cubicBezTo>
                    <a:pt x="2097" y="3138"/>
                    <a:pt x="3325" y="2864"/>
                    <a:pt x="5014" y="2864"/>
                  </a:cubicBezTo>
                  <a:cubicBezTo>
                    <a:pt x="5054" y="2864"/>
                    <a:pt x="5093" y="2873"/>
                    <a:pt x="5132" y="2873"/>
                  </a:cubicBezTo>
                  <a:cubicBezTo>
                    <a:pt x="4289" y="1117"/>
                    <a:pt x="2515" y="0"/>
                    <a:pt x="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59" name="Google Shape;5725;p85">
              <a:extLst>
                <a:ext uri="{FF2B5EF4-FFF2-40B4-BE49-F238E27FC236}">
                  <a16:creationId xmlns:a16="http://schemas.microsoft.com/office/drawing/2014/main" id="{3257E13A-5553-569C-FBBD-7988D4C4169C}"/>
                </a:ext>
              </a:extLst>
            </p:cNvPr>
            <p:cNvSpPr/>
            <p:nvPr/>
          </p:nvSpPr>
          <p:spPr>
            <a:xfrm>
              <a:off x="6444750" y="3563200"/>
              <a:ext cx="128225" cy="89925"/>
            </a:xfrm>
            <a:custGeom>
              <a:avLst/>
              <a:gdLst/>
              <a:ahLst/>
              <a:cxnLst/>
              <a:rect l="l" t="t" r="r" b="b"/>
              <a:pathLst>
                <a:path w="5129" h="3597" extrusionOk="0">
                  <a:moveTo>
                    <a:pt x="1022" y="1"/>
                  </a:moveTo>
                  <a:cubicBezTo>
                    <a:pt x="362" y="874"/>
                    <a:pt x="4" y="1937"/>
                    <a:pt x="1" y="3033"/>
                  </a:cubicBezTo>
                  <a:cubicBezTo>
                    <a:pt x="1" y="3343"/>
                    <a:pt x="251" y="3596"/>
                    <a:pt x="564" y="3596"/>
                  </a:cubicBezTo>
                  <a:cubicBezTo>
                    <a:pt x="2512" y="3596"/>
                    <a:pt x="4286" y="2479"/>
                    <a:pt x="5129" y="724"/>
                  </a:cubicBezTo>
                  <a:cubicBezTo>
                    <a:pt x="5093" y="724"/>
                    <a:pt x="5051" y="736"/>
                    <a:pt x="5011" y="736"/>
                  </a:cubicBezTo>
                  <a:cubicBezTo>
                    <a:pt x="3319" y="736"/>
                    <a:pt x="2088" y="462"/>
                    <a:pt x="10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60" name="Google Shape;5726;p85">
              <a:extLst>
                <a:ext uri="{FF2B5EF4-FFF2-40B4-BE49-F238E27FC236}">
                  <a16:creationId xmlns:a16="http://schemas.microsoft.com/office/drawing/2014/main" id="{33A77618-3E08-E230-B048-99F68263AF57}"/>
                </a:ext>
              </a:extLst>
            </p:cNvPr>
            <p:cNvSpPr/>
            <p:nvPr/>
          </p:nvSpPr>
          <p:spPr>
            <a:xfrm>
              <a:off x="6375350" y="3355650"/>
              <a:ext cx="244750" cy="197650"/>
            </a:xfrm>
            <a:custGeom>
              <a:avLst/>
              <a:gdLst/>
              <a:ahLst/>
              <a:cxnLst/>
              <a:rect l="l" t="t" r="r" b="b"/>
              <a:pathLst>
                <a:path w="9790" h="7906" extrusionOk="0">
                  <a:moveTo>
                    <a:pt x="6045" y="2610"/>
                  </a:moveTo>
                  <a:cubicBezTo>
                    <a:pt x="6190" y="2610"/>
                    <a:pt x="6335" y="2666"/>
                    <a:pt x="6444" y="2777"/>
                  </a:cubicBezTo>
                  <a:cubicBezTo>
                    <a:pt x="6664" y="2997"/>
                    <a:pt x="6664" y="3356"/>
                    <a:pt x="6444" y="3575"/>
                  </a:cubicBezTo>
                  <a:cubicBezTo>
                    <a:pt x="6225" y="3795"/>
                    <a:pt x="6225" y="4153"/>
                    <a:pt x="6444" y="4373"/>
                  </a:cubicBezTo>
                  <a:cubicBezTo>
                    <a:pt x="6664" y="4593"/>
                    <a:pt x="6664" y="4951"/>
                    <a:pt x="6444" y="5171"/>
                  </a:cubicBezTo>
                  <a:cubicBezTo>
                    <a:pt x="6335" y="5281"/>
                    <a:pt x="6190" y="5336"/>
                    <a:pt x="6045" y="5336"/>
                  </a:cubicBezTo>
                  <a:cubicBezTo>
                    <a:pt x="5901" y="5336"/>
                    <a:pt x="5756" y="5281"/>
                    <a:pt x="5646" y="5171"/>
                  </a:cubicBezTo>
                  <a:cubicBezTo>
                    <a:pt x="4984" y="4509"/>
                    <a:pt x="4984" y="3440"/>
                    <a:pt x="5646" y="2777"/>
                  </a:cubicBezTo>
                  <a:cubicBezTo>
                    <a:pt x="5756" y="2666"/>
                    <a:pt x="5901" y="2610"/>
                    <a:pt x="6045" y="2610"/>
                  </a:cubicBezTo>
                  <a:close/>
                  <a:moveTo>
                    <a:pt x="7787" y="1"/>
                  </a:moveTo>
                  <a:cubicBezTo>
                    <a:pt x="4463" y="1"/>
                    <a:pt x="3204" y="1064"/>
                    <a:pt x="919" y="2997"/>
                  </a:cubicBezTo>
                  <a:lnTo>
                    <a:pt x="271" y="3542"/>
                  </a:lnTo>
                  <a:cubicBezTo>
                    <a:pt x="0" y="3765"/>
                    <a:pt x="0" y="4181"/>
                    <a:pt x="271" y="4406"/>
                  </a:cubicBezTo>
                  <a:lnTo>
                    <a:pt x="856" y="4897"/>
                  </a:lnTo>
                  <a:cubicBezTo>
                    <a:pt x="3147" y="6837"/>
                    <a:pt x="4412" y="7906"/>
                    <a:pt x="7787" y="7906"/>
                  </a:cubicBezTo>
                  <a:cubicBezTo>
                    <a:pt x="8450" y="7902"/>
                    <a:pt x="9106" y="7788"/>
                    <a:pt x="9730" y="7574"/>
                  </a:cubicBezTo>
                  <a:cubicBezTo>
                    <a:pt x="8357" y="6951"/>
                    <a:pt x="7456" y="5602"/>
                    <a:pt x="7411" y="4093"/>
                  </a:cubicBezTo>
                  <a:cubicBezTo>
                    <a:pt x="7366" y="2588"/>
                    <a:pt x="8179" y="1184"/>
                    <a:pt x="9513" y="480"/>
                  </a:cubicBezTo>
                  <a:cubicBezTo>
                    <a:pt x="9603" y="432"/>
                    <a:pt x="9697" y="398"/>
                    <a:pt x="9790" y="356"/>
                  </a:cubicBezTo>
                  <a:cubicBezTo>
                    <a:pt x="9149" y="124"/>
                    <a:pt x="8471" y="4"/>
                    <a:pt x="7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61" name="Google Shape;5727;p85">
              <a:extLst>
                <a:ext uri="{FF2B5EF4-FFF2-40B4-BE49-F238E27FC236}">
                  <a16:creationId xmlns:a16="http://schemas.microsoft.com/office/drawing/2014/main" id="{581D4E33-416E-7EA9-100A-559F2F0FAFA5}"/>
                </a:ext>
              </a:extLst>
            </p:cNvPr>
            <p:cNvSpPr/>
            <p:nvPr/>
          </p:nvSpPr>
          <p:spPr>
            <a:xfrm>
              <a:off x="6587875" y="3385100"/>
              <a:ext cx="130325" cy="140500"/>
            </a:xfrm>
            <a:custGeom>
              <a:avLst/>
              <a:gdLst/>
              <a:ahLst/>
              <a:cxnLst/>
              <a:rect l="l" t="t" r="r" b="b"/>
              <a:pathLst>
                <a:path w="5213" h="5620" extrusionOk="0">
                  <a:moveTo>
                    <a:pt x="2343" y="1789"/>
                  </a:moveTo>
                  <a:cubicBezTo>
                    <a:pt x="2633" y="1789"/>
                    <a:pt x="2912" y="2015"/>
                    <a:pt x="2912" y="2355"/>
                  </a:cubicBezTo>
                  <a:cubicBezTo>
                    <a:pt x="2912" y="2665"/>
                    <a:pt x="2659" y="2918"/>
                    <a:pt x="2349" y="2918"/>
                  </a:cubicBezTo>
                  <a:cubicBezTo>
                    <a:pt x="1846" y="2918"/>
                    <a:pt x="1593" y="2310"/>
                    <a:pt x="1948" y="1955"/>
                  </a:cubicBezTo>
                  <a:cubicBezTo>
                    <a:pt x="2063" y="1840"/>
                    <a:pt x="2204" y="1789"/>
                    <a:pt x="2343" y="1789"/>
                  </a:cubicBezTo>
                  <a:close/>
                  <a:moveTo>
                    <a:pt x="2846" y="0"/>
                  </a:moveTo>
                  <a:cubicBezTo>
                    <a:pt x="2394" y="0"/>
                    <a:pt x="1947" y="85"/>
                    <a:pt x="1539" y="301"/>
                  </a:cubicBezTo>
                  <a:cubicBezTo>
                    <a:pt x="645" y="774"/>
                    <a:pt x="72" y="1687"/>
                    <a:pt x="36" y="2698"/>
                  </a:cubicBezTo>
                  <a:cubicBezTo>
                    <a:pt x="0" y="3707"/>
                    <a:pt x="506" y="4662"/>
                    <a:pt x="1367" y="5195"/>
                  </a:cubicBezTo>
                  <a:cubicBezTo>
                    <a:pt x="1792" y="5460"/>
                    <a:pt x="2280" y="5607"/>
                    <a:pt x="2782" y="5619"/>
                  </a:cubicBezTo>
                  <a:cubicBezTo>
                    <a:pt x="3752" y="4957"/>
                    <a:pt x="4550" y="4078"/>
                    <a:pt x="5119" y="3051"/>
                  </a:cubicBezTo>
                  <a:cubicBezTo>
                    <a:pt x="5213" y="2882"/>
                    <a:pt x="5213" y="2674"/>
                    <a:pt x="5119" y="2506"/>
                  </a:cubicBezTo>
                  <a:cubicBezTo>
                    <a:pt x="4568" y="1512"/>
                    <a:pt x="3797" y="654"/>
                    <a:pt x="2870" y="0"/>
                  </a:cubicBezTo>
                  <a:cubicBezTo>
                    <a:pt x="2862" y="0"/>
                    <a:pt x="2854" y="0"/>
                    <a:pt x="28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62" name="Google Shape;5728;p85">
              <a:extLst>
                <a:ext uri="{FF2B5EF4-FFF2-40B4-BE49-F238E27FC236}">
                  <a16:creationId xmlns:a16="http://schemas.microsoft.com/office/drawing/2014/main" id="{317A377E-B20B-0842-40E1-63699098AD74}"/>
                </a:ext>
              </a:extLst>
            </p:cNvPr>
            <p:cNvSpPr/>
            <p:nvPr/>
          </p:nvSpPr>
          <p:spPr>
            <a:xfrm>
              <a:off x="6234950" y="3469100"/>
              <a:ext cx="165050" cy="141200"/>
            </a:xfrm>
            <a:custGeom>
              <a:avLst/>
              <a:gdLst/>
              <a:ahLst/>
              <a:cxnLst/>
              <a:rect l="l" t="t" r="r" b="b"/>
              <a:pathLst>
                <a:path w="6602" h="5648" extrusionOk="0">
                  <a:moveTo>
                    <a:pt x="3990" y="1"/>
                  </a:moveTo>
                  <a:cubicBezTo>
                    <a:pt x="1807" y="1"/>
                    <a:pt x="0" y="1772"/>
                    <a:pt x="0" y="3955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96" y="5647"/>
                  </a:lnTo>
                  <a:cubicBezTo>
                    <a:pt x="4014" y="5647"/>
                    <a:pt x="5996" y="4075"/>
                    <a:pt x="6601" y="1943"/>
                  </a:cubicBezTo>
                  <a:cubicBezTo>
                    <a:pt x="6324" y="1717"/>
                    <a:pt x="6041" y="1476"/>
                    <a:pt x="5740" y="1223"/>
                  </a:cubicBezTo>
                  <a:lnTo>
                    <a:pt x="5481" y="1004"/>
                  </a:lnTo>
                  <a:lnTo>
                    <a:pt x="4391" y="2097"/>
                  </a:lnTo>
                  <a:cubicBezTo>
                    <a:pt x="4281" y="2203"/>
                    <a:pt x="4139" y="2255"/>
                    <a:pt x="3997" y="2255"/>
                  </a:cubicBezTo>
                  <a:cubicBezTo>
                    <a:pt x="3852" y="2255"/>
                    <a:pt x="3708" y="2200"/>
                    <a:pt x="3599" y="2091"/>
                  </a:cubicBezTo>
                  <a:cubicBezTo>
                    <a:pt x="3379" y="1871"/>
                    <a:pt x="3376" y="1519"/>
                    <a:pt x="3593" y="1299"/>
                  </a:cubicBezTo>
                  <a:lnTo>
                    <a:pt x="4611" y="278"/>
                  </a:lnTo>
                  <a:lnTo>
                    <a:pt x="42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63" name="Google Shape;5729;p85">
              <a:extLst>
                <a:ext uri="{FF2B5EF4-FFF2-40B4-BE49-F238E27FC236}">
                  <a16:creationId xmlns:a16="http://schemas.microsoft.com/office/drawing/2014/main" id="{13DB367F-B241-FE79-FDC1-3A0DE480E825}"/>
                </a:ext>
              </a:extLst>
            </p:cNvPr>
            <p:cNvSpPr/>
            <p:nvPr/>
          </p:nvSpPr>
          <p:spPr>
            <a:xfrm>
              <a:off x="6234950" y="3299725"/>
              <a:ext cx="165050" cy="141175"/>
            </a:xfrm>
            <a:custGeom>
              <a:avLst/>
              <a:gdLst/>
              <a:ahLst/>
              <a:cxnLst/>
              <a:rect l="l" t="t" r="r" b="b"/>
              <a:pathLst>
                <a:path w="6602" h="5647" extrusionOk="0">
                  <a:moveTo>
                    <a:pt x="566" y="1"/>
                  </a:moveTo>
                  <a:cubicBezTo>
                    <a:pt x="253" y="1"/>
                    <a:pt x="3" y="254"/>
                    <a:pt x="3" y="567"/>
                  </a:cubicBezTo>
                  <a:lnTo>
                    <a:pt x="3" y="1699"/>
                  </a:lnTo>
                  <a:cubicBezTo>
                    <a:pt x="0" y="3879"/>
                    <a:pt x="1807" y="5647"/>
                    <a:pt x="3990" y="5647"/>
                  </a:cubicBezTo>
                  <a:lnTo>
                    <a:pt x="4285" y="5647"/>
                  </a:lnTo>
                  <a:lnTo>
                    <a:pt x="4611" y="5373"/>
                  </a:lnTo>
                  <a:lnTo>
                    <a:pt x="3593" y="4352"/>
                  </a:lnTo>
                  <a:cubicBezTo>
                    <a:pt x="3379" y="4132"/>
                    <a:pt x="3382" y="3780"/>
                    <a:pt x="3599" y="3563"/>
                  </a:cubicBezTo>
                  <a:cubicBezTo>
                    <a:pt x="3710" y="3451"/>
                    <a:pt x="3856" y="3396"/>
                    <a:pt x="4001" y="3396"/>
                  </a:cubicBezTo>
                  <a:cubicBezTo>
                    <a:pt x="4142" y="3396"/>
                    <a:pt x="4282" y="3448"/>
                    <a:pt x="4391" y="3554"/>
                  </a:cubicBezTo>
                  <a:lnTo>
                    <a:pt x="5481" y="4644"/>
                  </a:lnTo>
                  <a:lnTo>
                    <a:pt x="5809" y="4370"/>
                  </a:lnTo>
                  <a:cubicBezTo>
                    <a:pt x="6083" y="4138"/>
                    <a:pt x="6345" y="3918"/>
                    <a:pt x="6601" y="3704"/>
                  </a:cubicBezTo>
                  <a:cubicBezTo>
                    <a:pt x="5996" y="1575"/>
                    <a:pt x="4017" y="1"/>
                    <a:pt x="16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/>
            </a:lstStyle>
            <a:p>
              <a:endParaRPr sz="1400"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182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78F4A92C-4F28-C351-4784-25F68F6927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6" t="1127" r="1026" b="12456"/>
          <a:stretch/>
        </p:blipFill>
        <p:spPr>
          <a:xfrm>
            <a:off x="-161357" y="0"/>
            <a:ext cx="6587381" cy="6858000"/>
          </a:xfrm>
        </p:spPr>
      </p:pic>
      <p:grpSp>
        <p:nvGrpSpPr>
          <p:cNvPr id="8" name="Group 21">
            <a:extLst>
              <a:ext uri="{FF2B5EF4-FFF2-40B4-BE49-F238E27FC236}">
                <a16:creationId xmlns:a16="http://schemas.microsoft.com/office/drawing/2014/main" id="{45B158AB-86D0-495F-480C-EFB38C27A399}"/>
              </a:ext>
            </a:extLst>
          </p:cNvPr>
          <p:cNvGrpSpPr/>
          <p:nvPr/>
        </p:nvGrpSpPr>
        <p:grpSpPr>
          <a:xfrm>
            <a:off x="5626474" y="1449080"/>
            <a:ext cx="5363972" cy="806674"/>
            <a:chOff x="5888286" y="872788"/>
            <a:chExt cx="5363972" cy="806674"/>
          </a:xfrm>
        </p:grpSpPr>
        <p:grpSp>
          <p:nvGrpSpPr>
            <p:cNvPr id="9" name="Group 22">
              <a:extLst>
                <a:ext uri="{FF2B5EF4-FFF2-40B4-BE49-F238E27FC236}">
                  <a16:creationId xmlns:a16="http://schemas.microsoft.com/office/drawing/2014/main" id="{4A1EFBB6-401F-5035-C7AE-90D728B4F9A6}"/>
                </a:ext>
              </a:extLst>
            </p:cNvPr>
            <p:cNvGrpSpPr/>
            <p:nvPr/>
          </p:nvGrpSpPr>
          <p:grpSpPr>
            <a:xfrm>
              <a:off x="7203583" y="876016"/>
              <a:ext cx="4048675" cy="800219"/>
              <a:chOff x="6557475" y="1411926"/>
              <a:chExt cx="4048675" cy="800219"/>
            </a:xfrm>
          </p:grpSpPr>
          <p:sp>
            <p:nvSpPr>
              <p:cNvPr id="13" name="TextBox 28">
                <a:extLst>
                  <a:ext uri="{FF2B5EF4-FFF2-40B4-BE49-F238E27FC236}">
                    <a16:creationId xmlns:a16="http://schemas.microsoft.com/office/drawing/2014/main" id="{9A2C4BFD-0902-6F7B-BFF5-9C9340208DBE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048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</a:p>
            </p:txBody>
          </p:sp>
          <p:sp>
            <p:nvSpPr>
              <p:cNvPr id="14" name="TextBox 29">
                <a:extLst>
                  <a:ext uri="{FF2B5EF4-FFF2-40B4-BE49-F238E27FC236}">
                    <a16:creationId xmlns:a16="http://schemas.microsoft.com/office/drawing/2014/main" id="{BF2A5A74-7989-BD3A-A81A-18473A81DF5D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04867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Contents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10" name="Group 23">
              <a:extLst>
                <a:ext uri="{FF2B5EF4-FFF2-40B4-BE49-F238E27FC236}">
                  <a16:creationId xmlns:a16="http://schemas.microsoft.com/office/drawing/2014/main" id="{D0F2F56D-636D-A332-F5ED-136FCE65864D}"/>
                </a:ext>
              </a:extLst>
            </p:cNvPr>
            <p:cNvGrpSpPr/>
            <p:nvPr/>
          </p:nvGrpSpPr>
          <p:grpSpPr>
            <a:xfrm>
              <a:off x="5888286" y="872788"/>
              <a:ext cx="958096" cy="806674"/>
              <a:chOff x="10821233" y="4691001"/>
              <a:chExt cx="958096" cy="806674"/>
            </a:xfrm>
          </p:grpSpPr>
          <p:sp>
            <p:nvSpPr>
              <p:cNvPr id="11" name="Rectangle: Rounded Corners 27">
                <a:extLst>
                  <a:ext uri="{FF2B5EF4-FFF2-40B4-BE49-F238E27FC236}">
                    <a16:creationId xmlns:a16="http://schemas.microsoft.com/office/drawing/2014/main" id="{31B7B815-7DFF-2E29-DB16-0E00E1E0D084}"/>
                  </a:ext>
                </a:extLst>
              </p:cNvPr>
              <p:cNvSpPr/>
              <p:nvPr/>
            </p:nvSpPr>
            <p:spPr>
              <a:xfrm rot="18900000">
                <a:off x="10896944" y="4691001"/>
                <a:ext cx="806674" cy="806674"/>
              </a:xfrm>
              <a:prstGeom prst="roundRect">
                <a:avLst/>
              </a:prstGeom>
              <a:solidFill>
                <a:srgbClr val="057E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25">
                <a:extLst>
                  <a:ext uri="{FF2B5EF4-FFF2-40B4-BE49-F238E27FC236}">
                    <a16:creationId xmlns:a16="http://schemas.microsoft.com/office/drawing/2014/main" id="{05ADDA9C-3EB0-C2D6-809A-2CC5B2F3EF0D}"/>
                  </a:ext>
                </a:extLst>
              </p:cNvPr>
              <p:cNvSpPr txBox="1"/>
              <p:nvPr/>
            </p:nvSpPr>
            <p:spPr>
              <a:xfrm>
                <a:off x="10821233" y="4771172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15" name="Group 30">
            <a:extLst>
              <a:ext uri="{FF2B5EF4-FFF2-40B4-BE49-F238E27FC236}">
                <a16:creationId xmlns:a16="http://schemas.microsoft.com/office/drawing/2014/main" id="{760818A9-B985-9AF0-BCA6-D5B1805F2D7F}"/>
              </a:ext>
            </a:extLst>
          </p:cNvPr>
          <p:cNvGrpSpPr/>
          <p:nvPr/>
        </p:nvGrpSpPr>
        <p:grpSpPr>
          <a:xfrm>
            <a:off x="6675927" y="2710370"/>
            <a:ext cx="5363972" cy="806674"/>
            <a:chOff x="5888286" y="872788"/>
            <a:chExt cx="5363972" cy="806674"/>
          </a:xfrm>
        </p:grpSpPr>
        <p:grpSp>
          <p:nvGrpSpPr>
            <p:cNvPr id="16" name="Group 31">
              <a:extLst>
                <a:ext uri="{FF2B5EF4-FFF2-40B4-BE49-F238E27FC236}">
                  <a16:creationId xmlns:a16="http://schemas.microsoft.com/office/drawing/2014/main" id="{1574FFA8-58F9-C30D-890F-B4FAED7697C3}"/>
                </a:ext>
              </a:extLst>
            </p:cNvPr>
            <p:cNvGrpSpPr/>
            <p:nvPr/>
          </p:nvGrpSpPr>
          <p:grpSpPr>
            <a:xfrm>
              <a:off x="7203583" y="876016"/>
              <a:ext cx="4048675" cy="800219"/>
              <a:chOff x="6557475" y="1411926"/>
              <a:chExt cx="4048675" cy="800219"/>
            </a:xfrm>
          </p:grpSpPr>
          <p:sp>
            <p:nvSpPr>
              <p:cNvPr id="20" name="TextBox 37">
                <a:extLst>
                  <a:ext uri="{FF2B5EF4-FFF2-40B4-BE49-F238E27FC236}">
                    <a16:creationId xmlns:a16="http://schemas.microsoft.com/office/drawing/2014/main" id="{4A472DF7-2C0D-3F47-F9EC-019AFFE84E5F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048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</a:p>
            </p:txBody>
          </p:sp>
          <p:sp>
            <p:nvSpPr>
              <p:cNvPr id="21" name="TextBox 38">
                <a:extLst>
                  <a:ext uri="{FF2B5EF4-FFF2-40B4-BE49-F238E27FC236}">
                    <a16:creationId xmlns:a16="http://schemas.microsoft.com/office/drawing/2014/main" id="{90ED267D-B8C5-EE87-0DC6-F4CD8E4446ED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04867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Contents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17" name="Group 32">
              <a:extLst>
                <a:ext uri="{FF2B5EF4-FFF2-40B4-BE49-F238E27FC236}">
                  <a16:creationId xmlns:a16="http://schemas.microsoft.com/office/drawing/2014/main" id="{4E14177F-A18F-226D-8D8A-184B653BC99D}"/>
                </a:ext>
              </a:extLst>
            </p:cNvPr>
            <p:cNvGrpSpPr/>
            <p:nvPr/>
          </p:nvGrpSpPr>
          <p:grpSpPr>
            <a:xfrm>
              <a:off x="5888286" y="872788"/>
              <a:ext cx="958096" cy="806674"/>
              <a:chOff x="10821233" y="4691001"/>
              <a:chExt cx="958096" cy="806674"/>
            </a:xfrm>
          </p:grpSpPr>
          <p:sp>
            <p:nvSpPr>
              <p:cNvPr id="18" name="Rectangle: Rounded Corners 36">
                <a:extLst>
                  <a:ext uri="{FF2B5EF4-FFF2-40B4-BE49-F238E27FC236}">
                    <a16:creationId xmlns:a16="http://schemas.microsoft.com/office/drawing/2014/main" id="{60A6517F-9684-4A47-385C-F68C6F00E4FD}"/>
                  </a:ext>
                </a:extLst>
              </p:cNvPr>
              <p:cNvSpPr/>
              <p:nvPr/>
            </p:nvSpPr>
            <p:spPr>
              <a:xfrm rot="18900000">
                <a:off x="10896944" y="4691001"/>
                <a:ext cx="806674" cy="806674"/>
              </a:xfrm>
              <a:prstGeom prst="roundRect">
                <a:avLst/>
              </a:prstGeom>
              <a:solidFill>
                <a:srgbClr val="0465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34">
                <a:extLst>
                  <a:ext uri="{FF2B5EF4-FFF2-40B4-BE49-F238E27FC236}">
                    <a16:creationId xmlns:a16="http://schemas.microsoft.com/office/drawing/2014/main" id="{F5A5BB7B-744E-A3C1-9DED-9FF519FA3B23}"/>
                  </a:ext>
                </a:extLst>
              </p:cNvPr>
              <p:cNvSpPr txBox="1"/>
              <p:nvPr/>
            </p:nvSpPr>
            <p:spPr>
              <a:xfrm>
                <a:off x="10821233" y="4771172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2" name="Group 39">
            <a:extLst>
              <a:ext uri="{FF2B5EF4-FFF2-40B4-BE49-F238E27FC236}">
                <a16:creationId xmlns:a16="http://schemas.microsoft.com/office/drawing/2014/main" id="{9EFD880D-CA07-8373-D709-893903804323}"/>
              </a:ext>
            </a:extLst>
          </p:cNvPr>
          <p:cNvGrpSpPr/>
          <p:nvPr/>
        </p:nvGrpSpPr>
        <p:grpSpPr>
          <a:xfrm>
            <a:off x="6675927" y="4073065"/>
            <a:ext cx="5363972" cy="806674"/>
            <a:chOff x="5888286" y="872788"/>
            <a:chExt cx="5363972" cy="806674"/>
          </a:xfrm>
        </p:grpSpPr>
        <p:grpSp>
          <p:nvGrpSpPr>
            <p:cNvPr id="23" name="Group 40">
              <a:extLst>
                <a:ext uri="{FF2B5EF4-FFF2-40B4-BE49-F238E27FC236}">
                  <a16:creationId xmlns:a16="http://schemas.microsoft.com/office/drawing/2014/main" id="{5D78D71C-DEF9-F362-F021-0E351703C0B0}"/>
                </a:ext>
              </a:extLst>
            </p:cNvPr>
            <p:cNvGrpSpPr/>
            <p:nvPr/>
          </p:nvGrpSpPr>
          <p:grpSpPr>
            <a:xfrm>
              <a:off x="7203583" y="876016"/>
              <a:ext cx="4048675" cy="800219"/>
              <a:chOff x="6557475" y="1411926"/>
              <a:chExt cx="4048675" cy="800219"/>
            </a:xfrm>
          </p:grpSpPr>
          <p:sp>
            <p:nvSpPr>
              <p:cNvPr id="27" name="TextBox 46">
                <a:extLst>
                  <a:ext uri="{FF2B5EF4-FFF2-40B4-BE49-F238E27FC236}">
                    <a16:creationId xmlns:a16="http://schemas.microsoft.com/office/drawing/2014/main" id="{6683A918-F114-1B18-DAC7-28C3078442E9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048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</a:p>
            </p:txBody>
          </p:sp>
          <p:sp>
            <p:nvSpPr>
              <p:cNvPr id="28" name="TextBox 47">
                <a:extLst>
                  <a:ext uri="{FF2B5EF4-FFF2-40B4-BE49-F238E27FC236}">
                    <a16:creationId xmlns:a16="http://schemas.microsoft.com/office/drawing/2014/main" id="{A4094507-40BC-C80C-FB34-E8A422D6F570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04867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Contents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24" name="Group 41">
              <a:extLst>
                <a:ext uri="{FF2B5EF4-FFF2-40B4-BE49-F238E27FC236}">
                  <a16:creationId xmlns:a16="http://schemas.microsoft.com/office/drawing/2014/main" id="{7B5C716B-E5CD-C95D-6F87-49236071103A}"/>
                </a:ext>
              </a:extLst>
            </p:cNvPr>
            <p:cNvGrpSpPr/>
            <p:nvPr/>
          </p:nvGrpSpPr>
          <p:grpSpPr>
            <a:xfrm>
              <a:off x="5888286" y="872788"/>
              <a:ext cx="958096" cy="806674"/>
              <a:chOff x="10821233" y="4691001"/>
              <a:chExt cx="958096" cy="806674"/>
            </a:xfrm>
          </p:grpSpPr>
          <p:sp>
            <p:nvSpPr>
              <p:cNvPr id="25" name="Rectangle: Rounded Corners 45">
                <a:extLst>
                  <a:ext uri="{FF2B5EF4-FFF2-40B4-BE49-F238E27FC236}">
                    <a16:creationId xmlns:a16="http://schemas.microsoft.com/office/drawing/2014/main" id="{EBB5CEBE-1A00-9CA2-3761-9FF0024BC99F}"/>
                  </a:ext>
                </a:extLst>
              </p:cNvPr>
              <p:cNvSpPr/>
              <p:nvPr/>
            </p:nvSpPr>
            <p:spPr>
              <a:xfrm rot="18900000">
                <a:off x="10896944" y="4691001"/>
                <a:ext cx="806674" cy="806674"/>
              </a:xfrm>
              <a:prstGeom prst="roundRect">
                <a:avLst/>
              </a:prstGeom>
              <a:solidFill>
                <a:srgbClr val="057E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43">
                <a:extLst>
                  <a:ext uri="{FF2B5EF4-FFF2-40B4-BE49-F238E27FC236}">
                    <a16:creationId xmlns:a16="http://schemas.microsoft.com/office/drawing/2014/main" id="{0DB67CE5-C410-7DCB-DCCC-33F109BDAE85}"/>
                  </a:ext>
                </a:extLst>
              </p:cNvPr>
              <p:cNvSpPr txBox="1"/>
              <p:nvPr/>
            </p:nvSpPr>
            <p:spPr>
              <a:xfrm>
                <a:off x="10821233" y="4771172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9" name="Group 48">
            <a:extLst>
              <a:ext uri="{FF2B5EF4-FFF2-40B4-BE49-F238E27FC236}">
                <a16:creationId xmlns:a16="http://schemas.microsoft.com/office/drawing/2014/main" id="{532B0F27-4191-CFAE-A3D7-2B5FAD4AE3EA}"/>
              </a:ext>
            </a:extLst>
          </p:cNvPr>
          <p:cNvGrpSpPr/>
          <p:nvPr/>
        </p:nvGrpSpPr>
        <p:grpSpPr>
          <a:xfrm>
            <a:off x="5626474" y="5310316"/>
            <a:ext cx="5363972" cy="806674"/>
            <a:chOff x="5888286" y="872788"/>
            <a:chExt cx="5363972" cy="806674"/>
          </a:xfrm>
        </p:grpSpPr>
        <p:grpSp>
          <p:nvGrpSpPr>
            <p:cNvPr id="30" name="Group 49">
              <a:extLst>
                <a:ext uri="{FF2B5EF4-FFF2-40B4-BE49-F238E27FC236}">
                  <a16:creationId xmlns:a16="http://schemas.microsoft.com/office/drawing/2014/main" id="{BA30490B-F0FC-37CC-56DA-68C8FF97CB9A}"/>
                </a:ext>
              </a:extLst>
            </p:cNvPr>
            <p:cNvGrpSpPr/>
            <p:nvPr/>
          </p:nvGrpSpPr>
          <p:grpSpPr>
            <a:xfrm>
              <a:off x="7203583" y="876016"/>
              <a:ext cx="4048675" cy="800219"/>
              <a:chOff x="6557475" y="1411926"/>
              <a:chExt cx="4048675" cy="800219"/>
            </a:xfrm>
          </p:grpSpPr>
          <p:sp>
            <p:nvSpPr>
              <p:cNvPr id="34" name="TextBox 55">
                <a:extLst>
                  <a:ext uri="{FF2B5EF4-FFF2-40B4-BE49-F238E27FC236}">
                    <a16:creationId xmlns:a16="http://schemas.microsoft.com/office/drawing/2014/main" id="{BA057528-80EE-09BA-F46D-E9B7E8985B1D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0486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</a:t>
                </a:r>
              </a:p>
            </p:txBody>
          </p:sp>
          <p:sp>
            <p:nvSpPr>
              <p:cNvPr id="35" name="TextBox 56">
                <a:extLst>
                  <a:ext uri="{FF2B5EF4-FFF2-40B4-BE49-F238E27FC236}">
                    <a16:creationId xmlns:a16="http://schemas.microsoft.com/office/drawing/2014/main" id="{319E7D74-077C-F0E4-2BFC-2960727F262F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048675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cs typeface="Arial" pitchFamily="34" charset="0"/>
                  </a:rPr>
                  <a:t>Contents</a:t>
                </a:r>
                <a:endParaRPr lang="ko-KR" altLang="en-US" b="1" dirty="0">
                  <a:cs typeface="Arial" pitchFamily="34" charset="0"/>
                </a:endParaRPr>
              </a:p>
            </p:txBody>
          </p:sp>
        </p:grpSp>
        <p:grpSp>
          <p:nvGrpSpPr>
            <p:cNvPr id="31" name="Group 50">
              <a:extLst>
                <a:ext uri="{FF2B5EF4-FFF2-40B4-BE49-F238E27FC236}">
                  <a16:creationId xmlns:a16="http://schemas.microsoft.com/office/drawing/2014/main" id="{16055877-2A2A-BD3A-D5CF-90E89C7B0C47}"/>
                </a:ext>
              </a:extLst>
            </p:cNvPr>
            <p:cNvGrpSpPr/>
            <p:nvPr/>
          </p:nvGrpSpPr>
          <p:grpSpPr>
            <a:xfrm>
              <a:off x="5888286" y="872788"/>
              <a:ext cx="958096" cy="806674"/>
              <a:chOff x="10821233" y="4691001"/>
              <a:chExt cx="958096" cy="806674"/>
            </a:xfrm>
          </p:grpSpPr>
          <p:sp>
            <p:nvSpPr>
              <p:cNvPr id="32" name="Rectangle: Rounded Corners 54">
                <a:extLst>
                  <a:ext uri="{FF2B5EF4-FFF2-40B4-BE49-F238E27FC236}">
                    <a16:creationId xmlns:a16="http://schemas.microsoft.com/office/drawing/2014/main" id="{106FCC27-CCF6-DC6D-44DA-9998C326CB76}"/>
                  </a:ext>
                </a:extLst>
              </p:cNvPr>
              <p:cNvSpPr/>
              <p:nvPr/>
            </p:nvSpPr>
            <p:spPr>
              <a:xfrm rot="18900000">
                <a:off x="10896944" y="4691001"/>
                <a:ext cx="806674" cy="806674"/>
              </a:xfrm>
              <a:prstGeom prst="roundRect">
                <a:avLst/>
              </a:prstGeom>
              <a:solidFill>
                <a:srgbClr val="0465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52">
                <a:extLst>
                  <a:ext uri="{FF2B5EF4-FFF2-40B4-BE49-F238E27FC236}">
                    <a16:creationId xmlns:a16="http://schemas.microsoft.com/office/drawing/2014/main" id="{4CABA9A8-E8EB-45CD-0393-CF0855C11224}"/>
                  </a:ext>
                </a:extLst>
              </p:cNvPr>
              <p:cNvSpPr txBox="1"/>
              <p:nvPr/>
            </p:nvSpPr>
            <p:spPr>
              <a:xfrm>
                <a:off x="10821233" y="4771172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36" name="Flecha: cheurón 35">
            <a:extLst>
              <a:ext uri="{FF2B5EF4-FFF2-40B4-BE49-F238E27FC236}">
                <a16:creationId xmlns:a16="http://schemas.microsoft.com/office/drawing/2014/main" id="{5332B4BC-D880-A2B4-4DA2-4D84F9BCA1F8}"/>
              </a:ext>
            </a:extLst>
          </p:cNvPr>
          <p:cNvSpPr/>
          <p:nvPr/>
        </p:nvSpPr>
        <p:spPr>
          <a:xfrm>
            <a:off x="4644906" y="276722"/>
            <a:ext cx="473681" cy="648591"/>
          </a:xfrm>
          <a:prstGeom prst="chevron">
            <a:avLst/>
          </a:prstGeom>
          <a:solidFill>
            <a:srgbClr val="FFC2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37" name="Flecha: cheurón 36">
            <a:extLst>
              <a:ext uri="{FF2B5EF4-FFF2-40B4-BE49-F238E27FC236}">
                <a16:creationId xmlns:a16="http://schemas.microsoft.com/office/drawing/2014/main" id="{908C2BB7-A11F-CDF5-B978-87BB5E05DAB6}"/>
              </a:ext>
            </a:extLst>
          </p:cNvPr>
          <p:cNvSpPr/>
          <p:nvPr/>
        </p:nvSpPr>
        <p:spPr>
          <a:xfrm>
            <a:off x="5042386" y="275717"/>
            <a:ext cx="473681" cy="648591"/>
          </a:xfrm>
          <a:prstGeom prst="chevron">
            <a:avLst/>
          </a:prstGeom>
          <a:solidFill>
            <a:srgbClr val="FFC221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D74EDDF-4AA1-4EBE-0D18-1A936CC5107F}"/>
              </a:ext>
            </a:extLst>
          </p:cNvPr>
          <p:cNvSpPr txBox="1"/>
          <p:nvPr/>
        </p:nvSpPr>
        <p:spPr>
          <a:xfrm>
            <a:off x="5648771" y="189405"/>
            <a:ext cx="5583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400" b="1" dirty="0">
                <a:solidFill>
                  <a:schemeClr val="bg1">
                    <a:lumMod val="50000"/>
                  </a:schemeClr>
                </a:solidFill>
              </a:rPr>
              <a:t>AGENDA </a:t>
            </a:r>
            <a:r>
              <a:rPr lang="es-MX" sz="5400" b="1" dirty="0">
                <a:solidFill>
                  <a:srgbClr val="057EC7"/>
                </a:solidFill>
              </a:rPr>
              <a:t>STYLE</a:t>
            </a:r>
            <a:endParaRPr lang="es-PE" sz="5400" b="1" dirty="0">
              <a:solidFill>
                <a:srgbClr val="057EC7"/>
              </a:solidFill>
            </a:endParaRPr>
          </a:p>
        </p:txBody>
      </p:sp>
      <p:pic>
        <p:nvPicPr>
          <p:cNvPr id="51" name="Imagen 50">
            <a:extLst>
              <a:ext uri="{FF2B5EF4-FFF2-40B4-BE49-F238E27FC236}">
                <a16:creationId xmlns:a16="http://schemas.microsoft.com/office/drawing/2014/main" id="{5D65AF7F-427E-F463-4710-EB63DC41B1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77"/>
          <a:stretch/>
        </p:blipFill>
        <p:spPr>
          <a:xfrm>
            <a:off x="9450229" y="6095327"/>
            <a:ext cx="2743137" cy="8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9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818">
            <a:extLst>
              <a:ext uri="{FF2B5EF4-FFF2-40B4-BE49-F238E27FC236}">
                <a16:creationId xmlns:a16="http://schemas.microsoft.com/office/drawing/2014/main" id="{924A1AC7-C48F-B606-5691-11528F9485D7}"/>
              </a:ext>
            </a:extLst>
          </p:cNvPr>
          <p:cNvCxnSpPr>
            <a:cxnSpLocks/>
          </p:cNvCxnSpPr>
          <p:nvPr/>
        </p:nvCxnSpPr>
        <p:spPr>
          <a:xfrm>
            <a:off x="590331" y="3485243"/>
            <a:ext cx="1037313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819">
            <a:extLst>
              <a:ext uri="{FF2B5EF4-FFF2-40B4-BE49-F238E27FC236}">
                <a16:creationId xmlns:a16="http://schemas.microsoft.com/office/drawing/2014/main" id="{3FEFE0D0-438B-A135-60BA-E53EABD01195}"/>
              </a:ext>
            </a:extLst>
          </p:cNvPr>
          <p:cNvSpPr/>
          <p:nvPr/>
        </p:nvSpPr>
        <p:spPr>
          <a:xfrm rot="16200000">
            <a:off x="7959561" y="4342545"/>
            <a:ext cx="2560320" cy="434924"/>
          </a:xfrm>
          <a:prstGeom prst="roundRect">
            <a:avLst>
              <a:gd name="adj" fmla="val 50000"/>
            </a:avLst>
          </a:pr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820">
            <a:extLst>
              <a:ext uri="{FF2B5EF4-FFF2-40B4-BE49-F238E27FC236}">
                <a16:creationId xmlns:a16="http://schemas.microsoft.com/office/drawing/2014/main" id="{B2EC3616-4744-2C7E-8B40-C8F4AD10BA5A}"/>
              </a:ext>
            </a:extLst>
          </p:cNvPr>
          <p:cNvSpPr>
            <a:spLocks noChangeAspect="1"/>
          </p:cNvSpPr>
          <p:nvPr/>
        </p:nvSpPr>
        <p:spPr>
          <a:xfrm>
            <a:off x="9102561" y="3343098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직사각형 113">
            <a:extLst>
              <a:ext uri="{FF2B5EF4-FFF2-40B4-BE49-F238E27FC236}">
                <a16:creationId xmlns:a16="http://schemas.microsoft.com/office/drawing/2014/main" id="{15C8E9BC-20F7-03EB-9DE7-7C6ABB87236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633855" y="4463127"/>
            <a:ext cx="1204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>
                <a:solidFill>
                  <a:schemeClr val="bg1"/>
                </a:solidFill>
                <a:cs typeface="Arial" charset="0"/>
              </a:rPr>
              <a:t>2021</a:t>
            </a:r>
            <a:endParaRPr lang="ko-KR" altLang="en-US" sz="2000" spc="600" dirty="0">
              <a:solidFill>
                <a:schemeClr val="bg1"/>
              </a:solidFill>
            </a:endParaRPr>
          </a:p>
        </p:txBody>
      </p:sp>
      <p:grpSp>
        <p:nvGrpSpPr>
          <p:cNvPr id="6" name="Group 822">
            <a:extLst>
              <a:ext uri="{FF2B5EF4-FFF2-40B4-BE49-F238E27FC236}">
                <a16:creationId xmlns:a16="http://schemas.microsoft.com/office/drawing/2014/main" id="{5EEC988C-F011-FBB8-8901-05A171D205FC}"/>
              </a:ext>
            </a:extLst>
          </p:cNvPr>
          <p:cNvGrpSpPr/>
          <p:nvPr/>
        </p:nvGrpSpPr>
        <p:grpSpPr>
          <a:xfrm>
            <a:off x="9707176" y="3899424"/>
            <a:ext cx="1663969" cy="1877437"/>
            <a:chOff x="2725124" y="4449090"/>
            <a:chExt cx="1292072" cy="1877437"/>
          </a:xfrm>
        </p:grpSpPr>
        <p:sp>
          <p:nvSpPr>
            <p:cNvPr id="7" name="TextBox 823">
              <a:extLst>
                <a:ext uri="{FF2B5EF4-FFF2-40B4-BE49-F238E27FC236}">
                  <a16:creationId xmlns:a16="http://schemas.microsoft.com/office/drawing/2014/main" id="{B327D214-8998-4C52-BE97-602CF555849A}"/>
                </a:ext>
              </a:extLst>
            </p:cNvPr>
            <p:cNvSpPr txBox="1"/>
            <p:nvPr/>
          </p:nvSpPr>
          <p:spPr>
            <a:xfrm>
              <a:off x="2725124" y="4756867"/>
              <a:ext cx="129207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824">
              <a:extLst>
                <a:ext uri="{FF2B5EF4-FFF2-40B4-BE49-F238E27FC236}">
                  <a16:creationId xmlns:a16="http://schemas.microsoft.com/office/drawing/2014/main" id="{43190D41-7AA2-F214-8819-90816E8A0295}"/>
                </a:ext>
              </a:extLst>
            </p:cNvPr>
            <p:cNvSpPr txBox="1"/>
            <p:nvPr/>
          </p:nvSpPr>
          <p:spPr>
            <a:xfrm>
              <a:off x="2725124" y="4449090"/>
              <a:ext cx="129207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" name="Rectangle: Rounded Corners 825">
            <a:extLst>
              <a:ext uri="{FF2B5EF4-FFF2-40B4-BE49-F238E27FC236}">
                <a16:creationId xmlns:a16="http://schemas.microsoft.com/office/drawing/2014/main" id="{42E153AA-DDBE-3512-01BC-3DF97653531F}"/>
              </a:ext>
            </a:extLst>
          </p:cNvPr>
          <p:cNvSpPr/>
          <p:nvPr/>
        </p:nvSpPr>
        <p:spPr>
          <a:xfrm rot="16200000">
            <a:off x="5288256" y="4342545"/>
            <a:ext cx="2560320" cy="434924"/>
          </a:xfrm>
          <a:prstGeom prst="roundRect">
            <a:avLst>
              <a:gd name="adj" fmla="val 50000"/>
            </a:avLst>
          </a:prstGeom>
          <a:solidFill>
            <a:srgbClr val="057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826">
            <a:extLst>
              <a:ext uri="{FF2B5EF4-FFF2-40B4-BE49-F238E27FC236}">
                <a16:creationId xmlns:a16="http://schemas.microsoft.com/office/drawing/2014/main" id="{5C7160CC-49E6-DED7-1A10-E63FB9D63E59}"/>
              </a:ext>
            </a:extLst>
          </p:cNvPr>
          <p:cNvSpPr>
            <a:spLocks noChangeAspect="1"/>
          </p:cNvSpPr>
          <p:nvPr/>
        </p:nvSpPr>
        <p:spPr>
          <a:xfrm>
            <a:off x="6431256" y="3343098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직사각형 113">
            <a:extLst>
              <a:ext uri="{FF2B5EF4-FFF2-40B4-BE49-F238E27FC236}">
                <a16:creationId xmlns:a16="http://schemas.microsoft.com/office/drawing/2014/main" id="{A8B22F4E-13E7-8C4A-3931-E8CC3BA2003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962550" y="4463127"/>
            <a:ext cx="1204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>
                <a:solidFill>
                  <a:schemeClr val="bg1"/>
                </a:solidFill>
                <a:cs typeface="Arial" charset="0"/>
              </a:rPr>
              <a:t>2020</a:t>
            </a:r>
            <a:endParaRPr lang="ko-KR" altLang="en-US" sz="2000" spc="600" dirty="0">
              <a:solidFill>
                <a:schemeClr val="bg1"/>
              </a:solidFill>
            </a:endParaRPr>
          </a:p>
        </p:txBody>
      </p:sp>
      <p:grpSp>
        <p:nvGrpSpPr>
          <p:cNvPr id="12" name="Group 828">
            <a:extLst>
              <a:ext uri="{FF2B5EF4-FFF2-40B4-BE49-F238E27FC236}">
                <a16:creationId xmlns:a16="http://schemas.microsoft.com/office/drawing/2014/main" id="{C13D6EFA-8547-496E-AF65-3782D828529E}"/>
              </a:ext>
            </a:extLst>
          </p:cNvPr>
          <p:cNvGrpSpPr/>
          <p:nvPr/>
        </p:nvGrpSpPr>
        <p:grpSpPr>
          <a:xfrm>
            <a:off x="7035872" y="3899424"/>
            <a:ext cx="1663969" cy="1877437"/>
            <a:chOff x="2725124" y="4449090"/>
            <a:chExt cx="1292072" cy="1877437"/>
          </a:xfrm>
        </p:grpSpPr>
        <p:sp>
          <p:nvSpPr>
            <p:cNvPr id="13" name="TextBox 829">
              <a:extLst>
                <a:ext uri="{FF2B5EF4-FFF2-40B4-BE49-F238E27FC236}">
                  <a16:creationId xmlns:a16="http://schemas.microsoft.com/office/drawing/2014/main" id="{5F81467F-D1CC-4AFC-E9FE-EF347E3987FC}"/>
                </a:ext>
              </a:extLst>
            </p:cNvPr>
            <p:cNvSpPr txBox="1"/>
            <p:nvPr/>
          </p:nvSpPr>
          <p:spPr>
            <a:xfrm>
              <a:off x="2725124" y="4756867"/>
              <a:ext cx="129207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830">
              <a:extLst>
                <a:ext uri="{FF2B5EF4-FFF2-40B4-BE49-F238E27FC236}">
                  <a16:creationId xmlns:a16="http://schemas.microsoft.com/office/drawing/2014/main" id="{451A31FB-B5B2-5377-68A6-BA4C58ADCF83}"/>
                </a:ext>
              </a:extLst>
            </p:cNvPr>
            <p:cNvSpPr txBox="1"/>
            <p:nvPr/>
          </p:nvSpPr>
          <p:spPr>
            <a:xfrm>
              <a:off x="2725124" y="4449090"/>
              <a:ext cx="129207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Rectangle: Rounded Corners 831">
            <a:extLst>
              <a:ext uri="{FF2B5EF4-FFF2-40B4-BE49-F238E27FC236}">
                <a16:creationId xmlns:a16="http://schemas.microsoft.com/office/drawing/2014/main" id="{AFD88921-827B-BDA0-74A2-4D5C5D3D5D1C}"/>
              </a:ext>
            </a:extLst>
          </p:cNvPr>
          <p:cNvSpPr/>
          <p:nvPr/>
        </p:nvSpPr>
        <p:spPr>
          <a:xfrm rot="16200000">
            <a:off x="2616952" y="4342545"/>
            <a:ext cx="2560320" cy="434924"/>
          </a:xfrm>
          <a:prstGeom prst="roundRect">
            <a:avLst>
              <a:gd name="adj" fmla="val 50000"/>
            </a:avLst>
          </a:pr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Oval 832">
            <a:extLst>
              <a:ext uri="{FF2B5EF4-FFF2-40B4-BE49-F238E27FC236}">
                <a16:creationId xmlns:a16="http://schemas.microsoft.com/office/drawing/2014/main" id="{460E476D-319B-8DCA-CBC9-59CC8C02777D}"/>
              </a:ext>
            </a:extLst>
          </p:cNvPr>
          <p:cNvSpPr>
            <a:spLocks noChangeAspect="1"/>
          </p:cNvSpPr>
          <p:nvPr/>
        </p:nvSpPr>
        <p:spPr>
          <a:xfrm>
            <a:off x="3759952" y="3343098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직사각형 113">
            <a:extLst>
              <a:ext uri="{FF2B5EF4-FFF2-40B4-BE49-F238E27FC236}">
                <a16:creationId xmlns:a16="http://schemas.microsoft.com/office/drawing/2014/main" id="{8367ECD4-33C0-7693-60D8-0FB5FB1AAED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291246" y="4463127"/>
            <a:ext cx="1204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>
                <a:solidFill>
                  <a:schemeClr val="bg1"/>
                </a:solidFill>
                <a:cs typeface="Arial" charset="0"/>
              </a:rPr>
              <a:t>2019</a:t>
            </a:r>
            <a:endParaRPr lang="ko-KR" altLang="en-US" sz="2000" spc="600" dirty="0">
              <a:solidFill>
                <a:schemeClr val="bg1"/>
              </a:solidFill>
            </a:endParaRPr>
          </a:p>
        </p:txBody>
      </p:sp>
      <p:grpSp>
        <p:nvGrpSpPr>
          <p:cNvPr id="18" name="Group 834">
            <a:extLst>
              <a:ext uri="{FF2B5EF4-FFF2-40B4-BE49-F238E27FC236}">
                <a16:creationId xmlns:a16="http://schemas.microsoft.com/office/drawing/2014/main" id="{2E459061-B517-756E-9CF6-F0EE3216AF20}"/>
              </a:ext>
            </a:extLst>
          </p:cNvPr>
          <p:cNvGrpSpPr/>
          <p:nvPr/>
        </p:nvGrpSpPr>
        <p:grpSpPr>
          <a:xfrm>
            <a:off x="4364568" y="3899424"/>
            <a:ext cx="1663969" cy="1877437"/>
            <a:chOff x="2725124" y="4449090"/>
            <a:chExt cx="1292072" cy="1877437"/>
          </a:xfrm>
        </p:grpSpPr>
        <p:sp>
          <p:nvSpPr>
            <p:cNvPr id="19" name="TextBox 835">
              <a:extLst>
                <a:ext uri="{FF2B5EF4-FFF2-40B4-BE49-F238E27FC236}">
                  <a16:creationId xmlns:a16="http://schemas.microsoft.com/office/drawing/2014/main" id="{F115CE3C-AF25-58D2-2171-D8AE8A8B388D}"/>
                </a:ext>
              </a:extLst>
            </p:cNvPr>
            <p:cNvSpPr txBox="1"/>
            <p:nvPr/>
          </p:nvSpPr>
          <p:spPr>
            <a:xfrm>
              <a:off x="2725124" y="4756867"/>
              <a:ext cx="129207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836">
              <a:extLst>
                <a:ext uri="{FF2B5EF4-FFF2-40B4-BE49-F238E27FC236}">
                  <a16:creationId xmlns:a16="http://schemas.microsoft.com/office/drawing/2014/main" id="{576789B8-3747-3FC8-EC79-1AFE7E011A59}"/>
                </a:ext>
              </a:extLst>
            </p:cNvPr>
            <p:cNvSpPr txBox="1"/>
            <p:nvPr/>
          </p:nvSpPr>
          <p:spPr>
            <a:xfrm>
              <a:off x="2725124" y="4449090"/>
              <a:ext cx="129207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Rectangle: Rounded Corners 837">
            <a:extLst>
              <a:ext uri="{FF2B5EF4-FFF2-40B4-BE49-F238E27FC236}">
                <a16:creationId xmlns:a16="http://schemas.microsoft.com/office/drawing/2014/main" id="{0BCFB21C-DCA3-85E0-65D9-6DA9CB410D97}"/>
              </a:ext>
            </a:extLst>
          </p:cNvPr>
          <p:cNvSpPr/>
          <p:nvPr/>
        </p:nvSpPr>
        <p:spPr>
          <a:xfrm rot="16200000">
            <a:off x="-54352" y="4342545"/>
            <a:ext cx="2560320" cy="434924"/>
          </a:xfrm>
          <a:prstGeom prst="roundRect">
            <a:avLst>
              <a:gd name="adj" fmla="val 50000"/>
            </a:avLst>
          </a:prstGeom>
          <a:solidFill>
            <a:srgbClr val="057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Oval 838">
            <a:extLst>
              <a:ext uri="{FF2B5EF4-FFF2-40B4-BE49-F238E27FC236}">
                <a16:creationId xmlns:a16="http://schemas.microsoft.com/office/drawing/2014/main" id="{74E712EC-40E5-73AA-1628-B64C224243A9}"/>
              </a:ext>
            </a:extLst>
          </p:cNvPr>
          <p:cNvSpPr>
            <a:spLocks noChangeAspect="1"/>
          </p:cNvSpPr>
          <p:nvPr/>
        </p:nvSpPr>
        <p:spPr>
          <a:xfrm>
            <a:off x="1088648" y="3343098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3" name="직사각형 113">
            <a:extLst>
              <a:ext uri="{FF2B5EF4-FFF2-40B4-BE49-F238E27FC236}">
                <a16:creationId xmlns:a16="http://schemas.microsoft.com/office/drawing/2014/main" id="{87911E42-7D31-3F6D-379A-A442C37766F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19942" y="4463127"/>
            <a:ext cx="1204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>
                <a:solidFill>
                  <a:schemeClr val="bg1"/>
                </a:solidFill>
                <a:cs typeface="Arial" charset="0"/>
              </a:rPr>
              <a:t>2018</a:t>
            </a:r>
            <a:endParaRPr lang="ko-KR" altLang="en-US" sz="2000" spc="600" dirty="0">
              <a:solidFill>
                <a:schemeClr val="bg1"/>
              </a:solidFill>
            </a:endParaRPr>
          </a:p>
        </p:txBody>
      </p:sp>
      <p:grpSp>
        <p:nvGrpSpPr>
          <p:cNvPr id="24" name="Group 840">
            <a:extLst>
              <a:ext uri="{FF2B5EF4-FFF2-40B4-BE49-F238E27FC236}">
                <a16:creationId xmlns:a16="http://schemas.microsoft.com/office/drawing/2014/main" id="{7E02F53A-C591-5EE6-BEBC-3E516B33AEE2}"/>
              </a:ext>
            </a:extLst>
          </p:cNvPr>
          <p:cNvGrpSpPr/>
          <p:nvPr/>
        </p:nvGrpSpPr>
        <p:grpSpPr>
          <a:xfrm>
            <a:off x="1693264" y="3899424"/>
            <a:ext cx="1663969" cy="1877437"/>
            <a:chOff x="2725124" y="4449090"/>
            <a:chExt cx="1292072" cy="1877437"/>
          </a:xfrm>
        </p:grpSpPr>
        <p:sp>
          <p:nvSpPr>
            <p:cNvPr id="25" name="TextBox 841">
              <a:extLst>
                <a:ext uri="{FF2B5EF4-FFF2-40B4-BE49-F238E27FC236}">
                  <a16:creationId xmlns:a16="http://schemas.microsoft.com/office/drawing/2014/main" id="{C44262D9-29E4-F4D9-293C-99B4F79190FB}"/>
                </a:ext>
              </a:extLst>
            </p:cNvPr>
            <p:cNvSpPr txBox="1"/>
            <p:nvPr/>
          </p:nvSpPr>
          <p:spPr>
            <a:xfrm>
              <a:off x="2725124" y="4756867"/>
              <a:ext cx="129207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842">
              <a:extLst>
                <a:ext uri="{FF2B5EF4-FFF2-40B4-BE49-F238E27FC236}">
                  <a16:creationId xmlns:a16="http://schemas.microsoft.com/office/drawing/2014/main" id="{04AD86F3-3CF1-59BB-C338-3CE820717E6A}"/>
                </a:ext>
              </a:extLst>
            </p:cNvPr>
            <p:cNvSpPr txBox="1"/>
            <p:nvPr/>
          </p:nvSpPr>
          <p:spPr>
            <a:xfrm>
              <a:off x="2725124" y="4449090"/>
              <a:ext cx="129207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848">
            <a:extLst>
              <a:ext uri="{FF2B5EF4-FFF2-40B4-BE49-F238E27FC236}">
                <a16:creationId xmlns:a16="http://schemas.microsoft.com/office/drawing/2014/main" id="{C74E6B10-AD7A-3BE9-1BDC-3A9B8D2A64A6}"/>
              </a:ext>
            </a:extLst>
          </p:cNvPr>
          <p:cNvSpPr txBox="1"/>
          <p:nvPr/>
        </p:nvSpPr>
        <p:spPr>
          <a:xfrm>
            <a:off x="1401068" y="2872180"/>
            <a:ext cx="1987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3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Sales in the year</a:t>
            </a:r>
            <a:endParaRPr lang="ko-KR" altLang="en-US" sz="1200" spc="3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0F9713D9-98C9-93E2-FB45-68AAD187DF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77"/>
          <a:stretch/>
        </p:blipFill>
        <p:spPr>
          <a:xfrm>
            <a:off x="849946" y="2311766"/>
            <a:ext cx="2556900" cy="777546"/>
          </a:xfrm>
          <a:prstGeom prst="rect">
            <a:avLst/>
          </a:prstGeom>
        </p:spPr>
      </p:pic>
      <p:sp>
        <p:nvSpPr>
          <p:cNvPr id="44" name="TextBox 848">
            <a:extLst>
              <a:ext uri="{FF2B5EF4-FFF2-40B4-BE49-F238E27FC236}">
                <a16:creationId xmlns:a16="http://schemas.microsoft.com/office/drawing/2014/main" id="{8FE40DA1-8939-5030-E573-8566FC3D075D}"/>
              </a:ext>
            </a:extLst>
          </p:cNvPr>
          <p:cNvSpPr txBox="1"/>
          <p:nvPr/>
        </p:nvSpPr>
        <p:spPr>
          <a:xfrm>
            <a:off x="4218297" y="2879017"/>
            <a:ext cx="1987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3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Sales in the year</a:t>
            </a:r>
            <a:endParaRPr lang="ko-KR" altLang="en-US" sz="1200" spc="3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8BF7B3D4-5BD4-F1F8-84DF-096DBCF8A1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77"/>
          <a:stretch/>
        </p:blipFill>
        <p:spPr>
          <a:xfrm>
            <a:off x="3667175" y="2318603"/>
            <a:ext cx="2556900" cy="777546"/>
          </a:xfrm>
          <a:prstGeom prst="rect">
            <a:avLst/>
          </a:prstGeom>
        </p:spPr>
      </p:pic>
      <p:sp>
        <p:nvSpPr>
          <p:cNvPr id="46" name="TextBox 848">
            <a:extLst>
              <a:ext uri="{FF2B5EF4-FFF2-40B4-BE49-F238E27FC236}">
                <a16:creationId xmlns:a16="http://schemas.microsoft.com/office/drawing/2014/main" id="{E9E39A1F-C13A-7C7E-393F-47C459D5968B}"/>
              </a:ext>
            </a:extLst>
          </p:cNvPr>
          <p:cNvSpPr txBox="1"/>
          <p:nvPr/>
        </p:nvSpPr>
        <p:spPr>
          <a:xfrm>
            <a:off x="6953967" y="2845699"/>
            <a:ext cx="1987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3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Sales in the year</a:t>
            </a:r>
            <a:endParaRPr lang="ko-KR" altLang="en-US" sz="1200" spc="3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B0F3EB78-13BA-1313-A202-92DCCACFDF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77"/>
          <a:stretch/>
        </p:blipFill>
        <p:spPr>
          <a:xfrm>
            <a:off x="6402845" y="2285285"/>
            <a:ext cx="2556900" cy="777546"/>
          </a:xfrm>
          <a:prstGeom prst="rect">
            <a:avLst/>
          </a:prstGeom>
        </p:spPr>
      </p:pic>
      <p:sp>
        <p:nvSpPr>
          <p:cNvPr id="48" name="TextBox 848">
            <a:extLst>
              <a:ext uri="{FF2B5EF4-FFF2-40B4-BE49-F238E27FC236}">
                <a16:creationId xmlns:a16="http://schemas.microsoft.com/office/drawing/2014/main" id="{9B6325C2-B870-D313-F969-D7BB0720B5DC}"/>
              </a:ext>
            </a:extLst>
          </p:cNvPr>
          <p:cNvSpPr txBox="1"/>
          <p:nvPr/>
        </p:nvSpPr>
        <p:spPr>
          <a:xfrm>
            <a:off x="9536032" y="2868726"/>
            <a:ext cx="1987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pc="3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Sales in the year</a:t>
            </a:r>
            <a:endParaRPr lang="ko-KR" altLang="en-US" sz="1200" spc="3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4403F285-E4D2-5966-9326-9E86535FB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77"/>
          <a:stretch/>
        </p:blipFill>
        <p:spPr>
          <a:xfrm>
            <a:off x="8984910" y="2308312"/>
            <a:ext cx="2556900" cy="777546"/>
          </a:xfrm>
          <a:prstGeom prst="rect">
            <a:avLst/>
          </a:prstGeom>
        </p:spPr>
      </p:pic>
      <p:sp>
        <p:nvSpPr>
          <p:cNvPr id="50" name="Flecha: cheurón 49">
            <a:extLst>
              <a:ext uri="{FF2B5EF4-FFF2-40B4-BE49-F238E27FC236}">
                <a16:creationId xmlns:a16="http://schemas.microsoft.com/office/drawing/2014/main" id="{C9448D68-FF6B-1364-EE09-DA242B0E981C}"/>
              </a:ext>
            </a:extLst>
          </p:cNvPr>
          <p:cNvSpPr/>
          <p:nvPr/>
        </p:nvSpPr>
        <p:spPr>
          <a:xfrm>
            <a:off x="695770" y="540474"/>
            <a:ext cx="473681" cy="648591"/>
          </a:xfrm>
          <a:prstGeom prst="chevron">
            <a:avLst/>
          </a:prstGeom>
          <a:solidFill>
            <a:srgbClr val="FFC2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51" name="Flecha: cheurón 50">
            <a:extLst>
              <a:ext uri="{FF2B5EF4-FFF2-40B4-BE49-F238E27FC236}">
                <a16:creationId xmlns:a16="http://schemas.microsoft.com/office/drawing/2014/main" id="{9D392BEB-8427-27FD-F199-0FCC7351E375}"/>
              </a:ext>
            </a:extLst>
          </p:cNvPr>
          <p:cNvSpPr/>
          <p:nvPr/>
        </p:nvSpPr>
        <p:spPr>
          <a:xfrm>
            <a:off x="1093250" y="539469"/>
            <a:ext cx="473681" cy="648591"/>
          </a:xfrm>
          <a:prstGeom prst="chevron">
            <a:avLst/>
          </a:prstGeom>
          <a:solidFill>
            <a:srgbClr val="FFC221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855C778-4133-CFCD-9699-3347618069D8}"/>
              </a:ext>
            </a:extLst>
          </p:cNvPr>
          <p:cNvSpPr txBox="1"/>
          <p:nvPr/>
        </p:nvSpPr>
        <p:spPr>
          <a:xfrm>
            <a:off x="1623435" y="486721"/>
            <a:ext cx="5864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000" b="1" spc="600" dirty="0">
                <a:solidFill>
                  <a:schemeClr val="bg1">
                    <a:lumMod val="50000"/>
                  </a:schemeClr>
                </a:solidFill>
              </a:rPr>
              <a:t>TIMELINES </a:t>
            </a:r>
            <a:r>
              <a:rPr lang="es-MX" sz="4000" b="1" spc="600" dirty="0">
                <a:solidFill>
                  <a:srgbClr val="057EC7"/>
                </a:solidFill>
              </a:rPr>
              <a:t>STYLE</a:t>
            </a:r>
            <a:endParaRPr lang="es-PE" sz="4000" b="1" spc="600" dirty="0">
              <a:solidFill>
                <a:srgbClr val="057EC7"/>
              </a:solidFill>
            </a:endParaRP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5FD59FE5-DC51-879F-E7A0-69D52204B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623" y="309319"/>
            <a:ext cx="1219886" cy="121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7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F961DCE-7AEB-4B7F-BC80-89BE4128560D}"/>
              </a:ext>
            </a:extLst>
          </p:cNvPr>
          <p:cNvSpPr txBox="1"/>
          <p:nvPr/>
        </p:nvSpPr>
        <p:spPr>
          <a:xfrm>
            <a:off x="727684" y="4621594"/>
            <a:ext cx="2304256" cy="396000"/>
          </a:xfrm>
          <a:prstGeom prst="rect">
            <a:avLst/>
          </a:prstGeom>
          <a:solidFill>
            <a:srgbClr val="057EC7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3CC71D-865A-4F06-9272-F814DCFBA6D5}"/>
              </a:ext>
            </a:extLst>
          </p:cNvPr>
          <p:cNvSpPr txBox="1"/>
          <p:nvPr/>
        </p:nvSpPr>
        <p:spPr>
          <a:xfrm>
            <a:off x="3538404" y="4621594"/>
            <a:ext cx="2304256" cy="396000"/>
          </a:xfrm>
          <a:prstGeom prst="rect">
            <a:avLst/>
          </a:prstGeom>
          <a:solidFill>
            <a:srgbClr val="0465A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34E23F-B63F-47EB-B5A3-52387CA2971C}"/>
              </a:ext>
            </a:extLst>
          </p:cNvPr>
          <p:cNvSpPr txBox="1"/>
          <p:nvPr/>
        </p:nvSpPr>
        <p:spPr>
          <a:xfrm>
            <a:off x="6349124" y="4621594"/>
            <a:ext cx="2304256" cy="396000"/>
          </a:xfrm>
          <a:prstGeom prst="rect">
            <a:avLst/>
          </a:prstGeom>
          <a:solidFill>
            <a:srgbClr val="057EC7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EDF04A-B449-4A31-B73A-D488A5069E30}"/>
              </a:ext>
            </a:extLst>
          </p:cNvPr>
          <p:cNvSpPr txBox="1"/>
          <p:nvPr/>
        </p:nvSpPr>
        <p:spPr>
          <a:xfrm>
            <a:off x="9159844" y="4621594"/>
            <a:ext cx="2304256" cy="396000"/>
          </a:xfrm>
          <a:prstGeom prst="rect">
            <a:avLst/>
          </a:prstGeom>
          <a:solidFill>
            <a:srgbClr val="0465A0"/>
          </a:solidFill>
        </p:spPr>
        <p:txBody>
          <a:bodyPr wrap="square" rtlCol="0" anchor="ctr">
            <a:spAutoFit/>
          </a:bodyPr>
          <a:lstStyle/>
          <a:p>
            <a:pPr algn="ctr"/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31" name="Group 39">
            <a:extLst>
              <a:ext uri="{FF2B5EF4-FFF2-40B4-BE49-F238E27FC236}">
                <a16:creationId xmlns:a16="http://schemas.microsoft.com/office/drawing/2014/main" id="{6D6E1033-66E5-483E-A1FC-640E3274AF17}"/>
              </a:ext>
            </a:extLst>
          </p:cNvPr>
          <p:cNvGrpSpPr/>
          <p:nvPr/>
        </p:nvGrpSpPr>
        <p:grpSpPr>
          <a:xfrm>
            <a:off x="1342662" y="6238840"/>
            <a:ext cx="1074300" cy="309125"/>
            <a:chOff x="3130166" y="5667342"/>
            <a:chExt cx="1254837" cy="361074"/>
          </a:xfrm>
          <a:solidFill>
            <a:srgbClr val="057EC7"/>
          </a:solidFill>
        </p:grpSpPr>
        <p:sp>
          <p:nvSpPr>
            <p:cNvPr id="32" name="Rounded Rectangle 3">
              <a:extLst>
                <a:ext uri="{FF2B5EF4-FFF2-40B4-BE49-F238E27FC236}">
                  <a16:creationId xmlns:a16="http://schemas.microsoft.com/office/drawing/2014/main" id="{410C67FD-5D7D-42B3-A91F-8ED66858D3BC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9">
              <a:extLst>
                <a:ext uri="{FF2B5EF4-FFF2-40B4-BE49-F238E27FC236}">
                  <a16:creationId xmlns:a16="http://schemas.microsoft.com/office/drawing/2014/main" id="{F3FA0DB3-EA93-4AD8-B854-3DB390F824C9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Rounded Rectangle 2">
              <a:extLst>
                <a:ext uri="{FF2B5EF4-FFF2-40B4-BE49-F238E27FC236}">
                  <a16:creationId xmlns:a16="http://schemas.microsoft.com/office/drawing/2014/main" id="{239480DB-6383-4479-9559-77F080E1609A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43">
            <a:extLst>
              <a:ext uri="{FF2B5EF4-FFF2-40B4-BE49-F238E27FC236}">
                <a16:creationId xmlns:a16="http://schemas.microsoft.com/office/drawing/2014/main" id="{24A45C57-C6EA-45B9-BC6D-B66D0B3D23BB}"/>
              </a:ext>
            </a:extLst>
          </p:cNvPr>
          <p:cNvGrpSpPr/>
          <p:nvPr/>
        </p:nvGrpSpPr>
        <p:grpSpPr>
          <a:xfrm>
            <a:off x="4153382" y="6238840"/>
            <a:ext cx="1074300" cy="309125"/>
            <a:chOff x="3130166" y="5667342"/>
            <a:chExt cx="1254837" cy="361074"/>
          </a:xfrm>
          <a:solidFill>
            <a:srgbClr val="0465A0"/>
          </a:solidFill>
        </p:grpSpPr>
        <p:sp>
          <p:nvSpPr>
            <p:cNvPr id="36" name="Rounded Rectangle 3">
              <a:extLst>
                <a:ext uri="{FF2B5EF4-FFF2-40B4-BE49-F238E27FC236}">
                  <a16:creationId xmlns:a16="http://schemas.microsoft.com/office/drawing/2014/main" id="{186F0E98-9FB1-4CC4-8BF2-AA588FBFCDDE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9">
              <a:extLst>
                <a:ext uri="{FF2B5EF4-FFF2-40B4-BE49-F238E27FC236}">
                  <a16:creationId xmlns:a16="http://schemas.microsoft.com/office/drawing/2014/main" id="{9102BC74-C5C6-4535-8D52-50B9FB64FE54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Rounded Rectangle 2">
              <a:extLst>
                <a:ext uri="{FF2B5EF4-FFF2-40B4-BE49-F238E27FC236}">
                  <a16:creationId xmlns:a16="http://schemas.microsoft.com/office/drawing/2014/main" id="{F02A30CA-323C-4786-8A80-E87DAEE77041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47">
            <a:extLst>
              <a:ext uri="{FF2B5EF4-FFF2-40B4-BE49-F238E27FC236}">
                <a16:creationId xmlns:a16="http://schemas.microsoft.com/office/drawing/2014/main" id="{AE280195-1A84-4186-8BA0-A11464E69DBB}"/>
              </a:ext>
            </a:extLst>
          </p:cNvPr>
          <p:cNvGrpSpPr/>
          <p:nvPr/>
        </p:nvGrpSpPr>
        <p:grpSpPr>
          <a:xfrm>
            <a:off x="6964102" y="6238840"/>
            <a:ext cx="1074300" cy="309125"/>
            <a:chOff x="3130166" y="5667342"/>
            <a:chExt cx="1254837" cy="361074"/>
          </a:xfrm>
          <a:solidFill>
            <a:srgbClr val="057EC7"/>
          </a:solidFill>
        </p:grpSpPr>
        <p:sp>
          <p:nvSpPr>
            <p:cNvPr id="40" name="Rounded Rectangle 3">
              <a:extLst>
                <a:ext uri="{FF2B5EF4-FFF2-40B4-BE49-F238E27FC236}">
                  <a16:creationId xmlns:a16="http://schemas.microsoft.com/office/drawing/2014/main" id="{ABAC4E58-6FFC-4200-9552-36C8F925155A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1" name="Rounded Rectangle 39">
              <a:extLst>
                <a:ext uri="{FF2B5EF4-FFF2-40B4-BE49-F238E27FC236}">
                  <a16:creationId xmlns:a16="http://schemas.microsoft.com/office/drawing/2014/main" id="{ADFE8DD2-D940-40A3-8E60-56399F63E173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" name="Rounded Rectangle 2">
              <a:extLst>
                <a:ext uri="{FF2B5EF4-FFF2-40B4-BE49-F238E27FC236}">
                  <a16:creationId xmlns:a16="http://schemas.microsoft.com/office/drawing/2014/main" id="{9F051B74-4BCD-42F0-B5B0-59F501B58CB5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51">
            <a:extLst>
              <a:ext uri="{FF2B5EF4-FFF2-40B4-BE49-F238E27FC236}">
                <a16:creationId xmlns:a16="http://schemas.microsoft.com/office/drawing/2014/main" id="{DF027C89-065B-47B4-9FF8-8BDAE3700600}"/>
              </a:ext>
            </a:extLst>
          </p:cNvPr>
          <p:cNvGrpSpPr/>
          <p:nvPr/>
        </p:nvGrpSpPr>
        <p:grpSpPr>
          <a:xfrm>
            <a:off x="9774822" y="6238840"/>
            <a:ext cx="1074300" cy="309125"/>
            <a:chOff x="3130166" y="5667342"/>
            <a:chExt cx="1254837" cy="361074"/>
          </a:xfrm>
          <a:solidFill>
            <a:srgbClr val="0465A0"/>
          </a:solidFill>
        </p:grpSpPr>
        <p:sp>
          <p:nvSpPr>
            <p:cNvPr id="44" name="Rounded Rectangle 3">
              <a:extLst>
                <a:ext uri="{FF2B5EF4-FFF2-40B4-BE49-F238E27FC236}">
                  <a16:creationId xmlns:a16="http://schemas.microsoft.com/office/drawing/2014/main" id="{9EA69644-0A46-48EF-A145-E55FEBE2322D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5" name="Rounded Rectangle 39">
              <a:extLst>
                <a:ext uri="{FF2B5EF4-FFF2-40B4-BE49-F238E27FC236}">
                  <a16:creationId xmlns:a16="http://schemas.microsoft.com/office/drawing/2014/main" id="{9A6C9CEE-BF04-454F-8BEA-D86CD10946C7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" name="Rounded Rectangle 2">
              <a:extLst>
                <a:ext uri="{FF2B5EF4-FFF2-40B4-BE49-F238E27FC236}">
                  <a16:creationId xmlns:a16="http://schemas.microsoft.com/office/drawing/2014/main" id="{21D21EB0-D567-4936-90C1-62DE00672637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3BD6CCEA-9B4F-4D16-B388-DEF96451ADD3}"/>
              </a:ext>
            </a:extLst>
          </p:cNvPr>
          <p:cNvSpPr txBox="1">
            <a:spLocks/>
          </p:cNvSpPr>
          <p:nvPr/>
        </p:nvSpPr>
        <p:spPr>
          <a:xfrm>
            <a:off x="979712" y="4711917"/>
            <a:ext cx="1800200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Your name</a:t>
            </a:r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08A1D0B4-AA65-4AF4-A092-A1A83624DBCD}"/>
              </a:ext>
            </a:extLst>
          </p:cNvPr>
          <p:cNvSpPr txBox="1">
            <a:spLocks/>
          </p:cNvSpPr>
          <p:nvPr/>
        </p:nvSpPr>
        <p:spPr>
          <a:xfrm>
            <a:off x="979712" y="5080077"/>
            <a:ext cx="1800200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rgbClr val="057EC7"/>
                </a:solidFill>
                <a:cs typeface="Arial" pitchFamily="34" charset="0"/>
              </a:rPr>
              <a:t>Manager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0901B4-5B1B-42E1-9201-CAB436E33E2D}"/>
              </a:ext>
            </a:extLst>
          </p:cNvPr>
          <p:cNvSpPr txBox="1"/>
          <p:nvPr/>
        </p:nvSpPr>
        <p:spPr>
          <a:xfrm>
            <a:off x="979612" y="5321630"/>
            <a:ext cx="18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551121DD-9C1C-4E2A-89ED-6D0A4B25456C}"/>
              </a:ext>
            </a:extLst>
          </p:cNvPr>
          <p:cNvSpPr txBox="1">
            <a:spLocks/>
          </p:cNvSpPr>
          <p:nvPr/>
        </p:nvSpPr>
        <p:spPr>
          <a:xfrm>
            <a:off x="3790432" y="4711917"/>
            <a:ext cx="1800200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Your name</a:t>
            </a: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C3E16DBA-2CE3-45FB-A9B6-7CC4E9EE8B50}"/>
              </a:ext>
            </a:extLst>
          </p:cNvPr>
          <p:cNvSpPr txBox="1">
            <a:spLocks/>
          </p:cNvSpPr>
          <p:nvPr/>
        </p:nvSpPr>
        <p:spPr>
          <a:xfrm>
            <a:off x="3790432" y="5080077"/>
            <a:ext cx="1800200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rgbClr val="0465A0"/>
                </a:solidFill>
              </a:rPr>
              <a:t>Marketing</a:t>
            </a:r>
            <a:endParaRPr lang="ko-KR" altLang="en-US" sz="1200" dirty="0">
              <a:solidFill>
                <a:srgbClr val="0465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6A1E46-67F1-45AF-94A1-E7D5CECD7C92}"/>
              </a:ext>
            </a:extLst>
          </p:cNvPr>
          <p:cNvSpPr txBox="1"/>
          <p:nvPr/>
        </p:nvSpPr>
        <p:spPr>
          <a:xfrm>
            <a:off x="3790332" y="5321630"/>
            <a:ext cx="18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7C550F6E-1F74-4736-B568-F3CC3FC7D6EB}"/>
              </a:ext>
            </a:extLst>
          </p:cNvPr>
          <p:cNvSpPr txBox="1">
            <a:spLocks/>
          </p:cNvSpPr>
          <p:nvPr/>
        </p:nvSpPr>
        <p:spPr>
          <a:xfrm>
            <a:off x="6601152" y="4711917"/>
            <a:ext cx="1800200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Your name</a:t>
            </a:r>
          </a:p>
        </p:txBody>
      </p:sp>
      <p:sp>
        <p:nvSpPr>
          <p:cNvPr id="57" name="Text Placeholder 5">
            <a:extLst>
              <a:ext uri="{FF2B5EF4-FFF2-40B4-BE49-F238E27FC236}">
                <a16:creationId xmlns:a16="http://schemas.microsoft.com/office/drawing/2014/main" id="{F509B6FC-5EFE-4DD9-B943-ED7F6C751499}"/>
              </a:ext>
            </a:extLst>
          </p:cNvPr>
          <p:cNvSpPr txBox="1">
            <a:spLocks/>
          </p:cNvSpPr>
          <p:nvPr/>
        </p:nvSpPr>
        <p:spPr>
          <a:xfrm>
            <a:off x="6601152" y="5080077"/>
            <a:ext cx="1800200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rgbClr val="057EC7"/>
                </a:solidFill>
              </a:rPr>
              <a:t>Designer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6838CA-51D9-4DBE-9531-9371DD7F9337}"/>
              </a:ext>
            </a:extLst>
          </p:cNvPr>
          <p:cNvSpPr txBox="1"/>
          <p:nvPr/>
        </p:nvSpPr>
        <p:spPr>
          <a:xfrm>
            <a:off x="6601052" y="5321630"/>
            <a:ext cx="18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541C2314-0C49-4A0B-B488-E772F65BAECE}"/>
              </a:ext>
            </a:extLst>
          </p:cNvPr>
          <p:cNvSpPr txBox="1">
            <a:spLocks/>
          </p:cNvSpPr>
          <p:nvPr/>
        </p:nvSpPr>
        <p:spPr>
          <a:xfrm>
            <a:off x="9411872" y="4711917"/>
            <a:ext cx="1800200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bg1"/>
                </a:solidFill>
                <a:cs typeface="Arial" pitchFamily="34" charset="0"/>
              </a:rPr>
              <a:t>Your name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5FE5B356-229D-4CD6-AD53-558A124BF875}"/>
              </a:ext>
            </a:extLst>
          </p:cNvPr>
          <p:cNvSpPr txBox="1">
            <a:spLocks/>
          </p:cNvSpPr>
          <p:nvPr/>
        </p:nvSpPr>
        <p:spPr>
          <a:xfrm>
            <a:off x="9411872" y="5080077"/>
            <a:ext cx="1800200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rgbClr val="0465A0"/>
                </a:solidFill>
              </a:rPr>
              <a:t>Developer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BC5B75F-0A75-4C94-A5D0-479CE686162A}"/>
              </a:ext>
            </a:extLst>
          </p:cNvPr>
          <p:cNvSpPr txBox="1"/>
          <p:nvPr/>
        </p:nvSpPr>
        <p:spPr>
          <a:xfrm>
            <a:off x="9411772" y="5321630"/>
            <a:ext cx="18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55" name="Marcador de posición de imagen 54">
            <a:extLst>
              <a:ext uri="{FF2B5EF4-FFF2-40B4-BE49-F238E27FC236}">
                <a16:creationId xmlns:a16="http://schemas.microsoft.com/office/drawing/2014/main" id="{7214AE74-FA4C-1B9E-7AD2-4C339F24BA2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" r="3583"/>
          <a:stretch>
            <a:fillRect/>
          </a:stretch>
        </p:blipFill>
        <p:spPr>
          <a:xfrm>
            <a:off x="727075" y="2146300"/>
            <a:ext cx="2305050" cy="2505075"/>
          </a:xfrm>
        </p:spPr>
      </p:pic>
      <p:pic>
        <p:nvPicPr>
          <p:cNvPr id="63" name="Marcador de posición de imagen 62">
            <a:extLst>
              <a:ext uri="{FF2B5EF4-FFF2-40B4-BE49-F238E27FC236}">
                <a16:creationId xmlns:a16="http://schemas.microsoft.com/office/drawing/2014/main" id="{23FE360E-EF55-2133-8F01-83D70CDDED2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4" r="24164"/>
          <a:stretch>
            <a:fillRect/>
          </a:stretch>
        </p:blipFill>
        <p:spPr>
          <a:xfrm>
            <a:off x="3538538" y="2146300"/>
            <a:ext cx="2303462" cy="2505075"/>
          </a:xfrm>
        </p:spPr>
      </p:pic>
      <p:pic>
        <p:nvPicPr>
          <p:cNvPr id="65" name="Marcador de posición de imagen 64">
            <a:extLst>
              <a:ext uri="{FF2B5EF4-FFF2-40B4-BE49-F238E27FC236}">
                <a16:creationId xmlns:a16="http://schemas.microsoft.com/office/drawing/2014/main" id="{C55B500C-6773-4F97-E15A-0988058CF70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4" r="19344"/>
          <a:stretch>
            <a:fillRect/>
          </a:stretch>
        </p:blipFill>
        <p:spPr>
          <a:xfrm>
            <a:off x="6348413" y="2146300"/>
            <a:ext cx="2305050" cy="2505075"/>
          </a:xfrm>
        </p:spPr>
      </p:pic>
      <p:pic>
        <p:nvPicPr>
          <p:cNvPr id="67" name="Marcador de posición de imagen 66">
            <a:extLst>
              <a:ext uri="{FF2B5EF4-FFF2-40B4-BE49-F238E27FC236}">
                <a16:creationId xmlns:a16="http://schemas.microsoft.com/office/drawing/2014/main" id="{7649B1C8-2826-6515-DCE0-0376ACD7B14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01" t="52" r="1223" b="-52"/>
          <a:stretch/>
        </p:blipFill>
        <p:spPr>
          <a:xfrm>
            <a:off x="9159875" y="2184400"/>
            <a:ext cx="2303463" cy="2505075"/>
          </a:xfrm>
        </p:spPr>
      </p:pic>
      <p:sp>
        <p:nvSpPr>
          <p:cNvPr id="7" name="Flecha: cheurón 6">
            <a:extLst>
              <a:ext uri="{FF2B5EF4-FFF2-40B4-BE49-F238E27FC236}">
                <a16:creationId xmlns:a16="http://schemas.microsoft.com/office/drawing/2014/main" id="{C356E604-CF71-2793-4EF3-4795CD5B66B8}"/>
              </a:ext>
            </a:extLst>
          </p:cNvPr>
          <p:cNvSpPr/>
          <p:nvPr/>
        </p:nvSpPr>
        <p:spPr>
          <a:xfrm>
            <a:off x="695770" y="464274"/>
            <a:ext cx="473681" cy="648591"/>
          </a:xfrm>
          <a:prstGeom prst="chevron">
            <a:avLst/>
          </a:prstGeom>
          <a:solidFill>
            <a:srgbClr val="FFC2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9" name="Flecha: cheurón 8">
            <a:extLst>
              <a:ext uri="{FF2B5EF4-FFF2-40B4-BE49-F238E27FC236}">
                <a16:creationId xmlns:a16="http://schemas.microsoft.com/office/drawing/2014/main" id="{9C47AFE5-3D6F-F846-19B5-DB3B85AB7D8C}"/>
              </a:ext>
            </a:extLst>
          </p:cNvPr>
          <p:cNvSpPr/>
          <p:nvPr/>
        </p:nvSpPr>
        <p:spPr>
          <a:xfrm>
            <a:off x="1093250" y="463269"/>
            <a:ext cx="473681" cy="648591"/>
          </a:xfrm>
          <a:prstGeom prst="chevron">
            <a:avLst/>
          </a:prstGeom>
          <a:solidFill>
            <a:srgbClr val="FFC221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2205F91-1AEC-3881-32E0-DA02525E37B3}"/>
              </a:ext>
            </a:extLst>
          </p:cNvPr>
          <p:cNvSpPr txBox="1"/>
          <p:nvPr/>
        </p:nvSpPr>
        <p:spPr>
          <a:xfrm>
            <a:off x="1623435" y="396007"/>
            <a:ext cx="6553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b="1" spc="600" dirty="0">
                <a:solidFill>
                  <a:schemeClr val="bg1">
                    <a:lumMod val="50000"/>
                  </a:schemeClr>
                </a:solidFill>
              </a:rPr>
              <a:t>WORKERS </a:t>
            </a:r>
            <a:r>
              <a:rPr lang="es-MX" sz="4800" b="1" spc="600" dirty="0">
                <a:solidFill>
                  <a:srgbClr val="057EC7"/>
                </a:solidFill>
              </a:rPr>
              <a:t>STYLE</a:t>
            </a:r>
            <a:endParaRPr lang="es-PE" sz="4800" b="1" spc="600" dirty="0">
              <a:solidFill>
                <a:srgbClr val="057EC7"/>
              </a:solidFill>
            </a:endParaRP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FFAE0902-9358-6130-509A-E5216FFA5B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029198" y="320396"/>
            <a:ext cx="890211" cy="936346"/>
            <a:chOff x="2469" y="712"/>
            <a:chExt cx="2740" cy="2882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74A82AA1-28E3-B227-E155-08D2A6FC7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620"/>
              <a:ext cx="397" cy="974"/>
            </a:xfrm>
            <a:custGeom>
              <a:avLst/>
              <a:gdLst>
                <a:gd name="T0" fmla="*/ 61 w 167"/>
                <a:gd name="T1" fmla="*/ 410 h 410"/>
                <a:gd name="T2" fmla="*/ 35 w 167"/>
                <a:gd name="T3" fmla="*/ 400 h 410"/>
                <a:gd name="T4" fmla="*/ 11 w 167"/>
                <a:gd name="T5" fmla="*/ 381 h 410"/>
                <a:gd name="T6" fmla="*/ 1 w 167"/>
                <a:gd name="T7" fmla="*/ 346 h 410"/>
                <a:gd name="T8" fmla="*/ 18 w 167"/>
                <a:gd name="T9" fmla="*/ 158 h 410"/>
                <a:gd name="T10" fmla="*/ 28 w 167"/>
                <a:gd name="T11" fmla="*/ 42 h 410"/>
                <a:gd name="T12" fmla="*/ 55 w 167"/>
                <a:gd name="T13" fmla="*/ 8 h 410"/>
                <a:gd name="T14" fmla="*/ 119 w 167"/>
                <a:gd name="T15" fmla="*/ 13 h 410"/>
                <a:gd name="T16" fmla="*/ 138 w 167"/>
                <a:gd name="T17" fmla="*/ 41 h 410"/>
                <a:gd name="T18" fmla="*/ 151 w 167"/>
                <a:gd name="T19" fmla="*/ 187 h 410"/>
                <a:gd name="T20" fmla="*/ 165 w 167"/>
                <a:gd name="T21" fmla="*/ 351 h 410"/>
                <a:gd name="T22" fmla="*/ 141 w 167"/>
                <a:gd name="T23" fmla="*/ 393 h 410"/>
                <a:gd name="T24" fmla="*/ 106 w 167"/>
                <a:gd name="T25" fmla="*/ 408 h 410"/>
                <a:gd name="T26" fmla="*/ 98 w 167"/>
                <a:gd name="T27" fmla="*/ 410 h 410"/>
                <a:gd name="T28" fmla="*/ 61 w 167"/>
                <a:gd name="T29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7" h="410">
                  <a:moveTo>
                    <a:pt x="61" y="410"/>
                  </a:moveTo>
                  <a:cubicBezTo>
                    <a:pt x="54" y="404"/>
                    <a:pt x="43" y="404"/>
                    <a:pt x="35" y="400"/>
                  </a:cubicBezTo>
                  <a:cubicBezTo>
                    <a:pt x="26" y="394"/>
                    <a:pt x="18" y="389"/>
                    <a:pt x="11" y="381"/>
                  </a:cubicBezTo>
                  <a:cubicBezTo>
                    <a:pt x="3" y="371"/>
                    <a:pt x="0" y="360"/>
                    <a:pt x="1" y="346"/>
                  </a:cubicBezTo>
                  <a:cubicBezTo>
                    <a:pt x="7" y="284"/>
                    <a:pt x="12" y="221"/>
                    <a:pt x="18" y="158"/>
                  </a:cubicBezTo>
                  <a:cubicBezTo>
                    <a:pt x="21" y="119"/>
                    <a:pt x="25" y="80"/>
                    <a:pt x="28" y="42"/>
                  </a:cubicBezTo>
                  <a:cubicBezTo>
                    <a:pt x="30" y="24"/>
                    <a:pt x="41" y="14"/>
                    <a:pt x="55" y="8"/>
                  </a:cubicBezTo>
                  <a:cubicBezTo>
                    <a:pt x="77" y="0"/>
                    <a:pt x="99" y="1"/>
                    <a:pt x="119" y="13"/>
                  </a:cubicBezTo>
                  <a:cubicBezTo>
                    <a:pt x="130" y="19"/>
                    <a:pt x="137" y="28"/>
                    <a:pt x="138" y="41"/>
                  </a:cubicBezTo>
                  <a:cubicBezTo>
                    <a:pt x="142" y="90"/>
                    <a:pt x="147" y="139"/>
                    <a:pt x="151" y="187"/>
                  </a:cubicBezTo>
                  <a:cubicBezTo>
                    <a:pt x="156" y="242"/>
                    <a:pt x="161" y="297"/>
                    <a:pt x="165" y="351"/>
                  </a:cubicBezTo>
                  <a:cubicBezTo>
                    <a:pt x="167" y="370"/>
                    <a:pt x="155" y="383"/>
                    <a:pt x="141" y="393"/>
                  </a:cubicBezTo>
                  <a:cubicBezTo>
                    <a:pt x="131" y="401"/>
                    <a:pt x="118" y="405"/>
                    <a:pt x="106" y="408"/>
                  </a:cubicBezTo>
                  <a:cubicBezTo>
                    <a:pt x="103" y="408"/>
                    <a:pt x="100" y="408"/>
                    <a:pt x="98" y="410"/>
                  </a:cubicBezTo>
                  <a:cubicBezTo>
                    <a:pt x="85" y="410"/>
                    <a:pt x="73" y="410"/>
                    <a:pt x="61" y="41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F4C980E-0E6C-653F-266A-B9F255B5C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2311"/>
              <a:ext cx="900" cy="686"/>
            </a:xfrm>
            <a:custGeom>
              <a:avLst/>
              <a:gdLst>
                <a:gd name="T0" fmla="*/ 378 w 379"/>
                <a:gd name="T1" fmla="*/ 182 h 289"/>
                <a:gd name="T2" fmla="*/ 304 w 379"/>
                <a:gd name="T3" fmla="*/ 285 h 289"/>
                <a:gd name="T4" fmla="*/ 262 w 379"/>
                <a:gd name="T5" fmla="*/ 274 h 289"/>
                <a:gd name="T6" fmla="*/ 55 w 379"/>
                <a:gd name="T7" fmla="*/ 128 h 289"/>
                <a:gd name="T8" fmla="*/ 19 w 379"/>
                <a:gd name="T9" fmla="*/ 102 h 289"/>
                <a:gd name="T10" fmla="*/ 2 w 379"/>
                <a:gd name="T11" fmla="*/ 67 h 289"/>
                <a:gd name="T12" fmla="*/ 40 w 379"/>
                <a:gd name="T13" fmla="*/ 7 h 289"/>
                <a:gd name="T14" fmla="*/ 72 w 379"/>
                <a:gd name="T15" fmla="*/ 5 h 289"/>
                <a:gd name="T16" fmla="*/ 346 w 379"/>
                <a:gd name="T17" fmla="*/ 133 h 289"/>
                <a:gd name="T18" fmla="*/ 378 w 379"/>
                <a:gd name="T19" fmla="*/ 18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9" h="289">
                  <a:moveTo>
                    <a:pt x="378" y="182"/>
                  </a:moveTo>
                  <a:cubicBezTo>
                    <a:pt x="379" y="230"/>
                    <a:pt x="344" y="276"/>
                    <a:pt x="304" y="285"/>
                  </a:cubicBezTo>
                  <a:cubicBezTo>
                    <a:pt x="287" y="289"/>
                    <a:pt x="274" y="282"/>
                    <a:pt x="262" y="274"/>
                  </a:cubicBezTo>
                  <a:cubicBezTo>
                    <a:pt x="193" y="225"/>
                    <a:pt x="124" y="177"/>
                    <a:pt x="55" y="128"/>
                  </a:cubicBezTo>
                  <a:cubicBezTo>
                    <a:pt x="43" y="120"/>
                    <a:pt x="31" y="110"/>
                    <a:pt x="19" y="102"/>
                  </a:cubicBezTo>
                  <a:cubicBezTo>
                    <a:pt x="6" y="94"/>
                    <a:pt x="0" y="82"/>
                    <a:pt x="2" y="67"/>
                  </a:cubicBezTo>
                  <a:cubicBezTo>
                    <a:pt x="4" y="41"/>
                    <a:pt x="16" y="20"/>
                    <a:pt x="40" y="7"/>
                  </a:cubicBezTo>
                  <a:cubicBezTo>
                    <a:pt x="50" y="1"/>
                    <a:pt x="61" y="0"/>
                    <a:pt x="72" y="5"/>
                  </a:cubicBezTo>
                  <a:cubicBezTo>
                    <a:pt x="163" y="48"/>
                    <a:pt x="255" y="91"/>
                    <a:pt x="346" y="133"/>
                  </a:cubicBezTo>
                  <a:cubicBezTo>
                    <a:pt x="369" y="144"/>
                    <a:pt x="377" y="162"/>
                    <a:pt x="378" y="182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AA942FE-E681-F43C-E2CD-63D5B05E8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3" y="1306"/>
              <a:ext cx="905" cy="703"/>
            </a:xfrm>
            <a:custGeom>
              <a:avLst/>
              <a:gdLst>
                <a:gd name="T0" fmla="*/ 381 w 381"/>
                <a:gd name="T1" fmla="*/ 108 h 296"/>
                <a:gd name="T2" fmla="*/ 348 w 381"/>
                <a:gd name="T3" fmla="*/ 161 h 296"/>
                <a:gd name="T4" fmla="*/ 75 w 381"/>
                <a:gd name="T5" fmla="*/ 288 h 296"/>
                <a:gd name="T6" fmla="*/ 30 w 381"/>
                <a:gd name="T7" fmla="*/ 279 h 296"/>
                <a:gd name="T8" fmla="*/ 5 w 381"/>
                <a:gd name="T9" fmla="*/ 213 h 296"/>
                <a:gd name="T10" fmla="*/ 19 w 381"/>
                <a:gd name="T11" fmla="*/ 193 h 296"/>
                <a:gd name="T12" fmla="*/ 259 w 381"/>
                <a:gd name="T13" fmla="*/ 24 h 296"/>
                <a:gd name="T14" fmla="*/ 348 w 381"/>
                <a:gd name="T15" fmla="*/ 33 h 296"/>
                <a:gd name="T16" fmla="*/ 381 w 381"/>
                <a:gd name="T17" fmla="*/ 10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96">
                  <a:moveTo>
                    <a:pt x="381" y="108"/>
                  </a:moveTo>
                  <a:cubicBezTo>
                    <a:pt x="379" y="133"/>
                    <a:pt x="371" y="150"/>
                    <a:pt x="348" y="161"/>
                  </a:cubicBezTo>
                  <a:cubicBezTo>
                    <a:pt x="257" y="203"/>
                    <a:pt x="166" y="245"/>
                    <a:pt x="75" y="288"/>
                  </a:cubicBezTo>
                  <a:cubicBezTo>
                    <a:pt x="58" y="296"/>
                    <a:pt x="43" y="291"/>
                    <a:pt x="30" y="279"/>
                  </a:cubicBezTo>
                  <a:cubicBezTo>
                    <a:pt x="10" y="261"/>
                    <a:pt x="0" y="240"/>
                    <a:pt x="5" y="213"/>
                  </a:cubicBezTo>
                  <a:cubicBezTo>
                    <a:pt x="7" y="204"/>
                    <a:pt x="11" y="198"/>
                    <a:pt x="19" y="193"/>
                  </a:cubicBezTo>
                  <a:cubicBezTo>
                    <a:pt x="99" y="137"/>
                    <a:pt x="179" y="80"/>
                    <a:pt x="259" y="24"/>
                  </a:cubicBezTo>
                  <a:cubicBezTo>
                    <a:pt x="293" y="0"/>
                    <a:pt x="319" y="3"/>
                    <a:pt x="348" y="33"/>
                  </a:cubicBezTo>
                  <a:cubicBezTo>
                    <a:pt x="368" y="54"/>
                    <a:pt x="379" y="80"/>
                    <a:pt x="381" y="108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96DED1D-ACEB-2F6F-7E63-757D47100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" y="2316"/>
              <a:ext cx="905" cy="686"/>
            </a:xfrm>
            <a:custGeom>
              <a:avLst/>
              <a:gdLst>
                <a:gd name="T0" fmla="*/ 320 w 381"/>
                <a:gd name="T1" fmla="*/ 0 h 289"/>
                <a:gd name="T2" fmla="*/ 363 w 381"/>
                <a:gd name="T3" fmla="*/ 24 h 289"/>
                <a:gd name="T4" fmla="*/ 378 w 381"/>
                <a:gd name="T5" fmla="*/ 58 h 289"/>
                <a:gd name="T6" fmla="*/ 357 w 381"/>
                <a:gd name="T7" fmla="*/ 104 h 289"/>
                <a:gd name="T8" fmla="*/ 160 w 381"/>
                <a:gd name="T9" fmla="*/ 242 h 289"/>
                <a:gd name="T10" fmla="*/ 116 w 381"/>
                <a:gd name="T11" fmla="*/ 273 h 289"/>
                <a:gd name="T12" fmla="*/ 48 w 381"/>
                <a:gd name="T13" fmla="*/ 271 h 289"/>
                <a:gd name="T14" fmla="*/ 2 w 381"/>
                <a:gd name="T15" fmla="*/ 191 h 289"/>
                <a:gd name="T16" fmla="*/ 35 w 381"/>
                <a:gd name="T17" fmla="*/ 130 h 289"/>
                <a:gd name="T18" fmla="*/ 308 w 381"/>
                <a:gd name="T19" fmla="*/ 3 h 289"/>
                <a:gd name="T20" fmla="*/ 320 w 381"/>
                <a:gd name="T2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289">
                  <a:moveTo>
                    <a:pt x="320" y="0"/>
                  </a:moveTo>
                  <a:cubicBezTo>
                    <a:pt x="340" y="0"/>
                    <a:pt x="353" y="11"/>
                    <a:pt x="363" y="24"/>
                  </a:cubicBezTo>
                  <a:cubicBezTo>
                    <a:pt x="371" y="34"/>
                    <a:pt x="376" y="46"/>
                    <a:pt x="378" y="58"/>
                  </a:cubicBezTo>
                  <a:cubicBezTo>
                    <a:pt x="381" y="78"/>
                    <a:pt x="374" y="92"/>
                    <a:pt x="357" y="104"/>
                  </a:cubicBezTo>
                  <a:cubicBezTo>
                    <a:pt x="291" y="149"/>
                    <a:pt x="226" y="196"/>
                    <a:pt x="160" y="242"/>
                  </a:cubicBezTo>
                  <a:cubicBezTo>
                    <a:pt x="145" y="252"/>
                    <a:pt x="131" y="263"/>
                    <a:pt x="116" y="273"/>
                  </a:cubicBezTo>
                  <a:cubicBezTo>
                    <a:pt x="93" y="289"/>
                    <a:pt x="71" y="288"/>
                    <a:pt x="48" y="271"/>
                  </a:cubicBezTo>
                  <a:cubicBezTo>
                    <a:pt x="21" y="250"/>
                    <a:pt x="5" y="224"/>
                    <a:pt x="2" y="191"/>
                  </a:cubicBezTo>
                  <a:cubicBezTo>
                    <a:pt x="0" y="166"/>
                    <a:pt x="9" y="142"/>
                    <a:pt x="35" y="130"/>
                  </a:cubicBezTo>
                  <a:cubicBezTo>
                    <a:pt x="126" y="89"/>
                    <a:pt x="217" y="46"/>
                    <a:pt x="308" y="3"/>
                  </a:cubicBezTo>
                  <a:cubicBezTo>
                    <a:pt x="312" y="1"/>
                    <a:pt x="317" y="0"/>
                    <a:pt x="320" y="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58494EF-CD92-153D-B81B-CBC672D89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1323"/>
              <a:ext cx="904" cy="679"/>
            </a:xfrm>
            <a:custGeom>
              <a:avLst/>
              <a:gdLst>
                <a:gd name="T0" fmla="*/ 83 w 380"/>
                <a:gd name="T1" fmla="*/ 0 h 286"/>
                <a:gd name="T2" fmla="*/ 109 w 380"/>
                <a:gd name="T3" fmla="*/ 8 h 286"/>
                <a:gd name="T4" fmla="*/ 297 w 380"/>
                <a:gd name="T5" fmla="*/ 141 h 286"/>
                <a:gd name="T6" fmla="*/ 355 w 380"/>
                <a:gd name="T7" fmla="*/ 181 h 286"/>
                <a:gd name="T8" fmla="*/ 375 w 380"/>
                <a:gd name="T9" fmla="*/ 229 h 286"/>
                <a:gd name="T10" fmla="*/ 329 w 380"/>
                <a:gd name="T11" fmla="*/ 283 h 286"/>
                <a:gd name="T12" fmla="*/ 306 w 380"/>
                <a:gd name="T13" fmla="*/ 281 h 286"/>
                <a:gd name="T14" fmla="*/ 33 w 380"/>
                <a:gd name="T15" fmla="*/ 154 h 286"/>
                <a:gd name="T16" fmla="*/ 0 w 380"/>
                <a:gd name="T17" fmla="*/ 101 h 286"/>
                <a:gd name="T18" fmla="*/ 64 w 380"/>
                <a:gd name="T19" fmla="*/ 4 h 286"/>
                <a:gd name="T20" fmla="*/ 83 w 380"/>
                <a:gd name="T2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286">
                  <a:moveTo>
                    <a:pt x="83" y="0"/>
                  </a:moveTo>
                  <a:cubicBezTo>
                    <a:pt x="93" y="1"/>
                    <a:pt x="101" y="3"/>
                    <a:pt x="109" y="8"/>
                  </a:cubicBezTo>
                  <a:cubicBezTo>
                    <a:pt x="171" y="52"/>
                    <a:pt x="234" y="97"/>
                    <a:pt x="297" y="141"/>
                  </a:cubicBezTo>
                  <a:cubicBezTo>
                    <a:pt x="316" y="154"/>
                    <a:pt x="335" y="168"/>
                    <a:pt x="355" y="181"/>
                  </a:cubicBezTo>
                  <a:cubicBezTo>
                    <a:pt x="373" y="193"/>
                    <a:pt x="380" y="209"/>
                    <a:pt x="375" y="229"/>
                  </a:cubicBezTo>
                  <a:cubicBezTo>
                    <a:pt x="369" y="255"/>
                    <a:pt x="356" y="275"/>
                    <a:pt x="329" y="283"/>
                  </a:cubicBezTo>
                  <a:cubicBezTo>
                    <a:pt x="321" y="286"/>
                    <a:pt x="313" y="285"/>
                    <a:pt x="306" y="281"/>
                  </a:cubicBezTo>
                  <a:cubicBezTo>
                    <a:pt x="215" y="239"/>
                    <a:pt x="124" y="196"/>
                    <a:pt x="33" y="154"/>
                  </a:cubicBezTo>
                  <a:cubicBezTo>
                    <a:pt x="9" y="143"/>
                    <a:pt x="0" y="125"/>
                    <a:pt x="0" y="101"/>
                  </a:cubicBezTo>
                  <a:cubicBezTo>
                    <a:pt x="0" y="61"/>
                    <a:pt x="28" y="18"/>
                    <a:pt x="64" y="4"/>
                  </a:cubicBezTo>
                  <a:cubicBezTo>
                    <a:pt x="70" y="2"/>
                    <a:pt x="77" y="1"/>
                    <a:pt x="83" y="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B4808E8-4683-97EE-59C9-53E5F07C8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712"/>
              <a:ext cx="395" cy="986"/>
            </a:xfrm>
            <a:custGeom>
              <a:avLst/>
              <a:gdLst>
                <a:gd name="T0" fmla="*/ 11 w 166"/>
                <a:gd name="T1" fmla="*/ 32 h 415"/>
                <a:gd name="T2" fmla="*/ 108 w 166"/>
                <a:gd name="T3" fmla="*/ 6 h 415"/>
                <a:gd name="T4" fmla="*/ 124 w 166"/>
                <a:gd name="T5" fmla="*/ 11 h 415"/>
                <a:gd name="T6" fmla="*/ 165 w 166"/>
                <a:gd name="T7" fmla="*/ 53 h 415"/>
                <a:gd name="T8" fmla="*/ 164 w 166"/>
                <a:gd name="T9" fmla="*/ 73 h 415"/>
                <a:gd name="T10" fmla="*/ 148 w 166"/>
                <a:gd name="T11" fmla="*/ 254 h 415"/>
                <a:gd name="T12" fmla="*/ 138 w 166"/>
                <a:gd name="T13" fmla="*/ 375 h 415"/>
                <a:gd name="T14" fmla="*/ 122 w 166"/>
                <a:gd name="T15" fmla="*/ 400 h 415"/>
                <a:gd name="T16" fmla="*/ 45 w 166"/>
                <a:gd name="T17" fmla="*/ 400 h 415"/>
                <a:gd name="T18" fmla="*/ 29 w 166"/>
                <a:gd name="T19" fmla="*/ 375 h 415"/>
                <a:gd name="T20" fmla="*/ 17 w 166"/>
                <a:gd name="T21" fmla="*/ 246 h 415"/>
                <a:gd name="T22" fmla="*/ 11 w 166"/>
                <a:gd name="T23" fmla="*/ 180 h 415"/>
                <a:gd name="T24" fmla="*/ 1 w 166"/>
                <a:gd name="T25" fmla="*/ 63 h 415"/>
                <a:gd name="T26" fmla="*/ 11 w 166"/>
                <a:gd name="T27" fmla="*/ 32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415">
                  <a:moveTo>
                    <a:pt x="11" y="32"/>
                  </a:moveTo>
                  <a:cubicBezTo>
                    <a:pt x="38" y="4"/>
                    <a:pt x="72" y="0"/>
                    <a:pt x="108" y="6"/>
                  </a:cubicBezTo>
                  <a:cubicBezTo>
                    <a:pt x="114" y="7"/>
                    <a:pt x="119" y="10"/>
                    <a:pt x="124" y="11"/>
                  </a:cubicBezTo>
                  <a:cubicBezTo>
                    <a:pt x="143" y="20"/>
                    <a:pt x="159" y="32"/>
                    <a:pt x="165" y="53"/>
                  </a:cubicBezTo>
                  <a:cubicBezTo>
                    <a:pt x="166" y="60"/>
                    <a:pt x="165" y="67"/>
                    <a:pt x="164" y="73"/>
                  </a:cubicBezTo>
                  <a:cubicBezTo>
                    <a:pt x="159" y="133"/>
                    <a:pt x="154" y="194"/>
                    <a:pt x="148" y="254"/>
                  </a:cubicBezTo>
                  <a:cubicBezTo>
                    <a:pt x="145" y="294"/>
                    <a:pt x="141" y="335"/>
                    <a:pt x="138" y="375"/>
                  </a:cubicBezTo>
                  <a:cubicBezTo>
                    <a:pt x="137" y="386"/>
                    <a:pt x="131" y="394"/>
                    <a:pt x="122" y="400"/>
                  </a:cubicBezTo>
                  <a:cubicBezTo>
                    <a:pt x="96" y="414"/>
                    <a:pt x="71" y="415"/>
                    <a:pt x="45" y="400"/>
                  </a:cubicBezTo>
                  <a:cubicBezTo>
                    <a:pt x="36" y="395"/>
                    <a:pt x="30" y="386"/>
                    <a:pt x="29" y="375"/>
                  </a:cubicBezTo>
                  <a:cubicBezTo>
                    <a:pt x="24" y="332"/>
                    <a:pt x="21" y="289"/>
                    <a:pt x="17" y="246"/>
                  </a:cubicBezTo>
                  <a:cubicBezTo>
                    <a:pt x="15" y="224"/>
                    <a:pt x="13" y="202"/>
                    <a:pt x="11" y="180"/>
                  </a:cubicBezTo>
                  <a:cubicBezTo>
                    <a:pt x="8" y="141"/>
                    <a:pt x="4" y="102"/>
                    <a:pt x="1" y="63"/>
                  </a:cubicBezTo>
                  <a:cubicBezTo>
                    <a:pt x="0" y="51"/>
                    <a:pt x="4" y="41"/>
                    <a:pt x="11" y="32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2FA4034-F976-0A1A-1094-5DDAF5B6D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" y="2905"/>
              <a:ext cx="152" cy="147"/>
            </a:xfrm>
            <a:custGeom>
              <a:avLst/>
              <a:gdLst>
                <a:gd name="T0" fmla="*/ 33 w 64"/>
                <a:gd name="T1" fmla="*/ 62 h 62"/>
                <a:gd name="T2" fmla="*/ 0 w 64"/>
                <a:gd name="T3" fmla="*/ 31 h 62"/>
                <a:gd name="T4" fmla="*/ 32 w 64"/>
                <a:gd name="T5" fmla="*/ 0 h 62"/>
                <a:gd name="T6" fmla="*/ 64 w 64"/>
                <a:gd name="T7" fmla="*/ 31 h 62"/>
                <a:gd name="T8" fmla="*/ 33 w 64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2">
                  <a:moveTo>
                    <a:pt x="33" y="62"/>
                  </a:moveTo>
                  <a:cubicBezTo>
                    <a:pt x="15" y="62"/>
                    <a:pt x="0" y="48"/>
                    <a:pt x="0" y="31"/>
                  </a:cubicBezTo>
                  <a:cubicBezTo>
                    <a:pt x="0" y="13"/>
                    <a:pt x="14" y="0"/>
                    <a:pt x="32" y="0"/>
                  </a:cubicBezTo>
                  <a:cubicBezTo>
                    <a:pt x="50" y="0"/>
                    <a:pt x="64" y="13"/>
                    <a:pt x="64" y="31"/>
                  </a:cubicBezTo>
                  <a:cubicBezTo>
                    <a:pt x="64" y="47"/>
                    <a:pt x="50" y="61"/>
                    <a:pt x="33" y="62"/>
                  </a:cubicBezTo>
                  <a:close/>
                </a:path>
              </a:pathLst>
            </a:custGeom>
            <a:solidFill>
              <a:srgbClr val="FCC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D514B1E-2377-6001-0F84-50AE688E0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" y="2921"/>
              <a:ext cx="110" cy="112"/>
            </a:xfrm>
            <a:custGeom>
              <a:avLst/>
              <a:gdLst>
                <a:gd name="T0" fmla="*/ 46 w 46"/>
                <a:gd name="T1" fmla="*/ 24 h 47"/>
                <a:gd name="T2" fmla="*/ 22 w 46"/>
                <a:gd name="T3" fmla="*/ 47 h 47"/>
                <a:gd name="T4" fmla="*/ 0 w 46"/>
                <a:gd name="T5" fmla="*/ 24 h 47"/>
                <a:gd name="T6" fmla="*/ 23 w 46"/>
                <a:gd name="T7" fmla="*/ 0 h 47"/>
                <a:gd name="T8" fmla="*/ 46 w 46"/>
                <a:gd name="T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7">
                  <a:moveTo>
                    <a:pt x="46" y="24"/>
                  </a:moveTo>
                  <a:cubicBezTo>
                    <a:pt x="45" y="37"/>
                    <a:pt x="35" y="47"/>
                    <a:pt x="22" y="47"/>
                  </a:cubicBezTo>
                  <a:cubicBezTo>
                    <a:pt x="10" y="47"/>
                    <a:pt x="0" y="36"/>
                    <a:pt x="0" y="24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459D328-2E03-3AE2-E158-CC011A276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936"/>
              <a:ext cx="65" cy="76"/>
            </a:xfrm>
            <a:custGeom>
              <a:avLst/>
              <a:gdLst>
                <a:gd name="T0" fmla="*/ 6 w 27"/>
                <a:gd name="T1" fmla="*/ 2 h 32"/>
                <a:gd name="T2" fmla="*/ 20 w 27"/>
                <a:gd name="T3" fmla="*/ 3 h 32"/>
                <a:gd name="T4" fmla="*/ 25 w 27"/>
                <a:gd name="T5" fmla="*/ 12 h 32"/>
                <a:gd name="T6" fmla="*/ 24 w 27"/>
                <a:gd name="T7" fmla="*/ 26 h 32"/>
                <a:gd name="T8" fmla="*/ 22 w 27"/>
                <a:gd name="T9" fmla="*/ 31 h 32"/>
                <a:gd name="T10" fmla="*/ 17 w 27"/>
                <a:gd name="T11" fmla="*/ 29 h 32"/>
                <a:gd name="T12" fmla="*/ 10 w 27"/>
                <a:gd name="T13" fmla="*/ 22 h 32"/>
                <a:gd name="T14" fmla="*/ 6 w 27"/>
                <a:gd name="T15" fmla="*/ 30 h 32"/>
                <a:gd name="T16" fmla="*/ 2 w 27"/>
                <a:gd name="T17" fmla="*/ 31 h 32"/>
                <a:gd name="T18" fmla="*/ 1 w 27"/>
                <a:gd name="T19" fmla="*/ 8 h 32"/>
                <a:gd name="T20" fmla="*/ 6 w 27"/>
                <a:gd name="T21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2">
                  <a:moveTo>
                    <a:pt x="6" y="2"/>
                  </a:moveTo>
                  <a:cubicBezTo>
                    <a:pt x="11" y="0"/>
                    <a:pt x="16" y="1"/>
                    <a:pt x="20" y="3"/>
                  </a:cubicBezTo>
                  <a:cubicBezTo>
                    <a:pt x="24" y="5"/>
                    <a:pt x="27" y="8"/>
                    <a:pt x="25" y="12"/>
                  </a:cubicBezTo>
                  <a:cubicBezTo>
                    <a:pt x="22" y="17"/>
                    <a:pt x="23" y="22"/>
                    <a:pt x="24" y="26"/>
                  </a:cubicBezTo>
                  <a:cubicBezTo>
                    <a:pt x="24" y="28"/>
                    <a:pt x="24" y="30"/>
                    <a:pt x="22" y="31"/>
                  </a:cubicBezTo>
                  <a:cubicBezTo>
                    <a:pt x="20" y="32"/>
                    <a:pt x="18" y="32"/>
                    <a:pt x="17" y="29"/>
                  </a:cubicBezTo>
                  <a:cubicBezTo>
                    <a:pt x="16" y="25"/>
                    <a:pt x="14" y="22"/>
                    <a:pt x="10" y="22"/>
                  </a:cubicBezTo>
                  <a:cubicBezTo>
                    <a:pt x="4" y="22"/>
                    <a:pt x="8" y="28"/>
                    <a:pt x="6" y="30"/>
                  </a:cubicBezTo>
                  <a:cubicBezTo>
                    <a:pt x="5" y="31"/>
                    <a:pt x="3" y="31"/>
                    <a:pt x="2" y="31"/>
                  </a:cubicBezTo>
                  <a:cubicBezTo>
                    <a:pt x="0" y="24"/>
                    <a:pt x="2" y="16"/>
                    <a:pt x="1" y="8"/>
                  </a:cubicBezTo>
                  <a:cubicBezTo>
                    <a:pt x="1" y="4"/>
                    <a:pt x="4" y="4"/>
                    <a:pt x="6" y="2"/>
                  </a:cubicBezTo>
                  <a:close/>
                </a:path>
              </a:pathLst>
            </a:custGeom>
            <a:solidFill>
              <a:srgbClr val="FDC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DA0255A7-B9EB-08DD-1D96-6C7D010CB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" y="2940"/>
              <a:ext cx="19" cy="69"/>
            </a:xfrm>
            <a:custGeom>
              <a:avLst/>
              <a:gdLst>
                <a:gd name="T0" fmla="*/ 8 w 8"/>
                <a:gd name="T1" fmla="*/ 0 h 29"/>
                <a:gd name="T2" fmla="*/ 4 w 8"/>
                <a:gd name="T3" fmla="*/ 18 h 29"/>
                <a:gd name="T4" fmla="*/ 4 w 8"/>
                <a:gd name="T5" fmla="*/ 29 h 29"/>
                <a:gd name="T6" fmla="*/ 3 w 8"/>
                <a:gd name="T7" fmla="*/ 3 h 29"/>
                <a:gd name="T8" fmla="*/ 8 w 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9">
                  <a:moveTo>
                    <a:pt x="8" y="0"/>
                  </a:moveTo>
                  <a:cubicBezTo>
                    <a:pt x="2" y="5"/>
                    <a:pt x="5" y="12"/>
                    <a:pt x="4" y="18"/>
                  </a:cubicBezTo>
                  <a:cubicBezTo>
                    <a:pt x="4" y="22"/>
                    <a:pt x="4" y="25"/>
                    <a:pt x="4" y="29"/>
                  </a:cubicBezTo>
                  <a:cubicBezTo>
                    <a:pt x="0" y="21"/>
                    <a:pt x="2" y="12"/>
                    <a:pt x="3" y="3"/>
                  </a:cubicBezTo>
                  <a:cubicBezTo>
                    <a:pt x="3" y="1"/>
                    <a:pt x="6" y="0"/>
                    <a:pt x="8" y="0"/>
                  </a:cubicBezTo>
                  <a:close/>
                </a:path>
              </a:pathLst>
            </a:custGeom>
            <a:solidFill>
              <a:srgbClr val="FCC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12BE871-0039-ACF9-DB5C-3DE6AD9BE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" y="2955"/>
              <a:ext cx="24" cy="19"/>
            </a:xfrm>
            <a:custGeom>
              <a:avLst/>
              <a:gdLst>
                <a:gd name="T0" fmla="*/ 10 w 10"/>
                <a:gd name="T1" fmla="*/ 3 h 8"/>
                <a:gd name="T2" fmla="*/ 6 w 10"/>
                <a:gd name="T3" fmla="*/ 8 h 8"/>
                <a:gd name="T4" fmla="*/ 0 w 10"/>
                <a:gd name="T5" fmla="*/ 4 h 8"/>
                <a:gd name="T6" fmla="*/ 4 w 10"/>
                <a:gd name="T7" fmla="*/ 0 h 8"/>
                <a:gd name="T8" fmla="*/ 10 w 10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0" y="3"/>
                  </a:moveTo>
                  <a:cubicBezTo>
                    <a:pt x="10" y="6"/>
                    <a:pt x="8" y="8"/>
                    <a:pt x="6" y="8"/>
                  </a:cubicBezTo>
                  <a:cubicBezTo>
                    <a:pt x="3" y="8"/>
                    <a:pt x="0" y="8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1"/>
                    <a:pt x="10" y="3"/>
                  </a:cubicBezTo>
                  <a:close/>
                </a:path>
              </a:pathLst>
            </a:custGeom>
            <a:solidFill>
              <a:srgbClr val="FEEA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7DCAE0F-3462-345D-BCB7-9DA7971D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3" y="771543"/>
            <a:ext cx="6053586" cy="5833075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5156BEB-744F-464C-8DF7-58AD02D008BC}"/>
              </a:ext>
            </a:extLst>
          </p:cNvPr>
          <p:cNvCxnSpPr>
            <a:cxnSpLocks/>
          </p:cNvCxnSpPr>
          <p:nvPr/>
        </p:nvCxnSpPr>
        <p:spPr>
          <a:xfrm flipV="1">
            <a:off x="3162892" y="5850857"/>
            <a:ext cx="2850735" cy="7790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42A94CD-0DC3-4CE1-9A60-E06A8A23F694}"/>
              </a:ext>
            </a:extLst>
          </p:cNvPr>
          <p:cNvSpPr txBox="1"/>
          <p:nvPr/>
        </p:nvSpPr>
        <p:spPr>
          <a:xfrm flipH="1">
            <a:off x="9961098" y="1996424"/>
            <a:ext cx="171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57EC7"/>
                </a:solidFill>
              </a:rPr>
              <a:t>34,800</a:t>
            </a:r>
          </a:p>
        </p:txBody>
      </p:sp>
      <p:grpSp>
        <p:nvGrpSpPr>
          <p:cNvPr id="96" name="그룹 1">
            <a:extLst>
              <a:ext uri="{FF2B5EF4-FFF2-40B4-BE49-F238E27FC236}">
                <a16:creationId xmlns:a16="http://schemas.microsoft.com/office/drawing/2014/main" id="{AAA625C5-5C5C-48CA-8DDB-A327F52C195E}"/>
              </a:ext>
            </a:extLst>
          </p:cNvPr>
          <p:cNvGrpSpPr/>
          <p:nvPr/>
        </p:nvGrpSpPr>
        <p:grpSpPr>
          <a:xfrm flipH="1">
            <a:off x="6445989" y="1745470"/>
            <a:ext cx="2650386" cy="1081951"/>
            <a:chOff x="6888088" y="2012008"/>
            <a:chExt cx="2880320" cy="1081951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9800113-7E41-44A4-B94B-BB3360868DC2}"/>
                </a:ext>
              </a:extLst>
            </p:cNvPr>
            <p:cNvSpPr txBox="1"/>
            <p:nvPr/>
          </p:nvSpPr>
          <p:spPr>
            <a:xfrm>
              <a:off x="6888088" y="2012008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035EC17-DA32-4C2C-A51A-2F1127D01383}"/>
                </a:ext>
              </a:extLst>
            </p:cNvPr>
            <p:cNvSpPr txBox="1"/>
            <p:nvPr/>
          </p:nvSpPr>
          <p:spPr>
            <a:xfrm>
              <a:off x="6888088" y="2262962"/>
              <a:ext cx="28803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25E6BE70-A693-4ABB-8C28-6415A290D36A}"/>
              </a:ext>
            </a:extLst>
          </p:cNvPr>
          <p:cNvSpPr txBox="1"/>
          <p:nvPr/>
        </p:nvSpPr>
        <p:spPr>
          <a:xfrm flipH="1">
            <a:off x="9961098" y="3142736"/>
            <a:ext cx="171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2"/>
                </a:solidFill>
              </a:rPr>
              <a:t>25,600</a:t>
            </a:r>
          </a:p>
        </p:txBody>
      </p:sp>
      <p:grpSp>
        <p:nvGrpSpPr>
          <p:cNvPr id="100" name="그룹 2">
            <a:extLst>
              <a:ext uri="{FF2B5EF4-FFF2-40B4-BE49-F238E27FC236}">
                <a16:creationId xmlns:a16="http://schemas.microsoft.com/office/drawing/2014/main" id="{736C5787-030B-4E7C-AB99-E0C404FA64E5}"/>
              </a:ext>
            </a:extLst>
          </p:cNvPr>
          <p:cNvGrpSpPr/>
          <p:nvPr/>
        </p:nvGrpSpPr>
        <p:grpSpPr>
          <a:xfrm flipH="1">
            <a:off x="6445989" y="2891782"/>
            <a:ext cx="2650386" cy="1081951"/>
            <a:chOff x="6888088" y="3198441"/>
            <a:chExt cx="2880320" cy="108195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1F67FE7-BFAD-4259-BD5F-F66D4959BA5D}"/>
                </a:ext>
              </a:extLst>
            </p:cNvPr>
            <p:cNvSpPr txBox="1"/>
            <p:nvPr/>
          </p:nvSpPr>
          <p:spPr>
            <a:xfrm>
              <a:off x="6888088" y="3198441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34B6BB1-427D-4255-89DF-75E9B21F0EF0}"/>
                </a:ext>
              </a:extLst>
            </p:cNvPr>
            <p:cNvSpPr txBox="1"/>
            <p:nvPr/>
          </p:nvSpPr>
          <p:spPr>
            <a:xfrm>
              <a:off x="6888088" y="3449395"/>
              <a:ext cx="28803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E8AA0F87-1BE5-4741-B86A-6F0B573F148F}"/>
              </a:ext>
            </a:extLst>
          </p:cNvPr>
          <p:cNvSpPr txBox="1"/>
          <p:nvPr/>
        </p:nvSpPr>
        <p:spPr>
          <a:xfrm flipH="1">
            <a:off x="9961098" y="5435359"/>
            <a:ext cx="171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057EC7"/>
                </a:solidFill>
              </a:rPr>
              <a:t>14,200</a:t>
            </a:r>
          </a:p>
        </p:txBody>
      </p:sp>
      <p:grpSp>
        <p:nvGrpSpPr>
          <p:cNvPr id="104" name="그룹 6">
            <a:extLst>
              <a:ext uri="{FF2B5EF4-FFF2-40B4-BE49-F238E27FC236}">
                <a16:creationId xmlns:a16="http://schemas.microsoft.com/office/drawing/2014/main" id="{9D69A8A0-F188-41FF-9C0F-8535ABF88D7A}"/>
              </a:ext>
            </a:extLst>
          </p:cNvPr>
          <p:cNvGrpSpPr/>
          <p:nvPr/>
        </p:nvGrpSpPr>
        <p:grpSpPr>
          <a:xfrm flipH="1">
            <a:off x="6445989" y="5184405"/>
            <a:ext cx="2650386" cy="1081951"/>
            <a:chOff x="6888088" y="4413449"/>
            <a:chExt cx="2880320" cy="1081951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53CC555-04FD-44ED-91F2-3A2E1912C2BD}"/>
                </a:ext>
              </a:extLst>
            </p:cNvPr>
            <p:cNvSpPr txBox="1"/>
            <p:nvPr/>
          </p:nvSpPr>
          <p:spPr>
            <a:xfrm>
              <a:off x="6888088" y="4413449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525C287-46BF-40A2-BCBF-263701D6C405}"/>
                </a:ext>
              </a:extLst>
            </p:cNvPr>
            <p:cNvSpPr txBox="1"/>
            <p:nvPr/>
          </p:nvSpPr>
          <p:spPr>
            <a:xfrm>
              <a:off x="6888088" y="4664403"/>
              <a:ext cx="28803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8D5F9AB5-40F6-4184-B1EC-7E89E5F93E1D}"/>
              </a:ext>
            </a:extLst>
          </p:cNvPr>
          <p:cNvSpPr txBox="1"/>
          <p:nvPr/>
        </p:nvSpPr>
        <p:spPr>
          <a:xfrm flipH="1">
            <a:off x="9961098" y="4289048"/>
            <a:ext cx="171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4"/>
                </a:solidFill>
              </a:rPr>
              <a:t>25,600</a:t>
            </a:r>
          </a:p>
        </p:txBody>
      </p:sp>
      <p:grpSp>
        <p:nvGrpSpPr>
          <p:cNvPr id="108" name="그룹 40">
            <a:extLst>
              <a:ext uri="{FF2B5EF4-FFF2-40B4-BE49-F238E27FC236}">
                <a16:creationId xmlns:a16="http://schemas.microsoft.com/office/drawing/2014/main" id="{FF1ED234-1342-4A1B-A9D7-55282EB4B5C9}"/>
              </a:ext>
            </a:extLst>
          </p:cNvPr>
          <p:cNvGrpSpPr/>
          <p:nvPr/>
        </p:nvGrpSpPr>
        <p:grpSpPr>
          <a:xfrm flipH="1">
            <a:off x="6445989" y="4038094"/>
            <a:ext cx="2650386" cy="1081951"/>
            <a:chOff x="6888088" y="3198441"/>
            <a:chExt cx="2880320" cy="1081951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F9C1FE0-3779-48FF-8E27-2E8B78F05288}"/>
                </a:ext>
              </a:extLst>
            </p:cNvPr>
            <p:cNvSpPr txBox="1"/>
            <p:nvPr/>
          </p:nvSpPr>
          <p:spPr>
            <a:xfrm>
              <a:off x="6888088" y="3198441"/>
              <a:ext cx="2880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67F56FD-5E33-4BCB-9AE8-0F61AAC2884E}"/>
                </a:ext>
              </a:extLst>
            </p:cNvPr>
            <p:cNvSpPr txBox="1"/>
            <p:nvPr/>
          </p:nvSpPr>
          <p:spPr>
            <a:xfrm>
              <a:off x="6888088" y="3449395"/>
              <a:ext cx="28803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11" name="Straight Connector 26">
            <a:extLst>
              <a:ext uri="{FF2B5EF4-FFF2-40B4-BE49-F238E27FC236}">
                <a16:creationId xmlns:a16="http://schemas.microsoft.com/office/drawing/2014/main" id="{63CE24AA-1657-4FC3-A717-7CD0415F3FA5}"/>
              </a:ext>
            </a:extLst>
          </p:cNvPr>
          <p:cNvCxnSpPr>
            <a:cxnSpLocks/>
          </p:cNvCxnSpPr>
          <p:nvPr/>
        </p:nvCxnSpPr>
        <p:spPr>
          <a:xfrm flipH="1">
            <a:off x="9289135" y="2288811"/>
            <a:ext cx="822960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26">
            <a:extLst>
              <a:ext uri="{FF2B5EF4-FFF2-40B4-BE49-F238E27FC236}">
                <a16:creationId xmlns:a16="http://schemas.microsoft.com/office/drawing/2014/main" id="{B67E1652-8F2C-42ED-9EF5-766CA69B684B}"/>
              </a:ext>
            </a:extLst>
          </p:cNvPr>
          <p:cNvCxnSpPr>
            <a:cxnSpLocks/>
          </p:cNvCxnSpPr>
          <p:nvPr/>
        </p:nvCxnSpPr>
        <p:spPr>
          <a:xfrm flipH="1">
            <a:off x="9289135" y="3435123"/>
            <a:ext cx="82296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26">
            <a:extLst>
              <a:ext uri="{FF2B5EF4-FFF2-40B4-BE49-F238E27FC236}">
                <a16:creationId xmlns:a16="http://schemas.microsoft.com/office/drawing/2014/main" id="{2C36D030-3BBC-4B40-A2E9-3184BB9ADCFC}"/>
              </a:ext>
            </a:extLst>
          </p:cNvPr>
          <p:cNvCxnSpPr>
            <a:cxnSpLocks/>
          </p:cNvCxnSpPr>
          <p:nvPr/>
        </p:nvCxnSpPr>
        <p:spPr>
          <a:xfrm flipH="1">
            <a:off x="9289135" y="4581434"/>
            <a:ext cx="822960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26">
            <a:extLst>
              <a:ext uri="{FF2B5EF4-FFF2-40B4-BE49-F238E27FC236}">
                <a16:creationId xmlns:a16="http://schemas.microsoft.com/office/drawing/2014/main" id="{08BDC8E1-168F-4276-A20B-6DA994EBFB65}"/>
              </a:ext>
            </a:extLst>
          </p:cNvPr>
          <p:cNvCxnSpPr>
            <a:cxnSpLocks/>
          </p:cNvCxnSpPr>
          <p:nvPr/>
        </p:nvCxnSpPr>
        <p:spPr>
          <a:xfrm flipH="1">
            <a:off x="9289135" y="5727746"/>
            <a:ext cx="822960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echa: cheurón 7">
            <a:extLst>
              <a:ext uri="{FF2B5EF4-FFF2-40B4-BE49-F238E27FC236}">
                <a16:creationId xmlns:a16="http://schemas.microsoft.com/office/drawing/2014/main" id="{A1F7FBB4-DF9F-AA7A-9BC7-7DBB81A91BA0}"/>
              </a:ext>
            </a:extLst>
          </p:cNvPr>
          <p:cNvSpPr/>
          <p:nvPr/>
        </p:nvSpPr>
        <p:spPr>
          <a:xfrm>
            <a:off x="695770" y="464274"/>
            <a:ext cx="473681" cy="648591"/>
          </a:xfrm>
          <a:prstGeom prst="chevron">
            <a:avLst/>
          </a:prstGeom>
          <a:solidFill>
            <a:srgbClr val="FFC2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9" name="Flecha: cheurón 8">
            <a:extLst>
              <a:ext uri="{FF2B5EF4-FFF2-40B4-BE49-F238E27FC236}">
                <a16:creationId xmlns:a16="http://schemas.microsoft.com/office/drawing/2014/main" id="{AB454AB7-4F1A-FBA2-CA36-C1EA5677B14C}"/>
              </a:ext>
            </a:extLst>
          </p:cNvPr>
          <p:cNvSpPr/>
          <p:nvPr/>
        </p:nvSpPr>
        <p:spPr>
          <a:xfrm>
            <a:off x="1093250" y="463269"/>
            <a:ext cx="473681" cy="648591"/>
          </a:xfrm>
          <a:prstGeom prst="chevron">
            <a:avLst/>
          </a:prstGeom>
          <a:solidFill>
            <a:srgbClr val="FFC221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0DA7D22-0583-A70E-4F76-C5C125166809}"/>
              </a:ext>
            </a:extLst>
          </p:cNvPr>
          <p:cNvSpPr txBox="1"/>
          <p:nvPr/>
        </p:nvSpPr>
        <p:spPr>
          <a:xfrm>
            <a:off x="1623435" y="396007"/>
            <a:ext cx="7887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b="1" spc="600" dirty="0">
                <a:solidFill>
                  <a:schemeClr val="bg1">
                    <a:lumMod val="50000"/>
                  </a:schemeClr>
                </a:solidFill>
              </a:rPr>
              <a:t>CREDIT CARD </a:t>
            </a:r>
            <a:r>
              <a:rPr lang="es-MX" sz="4800" b="1" spc="600" dirty="0">
                <a:solidFill>
                  <a:srgbClr val="057EC7"/>
                </a:solidFill>
              </a:rPr>
              <a:t>STYLE</a:t>
            </a:r>
            <a:endParaRPr lang="es-PE" sz="4800" b="1" spc="600" dirty="0">
              <a:solidFill>
                <a:srgbClr val="057EC7"/>
              </a:solidFill>
            </a:endParaRP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2FB74787-F349-F549-7F17-3528788E1D2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029198" y="320396"/>
            <a:ext cx="890211" cy="936346"/>
            <a:chOff x="2469" y="712"/>
            <a:chExt cx="2740" cy="2882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40834C8-ED1A-E8A7-1834-F7328CE09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620"/>
              <a:ext cx="397" cy="974"/>
            </a:xfrm>
            <a:custGeom>
              <a:avLst/>
              <a:gdLst>
                <a:gd name="T0" fmla="*/ 61 w 167"/>
                <a:gd name="T1" fmla="*/ 410 h 410"/>
                <a:gd name="T2" fmla="*/ 35 w 167"/>
                <a:gd name="T3" fmla="*/ 400 h 410"/>
                <a:gd name="T4" fmla="*/ 11 w 167"/>
                <a:gd name="T5" fmla="*/ 381 h 410"/>
                <a:gd name="T6" fmla="*/ 1 w 167"/>
                <a:gd name="T7" fmla="*/ 346 h 410"/>
                <a:gd name="T8" fmla="*/ 18 w 167"/>
                <a:gd name="T9" fmla="*/ 158 h 410"/>
                <a:gd name="T10" fmla="*/ 28 w 167"/>
                <a:gd name="T11" fmla="*/ 42 h 410"/>
                <a:gd name="T12" fmla="*/ 55 w 167"/>
                <a:gd name="T13" fmla="*/ 8 h 410"/>
                <a:gd name="T14" fmla="*/ 119 w 167"/>
                <a:gd name="T15" fmla="*/ 13 h 410"/>
                <a:gd name="T16" fmla="*/ 138 w 167"/>
                <a:gd name="T17" fmla="*/ 41 h 410"/>
                <a:gd name="T18" fmla="*/ 151 w 167"/>
                <a:gd name="T19" fmla="*/ 187 h 410"/>
                <a:gd name="T20" fmla="*/ 165 w 167"/>
                <a:gd name="T21" fmla="*/ 351 h 410"/>
                <a:gd name="T22" fmla="*/ 141 w 167"/>
                <a:gd name="T23" fmla="*/ 393 h 410"/>
                <a:gd name="T24" fmla="*/ 106 w 167"/>
                <a:gd name="T25" fmla="*/ 408 h 410"/>
                <a:gd name="T26" fmla="*/ 98 w 167"/>
                <a:gd name="T27" fmla="*/ 410 h 410"/>
                <a:gd name="T28" fmla="*/ 61 w 167"/>
                <a:gd name="T29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7" h="410">
                  <a:moveTo>
                    <a:pt x="61" y="410"/>
                  </a:moveTo>
                  <a:cubicBezTo>
                    <a:pt x="54" y="404"/>
                    <a:pt x="43" y="404"/>
                    <a:pt x="35" y="400"/>
                  </a:cubicBezTo>
                  <a:cubicBezTo>
                    <a:pt x="26" y="394"/>
                    <a:pt x="18" y="389"/>
                    <a:pt x="11" y="381"/>
                  </a:cubicBezTo>
                  <a:cubicBezTo>
                    <a:pt x="3" y="371"/>
                    <a:pt x="0" y="360"/>
                    <a:pt x="1" y="346"/>
                  </a:cubicBezTo>
                  <a:cubicBezTo>
                    <a:pt x="7" y="284"/>
                    <a:pt x="12" y="221"/>
                    <a:pt x="18" y="158"/>
                  </a:cubicBezTo>
                  <a:cubicBezTo>
                    <a:pt x="21" y="119"/>
                    <a:pt x="25" y="80"/>
                    <a:pt x="28" y="42"/>
                  </a:cubicBezTo>
                  <a:cubicBezTo>
                    <a:pt x="30" y="24"/>
                    <a:pt x="41" y="14"/>
                    <a:pt x="55" y="8"/>
                  </a:cubicBezTo>
                  <a:cubicBezTo>
                    <a:pt x="77" y="0"/>
                    <a:pt x="99" y="1"/>
                    <a:pt x="119" y="13"/>
                  </a:cubicBezTo>
                  <a:cubicBezTo>
                    <a:pt x="130" y="19"/>
                    <a:pt x="137" y="28"/>
                    <a:pt x="138" y="41"/>
                  </a:cubicBezTo>
                  <a:cubicBezTo>
                    <a:pt x="142" y="90"/>
                    <a:pt x="147" y="139"/>
                    <a:pt x="151" y="187"/>
                  </a:cubicBezTo>
                  <a:cubicBezTo>
                    <a:pt x="156" y="242"/>
                    <a:pt x="161" y="297"/>
                    <a:pt x="165" y="351"/>
                  </a:cubicBezTo>
                  <a:cubicBezTo>
                    <a:pt x="167" y="370"/>
                    <a:pt x="155" y="383"/>
                    <a:pt x="141" y="393"/>
                  </a:cubicBezTo>
                  <a:cubicBezTo>
                    <a:pt x="131" y="401"/>
                    <a:pt x="118" y="405"/>
                    <a:pt x="106" y="408"/>
                  </a:cubicBezTo>
                  <a:cubicBezTo>
                    <a:pt x="103" y="408"/>
                    <a:pt x="100" y="408"/>
                    <a:pt x="98" y="410"/>
                  </a:cubicBezTo>
                  <a:cubicBezTo>
                    <a:pt x="85" y="410"/>
                    <a:pt x="73" y="410"/>
                    <a:pt x="61" y="41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D62A3587-54B1-1659-A9B1-0527A9A82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2311"/>
              <a:ext cx="900" cy="686"/>
            </a:xfrm>
            <a:custGeom>
              <a:avLst/>
              <a:gdLst>
                <a:gd name="T0" fmla="*/ 378 w 379"/>
                <a:gd name="T1" fmla="*/ 182 h 289"/>
                <a:gd name="T2" fmla="*/ 304 w 379"/>
                <a:gd name="T3" fmla="*/ 285 h 289"/>
                <a:gd name="T4" fmla="*/ 262 w 379"/>
                <a:gd name="T5" fmla="*/ 274 h 289"/>
                <a:gd name="T6" fmla="*/ 55 w 379"/>
                <a:gd name="T7" fmla="*/ 128 h 289"/>
                <a:gd name="T8" fmla="*/ 19 w 379"/>
                <a:gd name="T9" fmla="*/ 102 h 289"/>
                <a:gd name="T10" fmla="*/ 2 w 379"/>
                <a:gd name="T11" fmla="*/ 67 h 289"/>
                <a:gd name="T12" fmla="*/ 40 w 379"/>
                <a:gd name="T13" fmla="*/ 7 h 289"/>
                <a:gd name="T14" fmla="*/ 72 w 379"/>
                <a:gd name="T15" fmla="*/ 5 h 289"/>
                <a:gd name="T16" fmla="*/ 346 w 379"/>
                <a:gd name="T17" fmla="*/ 133 h 289"/>
                <a:gd name="T18" fmla="*/ 378 w 379"/>
                <a:gd name="T19" fmla="*/ 18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9" h="289">
                  <a:moveTo>
                    <a:pt x="378" y="182"/>
                  </a:moveTo>
                  <a:cubicBezTo>
                    <a:pt x="379" y="230"/>
                    <a:pt x="344" y="276"/>
                    <a:pt x="304" y="285"/>
                  </a:cubicBezTo>
                  <a:cubicBezTo>
                    <a:pt x="287" y="289"/>
                    <a:pt x="274" y="282"/>
                    <a:pt x="262" y="274"/>
                  </a:cubicBezTo>
                  <a:cubicBezTo>
                    <a:pt x="193" y="225"/>
                    <a:pt x="124" y="177"/>
                    <a:pt x="55" y="128"/>
                  </a:cubicBezTo>
                  <a:cubicBezTo>
                    <a:pt x="43" y="120"/>
                    <a:pt x="31" y="110"/>
                    <a:pt x="19" y="102"/>
                  </a:cubicBezTo>
                  <a:cubicBezTo>
                    <a:pt x="6" y="94"/>
                    <a:pt x="0" y="82"/>
                    <a:pt x="2" y="67"/>
                  </a:cubicBezTo>
                  <a:cubicBezTo>
                    <a:pt x="4" y="41"/>
                    <a:pt x="16" y="20"/>
                    <a:pt x="40" y="7"/>
                  </a:cubicBezTo>
                  <a:cubicBezTo>
                    <a:pt x="50" y="1"/>
                    <a:pt x="61" y="0"/>
                    <a:pt x="72" y="5"/>
                  </a:cubicBezTo>
                  <a:cubicBezTo>
                    <a:pt x="163" y="48"/>
                    <a:pt x="255" y="91"/>
                    <a:pt x="346" y="133"/>
                  </a:cubicBezTo>
                  <a:cubicBezTo>
                    <a:pt x="369" y="144"/>
                    <a:pt x="377" y="162"/>
                    <a:pt x="378" y="182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D765DC3-BBF1-1BCA-129D-234CF4447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3" y="1306"/>
              <a:ext cx="905" cy="703"/>
            </a:xfrm>
            <a:custGeom>
              <a:avLst/>
              <a:gdLst>
                <a:gd name="T0" fmla="*/ 381 w 381"/>
                <a:gd name="T1" fmla="*/ 108 h 296"/>
                <a:gd name="T2" fmla="*/ 348 w 381"/>
                <a:gd name="T3" fmla="*/ 161 h 296"/>
                <a:gd name="T4" fmla="*/ 75 w 381"/>
                <a:gd name="T5" fmla="*/ 288 h 296"/>
                <a:gd name="T6" fmla="*/ 30 w 381"/>
                <a:gd name="T7" fmla="*/ 279 h 296"/>
                <a:gd name="T8" fmla="*/ 5 w 381"/>
                <a:gd name="T9" fmla="*/ 213 h 296"/>
                <a:gd name="T10" fmla="*/ 19 w 381"/>
                <a:gd name="T11" fmla="*/ 193 h 296"/>
                <a:gd name="T12" fmla="*/ 259 w 381"/>
                <a:gd name="T13" fmla="*/ 24 h 296"/>
                <a:gd name="T14" fmla="*/ 348 w 381"/>
                <a:gd name="T15" fmla="*/ 33 h 296"/>
                <a:gd name="T16" fmla="*/ 381 w 381"/>
                <a:gd name="T17" fmla="*/ 10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96">
                  <a:moveTo>
                    <a:pt x="381" y="108"/>
                  </a:moveTo>
                  <a:cubicBezTo>
                    <a:pt x="379" y="133"/>
                    <a:pt x="371" y="150"/>
                    <a:pt x="348" y="161"/>
                  </a:cubicBezTo>
                  <a:cubicBezTo>
                    <a:pt x="257" y="203"/>
                    <a:pt x="166" y="245"/>
                    <a:pt x="75" y="288"/>
                  </a:cubicBezTo>
                  <a:cubicBezTo>
                    <a:pt x="58" y="296"/>
                    <a:pt x="43" y="291"/>
                    <a:pt x="30" y="279"/>
                  </a:cubicBezTo>
                  <a:cubicBezTo>
                    <a:pt x="10" y="261"/>
                    <a:pt x="0" y="240"/>
                    <a:pt x="5" y="213"/>
                  </a:cubicBezTo>
                  <a:cubicBezTo>
                    <a:pt x="7" y="204"/>
                    <a:pt x="11" y="198"/>
                    <a:pt x="19" y="193"/>
                  </a:cubicBezTo>
                  <a:cubicBezTo>
                    <a:pt x="99" y="137"/>
                    <a:pt x="179" y="80"/>
                    <a:pt x="259" y="24"/>
                  </a:cubicBezTo>
                  <a:cubicBezTo>
                    <a:pt x="293" y="0"/>
                    <a:pt x="319" y="3"/>
                    <a:pt x="348" y="33"/>
                  </a:cubicBezTo>
                  <a:cubicBezTo>
                    <a:pt x="368" y="54"/>
                    <a:pt x="379" y="80"/>
                    <a:pt x="381" y="108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2BBFBBC-284D-DCB0-D32C-2C27B42BC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" y="2316"/>
              <a:ext cx="905" cy="686"/>
            </a:xfrm>
            <a:custGeom>
              <a:avLst/>
              <a:gdLst>
                <a:gd name="T0" fmla="*/ 320 w 381"/>
                <a:gd name="T1" fmla="*/ 0 h 289"/>
                <a:gd name="T2" fmla="*/ 363 w 381"/>
                <a:gd name="T3" fmla="*/ 24 h 289"/>
                <a:gd name="T4" fmla="*/ 378 w 381"/>
                <a:gd name="T5" fmla="*/ 58 h 289"/>
                <a:gd name="T6" fmla="*/ 357 w 381"/>
                <a:gd name="T7" fmla="*/ 104 h 289"/>
                <a:gd name="T8" fmla="*/ 160 w 381"/>
                <a:gd name="T9" fmla="*/ 242 h 289"/>
                <a:gd name="T10" fmla="*/ 116 w 381"/>
                <a:gd name="T11" fmla="*/ 273 h 289"/>
                <a:gd name="T12" fmla="*/ 48 w 381"/>
                <a:gd name="T13" fmla="*/ 271 h 289"/>
                <a:gd name="T14" fmla="*/ 2 w 381"/>
                <a:gd name="T15" fmla="*/ 191 h 289"/>
                <a:gd name="T16" fmla="*/ 35 w 381"/>
                <a:gd name="T17" fmla="*/ 130 h 289"/>
                <a:gd name="T18" fmla="*/ 308 w 381"/>
                <a:gd name="T19" fmla="*/ 3 h 289"/>
                <a:gd name="T20" fmla="*/ 320 w 381"/>
                <a:gd name="T2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289">
                  <a:moveTo>
                    <a:pt x="320" y="0"/>
                  </a:moveTo>
                  <a:cubicBezTo>
                    <a:pt x="340" y="0"/>
                    <a:pt x="353" y="11"/>
                    <a:pt x="363" y="24"/>
                  </a:cubicBezTo>
                  <a:cubicBezTo>
                    <a:pt x="371" y="34"/>
                    <a:pt x="376" y="46"/>
                    <a:pt x="378" y="58"/>
                  </a:cubicBezTo>
                  <a:cubicBezTo>
                    <a:pt x="381" y="78"/>
                    <a:pt x="374" y="92"/>
                    <a:pt x="357" y="104"/>
                  </a:cubicBezTo>
                  <a:cubicBezTo>
                    <a:pt x="291" y="149"/>
                    <a:pt x="226" y="196"/>
                    <a:pt x="160" y="242"/>
                  </a:cubicBezTo>
                  <a:cubicBezTo>
                    <a:pt x="145" y="252"/>
                    <a:pt x="131" y="263"/>
                    <a:pt x="116" y="273"/>
                  </a:cubicBezTo>
                  <a:cubicBezTo>
                    <a:pt x="93" y="289"/>
                    <a:pt x="71" y="288"/>
                    <a:pt x="48" y="271"/>
                  </a:cubicBezTo>
                  <a:cubicBezTo>
                    <a:pt x="21" y="250"/>
                    <a:pt x="5" y="224"/>
                    <a:pt x="2" y="191"/>
                  </a:cubicBezTo>
                  <a:cubicBezTo>
                    <a:pt x="0" y="166"/>
                    <a:pt x="9" y="142"/>
                    <a:pt x="35" y="130"/>
                  </a:cubicBezTo>
                  <a:cubicBezTo>
                    <a:pt x="126" y="89"/>
                    <a:pt x="217" y="46"/>
                    <a:pt x="308" y="3"/>
                  </a:cubicBezTo>
                  <a:cubicBezTo>
                    <a:pt x="312" y="1"/>
                    <a:pt x="317" y="0"/>
                    <a:pt x="320" y="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A38DC1C5-C639-4E1E-5E3B-256961208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1323"/>
              <a:ext cx="904" cy="679"/>
            </a:xfrm>
            <a:custGeom>
              <a:avLst/>
              <a:gdLst>
                <a:gd name="T0" fmla="*/ 83 w 380"/>
                <a:gd name="T1" fmla="*/ 0 h 286"/>
                <a:gd name="T2" fmla="*/ 109 w 380"/>
                <a:gd name="T3" fmla="*/ 8 h 286"/>
                <a:gd name="T4" fmla="*/ 297 w 380"/>
                <a:gd name="T5" fmla="*/ 141 h 286"/>
                <a:gd name="T6" fmla="*/ 355 w 380"/>
                <a:gd name="T7" fmla="*/ 181 h 286"/>
                <a:gd name="T8" fmla="*/ 375 w 380"/>
                <a:gd name="T9" fmla="*/ 229 h 286"/>
                <a:gd name="T10" fmla="*/ 329 w 380"/>
                <a:gd name="T11" fmla="*/ 283 h 286"/>
                <a:gd name="T12" fmla="*/ 306 w 380"/>
                <a:gd name="T13" fmla="*/ 281 h 286"/>
                <a:gd name="T14" fmla="*/ 33 w 380"/>
                <a:gd name="T15" fmla="*/ 154 h 286"/>
                <a:gd name="T16" fmla="*/ 0 w 380"/>
                <a:gd name="T17" fmla="*/ 101 h 286"/>
                <a:gd name="T18" fmla="*/ 64 w 380"/>
                <a:gd name="T19" fmla="*/ 4 h 286"/>
                <a:gd name="T20" fmla="*/ 83 w 380"/>
                <a:gd name="T2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286">
                  <a:moveTo>
                    <a:pt x="83" y="0"/>
                  </a:moveTo>
                  <a:cubicBezTo>
                    <a:pt x="93" y="1"/>
                    <a:pt x="101" y="3"/>
                    <a:pt x="109" y="8"/>
                  </a:cubicBezTo>
                  <a:cubicBezTo>
                    <a:pt x="171" y="52"/>
                    <a:pt x="234" y="97"/>
                    <a:pt x="297" y="141"/>
                  </a:cubicBezTo>
                  <a:cubicBezTo>
                    <a:pt x="316" y="154"/>
                    <a:pt x="335" y="168"/>
                    <a:pt x="355" y="181"/>
                  </a:cubicBezTo>
                  <a:cubicBezTo>
                    <a:pt x="373" y="193"/>
                    <a:pt x="380" y="209"/>
                    <a:pt x="375" y="229"/>
                  </a:cubicBezTo>
                  <a:cubicBezTo>
                    <a:pt x="369" y="255"/>
                    <a:pt x="356" y="275"/>
                    <a:pt x="329" y="283"/>
                  </a:cubicBezTo>
                  <a:cubicBezTo>
                    <a:pt x="321" y="286"/>
                    <a:pt x="313" y="285"/>
                    <a:pt x="306" y="281"/>
                  </a:cubicBezTo>
                  <a:cubicBezTo>
                    <a:pt x="215" y="239"/>
                    <a:pt x="124" y="196"/>
                    <a:pt x="33" y="154"/>
                  </a:cubicBezTo>
                  <a:cubicBezTo>
                    <a:pt x="9" y="143"/>
                    <a:pt x="0" y="125"/>
                    <a:pt x="0" y="101"/>
                  </a:cubicBezTo>
                  <a:cubicBezTo>
                    <a:pt x="0" y="61"/>
                    <a:pt x="28" y="18"/>
                    <a:pt x="64" y="4"/>
                  </a:cubicBezTo>
                  <a:cubicBezTo>
                    <a:pt x="70" y="2"/>
                    <a:pt x="77" y="1"/>
                    <a:pt x="83" y="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5D31A31-AD8C-7E0E-97F6-85EEB9FCF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712"/>
              <a:ext cx="395" cy="986"/>
            </a:xfrm>
            <a:custGeom>
              <a:avLst/>
              <a:gdLst>
                <a:gd name="T0" fmla="*/ 11 w 166"/>
                <a:gd name="T1" fmla="*/ 32 h 415"/>
                <a:gd name="T2" fmla="*/ 108 w 166"/>
                <a:gd name="T3" fmla="*/ 6 h 415"/>
                <a:gd name="T4" fmla="*/ 124 w 166"/>
                <a:gd name="T5" fmla="*/ 11 h 415"/>
                <a:gd name="T6" fmla="*/ 165 w 166"/>
                <a:gd name="T7" fmla="*/ 53 h 415"/>
                <a:gd name="T8" fmla="*/ 164 w 166"/>
                <a:gd name="T9" fmla="*/ 73 h 415"/>
                <a:gd name="T10" fmla="*/ 148 w 166"/>
                <a:gd name="T11" fmla="*/ 254 h 415"/>
                <a:gd name="T12" fmla="*/ 138 w 166"/>
                <a:gd name="T13" fmla="*/ 375 h 415"/>
                <a:gd name="T14" fmla="*/ 122 w 166"/>
                <a:gd name="T15" fmla="*/ 400 h 415"/>
                <a:gd name="T16" fmla="*/ 45 w 166"/>
                <a:gd name="T17" fmla="*/ 400 h 415"/>
                <a:gd name="T18" fmla="*/ 29 w 166"/>
                <a:gd name="T19" fmla="*/ 375 h 415"/>
                <a:gd name="T20" fmla="*/ 17 w 166"/>
                <a:gd name="T21" fmla="*/ 246 h 415"/>
                <a:gd name="T22" fmla="*/ 11 w 166"/>
                <a:gd name="T23" fmla="*/ 180 h 415"/>
                <a:gd name="T24" fmla="*/ 1 w 166"/>
                <a:gd name="T25" fmla="*/ 63 h 415"/>
                <a:gd name="T26" fmla="*/ 11 w 166"/>
                <a:gd name="T27" fmla="*/ 32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415">
                  <a:moveTo>
                    <a:pt x="11" y="32"/>
                  </a:moveTo>
                  <a:cubicBezTo>
                    <a:pt x="38" y="4"/>
                    <a:pt x="72" y="0"/>
                    <a:pt x="108" y="6"/>
                  </a:cubicBezTo>
                  <a:cubicBezTo>
                    <a:pt x="114" y="7"/>
                    <a:pt x="119" y="10"/>
                    <a:pt x="124" y="11"/>
                  </a:cubicBezTo>
                  <a:cubicBezTo>
                    <a:pt x="143" y="20"/>
                    <a:pt x="159" y="32"/>
                    <a:pt x="165" y="53"/>
                  </a:cubicBezTo>
                  <a:cubicBezTo>
                    <a:pt x="166" y="60"/>
                    <a:pt x="165" y="67"/>
                    <a:pt x="164" y="73"/>
                  </a:cubicBezTo>
                  <a:cubicBezTo>
                    <a:pt x="159" y="133"/>
                    <a:pt x="154" y="194"/>
                    <a:pt x="148" y="254"/>
                  </a:cubicBezTo>
                  <a:cubicBezTo>
                    <a:pt x="145" y="294"/>
                    <a:pt x="141" y="335"/>
                    <a:pt x="138" y="375"/>
                  </a:cubicBezTo>
                  <a:cubicBezTo>
                    <a:pt x="137" y="386"/>
                    <a:pt x="131" y="394"/>
                    <a:pt x="122" y="400"/>
                  </a:cubicBezTo>
                  <a:cubicBezTo>
                    <a:pt x="96" y="414"/>
                    <a:pt x="71" y="415"/>
                    <a:pt x="45" y="400"/>
                  </a:cubicBezTo>
                  <a:cubicBezTo>
                    <a:pt x="36" y="395"/>
                    <a:pt x="30" y="386"/>
                    <a:pt x="29" y="375"/>
                  </a:cubicBezTo>
                  <a:cubicBezTo>
                    <a:pt x="24" y="332"/>
                    <a:pt x="21" y="289"/>
                    <a:pt x="17" y="246"/>
                  </a:cubicBezTo>
                  <a:cubicBezTo>
                    <a:pt x="15" y="224"/>
                    <a:pt x="13" y="202"/>
                    <a:pt x="11" y="180"/>
                  </a:cubicBezTo>
                  <a:cubicBezTo>
                    <a:pt x="8" y="141"/>
                    <a:pt x="4" y="102"/>
                    <a:pt x="1" y="63"/>
                  </a:cubicBezTo>
                  <a:cubicBezTo>
                    <a:pt x="0" y="51"/>
                    <a:pt x="4" y="41"/>
                    <a:pt x="11" y="32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E3565626-F26C-F489-AC1D-B8C4D1EB4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" y="2905"/>
              <a:ext cx="152" cy="147"/>
            </a:xfrm>
            <a:custGeom>
              <a:avLst/>
              <a:gdLst>
                <a:gd name="T0" fmla="*/ 33 w 64"/>
                <a:gd name="T1" fmla="*/ 62 h 62"/>
                <a:gd name="T2" fmla="*/ 0 w 64"/>
                <a:gd name="T3" fmla="*/ 31 h 62"/>
                <a:gd name="T4" fmla="*/ 32 w 64"/>
                <a:gd name="T5" fmla="*/ 0 h 62"/>
                <a:gd name="T6" fmla="*/ 64 w 64"/>
                <a:gd name="T7" fmla="*/ 31 h 62"/>
                <a:gd name="T8" fmla="*/ 33 w 64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2">
                  <a:moveTo>
                    <a:pt x="33" y="62"/>
                  </a:moveTo>
                  <a:cubicBezTo>
                    <a:pt x="15" y="62"/>
                    <a:pt x="0" y="48"/>
                    <a:pt x="0" y="31"/>
                  </a:cubicBezTo>
                  <a:cubicBezTo>
                    <a:pt x="0" y="13"/>
                    <a:pt x="14" y="0"/>
                    <a:pt x="32" y="0"/>
                  </a:cubicBezTo>
                  <a:cubicBezTo>
                    <a:pt x="50" y="0"/>
                    <a:pt x="64" y="13"/>
                    <a:pt x="64" y="31"/>
                  </a:cubicBezTo>
                  <a:cubicBezTo>
                    <a:pt x="64" y="47"/>
                    <a:pt x="50" y="61"/>
                    <a:pt x="33" y="62"/>
                  </a:cubicBezTo>
                  <a:close/>
                </a:path>
              </a:pathLst>
            </a:custGeom>
            <a:solidFill>
              <a:srgbClr val="FCC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CD74734-7E66-A6E3-26F3-4EF5D6034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" y="2921"/>
              <a:ext cx="110" cy="112"/>
            </a:xfrm>
            <a:custGeom>
              <a:avLst/>
              <a:gdLst>
                <a:gd name="T0" fmla="*/ 46 w 46"/>
                <a:gd name="T1" fmla="*/ 24 h 47"/>
                <a:gd name="T2" fmla="*/ 22 w 46"/>
                <a:gd name="T3" fmla="*/ 47 h 47"/>
                <a:gd name="T4" fmla="*/ 0 w 46"/>
                <a:gd name="T5" fmla="*/ 24 h 47"/>
                <a:gd name="T6" fmla="*/ 23 w 46"/>
                <a:gd name="T7" fmla="*/ 0 h 47"/>
                <a:gd name="T8" fmla="*/ 46 w 46"/>
                <a:gd name="T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7">
                  <a:moveTo>
                    <a:pt x="46" y="24"/>
                  </a:moveTo>
                  <a:cubicBezTo>
                    <a:pt x="45" y="37"/>
                    <a:pt x="35" y="47"/>
                    <a:pt x="22" y="47"/>
                  </a:cubicBezTo>
                  <a:cubicBezTo>
                    <a:pt x="10" y="47"/>
                    <a:pt x="0" y="36"/>
                    <a:pt x="0" y="24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88FD71AD-3AD0-BDA9-441C-DC99055C8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936"/>
              <a:ext cx="65" cy="76"/>
            </a:xfrm>
            <a:custGeom>
              <a:avLst/>
              <a:gdLst>
                <a:gd name="T0" fmla="*/ 6 w 27"/>
                <a:gd name="T1" fmla="*/ 2 h 32"/>
                <a:gd name="T2" fmla="*/ 20 w 27"/>
                <a:gd name="T3" fmla="*/ 3 h 32"/>
                <a:gd name="T4" fmla="*/ 25 w 27"/>
                <a:gd name="T5" fmla="*/ 12 h 32"/>
                <a:gd name="T6" fmla="*/ 24 w 27"/>
                <a:gd name="T7" fmla="*/ 26 h 32"/>
                <a:gd name="T8" fmla="*/ 22 w 27"/>
                <a:gd name="T9" fmla="*/ 31 h 32"/>
                <a:gd name="T10" fmla="*/ 17 w 27"/>
                <a:gd name="T11" fmla="*/ 29 h 32"/>
                <a:gd name="T12" fmla="*/ 10 w 27"/>
                <a:gd name="T13" fmla="*/ 22 h 32"/>
                <a:gd name="T14" fmla="*/ 6 w 27"/>
                <a:gd name="T15" fmla="*/ 30 h 32"/>
                <a:gd name="T16" fmla="*/ 2 w 27"/>
                <a:gd name="T17" fmla="*/ 31 h 32"/>
                <a:gd name="T18" fmla="*/ 1 w 27"/>
                <a:gd name="T19" fmla="*/ 8 h 32"/>
                <a:gd name="T20" fmla="*/ 6 w 27"/>
                <a:gd name="T21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2">
                  <a:moveTo>
                    <a:pt x="6" y="2"/>
                  </a:moveTo>
                  <a:cubicBezTo>
                    <a:pt x="11" y="0"/>
                    <a:pt x="16" y="1"/>
                    <a:pt x="20" y="3"/>
                  </a:cubicBezTo>
                  <a:cubicBezTo>
                    <a:pt x="24" y="5"/>
                    <a:pt x="27" y="8"/>
                    <a:pt x="25" y="12"/>
                  </a:cubicBezTo>
                  <a:cubicBezTo>
                    <a:pt x="22" y="17"/>
                    <a:pt x="23" y="22"/>
                    <a:pt x="24" y="26"/>
                  </a:cubicBezTo>
                  <a:cubicBezTo>
                    <a:pt x="24" y="28"/>
                    <a:pt x="24" y="30"/>
                    <a:pt x="22" y="31"/>
                  </a:cubicBezTo>
                  <a:cubicBezTo>
                    <a:pt x="20" y="32"/>
                    <a:pt x="18" y="32"/>
                    <a:pt x="17" y="29"/>
                  </a:cubicBezTo>
                  <a:cubicBezTo>
                    <a:pt x="16" y="25"/>
                    <a:pt x="14" y="22"/>
                    <a:pt x="10" y="22"/>
                  </a:cubicBezTo>
                  <a:cubicBezTo>
                    <a:pt x="4" y="22"/>
                    <a:pt x="8" y="28"/>
                    <a:pt x="6" y="30"/>
                  </a:cubicBezTo>
                  <a:cubicBezTo>
                    <a:pt x="5" y="31"/>
                    <a:pt x="3" y="31"/>
                    <a:pt x="2" y="31"/>
                  </a:cubicBezTo>
                  <a:cubicBezTo>
                    <a:pt x="0" y="24"/>
                    <a:pt x="2" y="16"/>
                    <a:pt x="1" y="8"/>
                  </a:cubicBezTo>
                  <a:cubicBezTo>
                    <a:pt x="1" y="4"/>
                    <a:pt x="4" y="4"/>
                    <a:pt x="6" y="2"/>
                  </a:cubicBezTo>
                  <a:close/>
                </a:path>
              </a:pathLst>
            </a:custGeom>
            <a:solidFill>
              <a:srgbClr val="FDC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9EC76FE4-8297-E3BE-412B-907909FE3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" y="2940"/>
              <a:ext cx="19" cy="69"/>
            </a:xfrm>
            <a:custGeom>
              <a:avLst/>
              <a:gdLst>
                <a:gd name="T0" fmla="*/ 8 w 8"/>
                <a:gd name="T1" fmla="*/ 0 h 29"/>
                <a:gd name="T2" fmla="*/ 4 w 8"/>
                <a:gd name="T3" fmla="*/ 18 h 29"/>
                <a:gd name="T4" fmla="*/ 4 w 8"/>
                <a:gd name="T5" fmla="*/ 29 h 29"/>
                <a:gd name="T6" fmla="*/ 3 w 8"/>
                <a:gd name="T7" fmla="*/ 3 h 29"/>
                <a:gd name="T8" fmla="*/ 8 w 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9">
                  <a:moveTo>
                    <a:pt x="8" y="0"/>
                  </a:moveTo>
                  <a:cubicBezTo>
                    <a:pt x="2" y="5"/>
                    <a:pt x="5" y="12"/>
                    <a:pt x="4" y="18"/>
                  </a:cubicBezTo>
                  <a:cubicBezTo>
                    <a:pt x="4" y="22"/>
                    <a:pt x="4" y="25"/>
                    <a:pt x="4" y="29"/>
                  </a:cubicBezTo>
                  <a:cubicBezTo>
                    <a:pt x="0" y="21"/>
                    <a:pt x="2" y="12"/>
                    <a:pt x="3" y="3"/>
                  </a:cubicBezTo>
                  <a:cubicBezTo>
                    <a:pt x="3" y="1"/>
                    <a:pt x="6" y="0"/>
                    <a:pt x="8" y="0"/>
                  </a:cubicBezTo>
                  <a:close/>
                </a:path>
              </a:pathLst>
            </a:custGeom>
            <a:solidFill>
              <a:srgbClr val="FCC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E60169A9-BC2E-3DDC-69CB-CCEB70D70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" y="2955"/>
              <a:ext cx="24" cy="19"/>
            </a:xfrm>
            <a:custGeom>
              <a:avLst/>
              <a:gdLst>
                <a:gd name="T0" fmla="*/ 10 w 10"/>
                <a:gd name="T1" fmla="*/ 3 h 8"/>
                <a:gd name="T2" fmla="*/ 6 w 10"/>
                <a:gd name="T3" fmla="*/ 8 h 8"/>
                <a:gd name="T4" fmla="*/ 0 w 10"/>
                <a:gd name="T5" fmla="*/ 4 h 8"/>
                <a:gd name="T6" fmla="*/ 4 w 10"/>
                <a:gd name="T7" fmla="*/ 0 h 8"/>
                <a:gd name="T8" fmla="*/ 10 w 10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0" y="3"/>
                  </a:moveTo>
                  <a:cubicBezTo>
                    <a:pt x="10" y="6"/>
                    <a:pt x="8" y="8"/>
                    <a:pt x="6" y="8"/>
                  </a:cubicBezTo>
                  <a:cubicBezTo>
                    <a:pt x="3" y="8"/>
                    <a:pt x="0" y="8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1"/>
                    <a:pt x="10" y="3"/>
                  </a:cubicBezTo>
                  <a:close/>
                </a:path>
              </a:pathLst>
            </a:custGeom>
            <a:solidFill>
              <a:srgbClr val="FEEA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  <p:pic>
        <p:nvPicPr>
          <p:cNvPr id="23" name="Imagen 22">
            <a:extLst>
              <a:ext uri="{FF2B5EF4-FFF2-40B4-BE49-F238E27FC236}">
                <a16:creationId xmlns:a16="http://schemas.microsoft.com/office/drawing/2014/main" id="{832FC6C5-FED5-D51E-3A5A-8697F1FCEE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77"/>
          <a:stretch/>
        </p:blipFill>
        <p:spPr>
          <a:xfrm>
            <a:off x="9450229" y="6095327"/>
            <a:ext cx="2743137" cy="83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Marcador de posición de imagen 18">
            <a:extLst>
              <a:ext uri="{FF2B5EF4-FFF2-40B4-BE49-F238E27FC236}">
                <a16:creationId xmlns:a16="http://schemas.microsoft.com/office/drawing/2014/main" id="{C1C32096-4B6D-7BB8-72D7-94A47A5B3B52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99" r="29499"/>
          <a:stretch>
            <a:fillRect/>
          </a:stretch>
        </p:blipFill>
        <p:spPr/>
      </p:pic>
      <p:pic>
        <p:nvPicPr>
          <p:cNvPr id="17" name="Marcador de posición de imagen 16">
            <a:extLst>
              <a:ext uri="{FF2B5EF4-FFF2-40B4-BE49-F238E27FC236}">
                <a16:creationId xmlns:a16="http://schemas.microsoft.com/office/drawing/2014/main" id="{043BC32E-23BB-8E64-B6C7-B32438363830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99" r="29499"/>
          <a:stretch>
            <a:fillRect/>
          </a:stretch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F72F0A-BAA6-4298-AB55-7B271DC3554A}"/>
              </a:ext>
            </a:extLst>
          </p:cNvPr>
          <p:cNvSpPr txBox="1"/>
          <p:nvPr/>
        </p:nvSpPr>
        <p:spPr>
          <a:xfrm>
            <a:off x="654755" y="4372223"/>
            <a:ext cx="2052000" cy="307777"/>
          </a:xfrm>
          <a:prstGeom prst="rect">
            <a:avLst/>
          </a:prstGeom>
          <a:solidFill>
            <a:srgbClr val="057EC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Portfolio Presentation</a:t>
            </a:r>
            <a:endParaRPr lang="ko-KR" altLang="en-US" sz="1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96BCDFE-BE5B-41A0-B47D-BA1B3DED03B5}"/>
              </a:ext>
            </a:extLst>
          </p:cNvPr>
          <p:cNvSpPr/>
          <p:nvPr/>
        </p:nvSpPr>
        <p:spPr>
          <a:xfrm rot="2700000">
            <a:off x="10606009" y="4961386"/>
            <a:ext cx="291982" cy="52346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057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40">
            <a:extLst>
              <a:ext uri="{FF2B5EF4-FFF2-40B4-BE49-F238E27FC236}">
                <a16:creationId xmlns:a16="http://schemas.microsoft.com/office/drawing/2014/main" id="{530941EE-1912-4FE0-B781-3F670F02A4E7}"/>
              </a:ext>
            </a:extLst>
          </p:cNvPr>
          <p:cNvGrpSpPr/>
          <p:nvPr/>
        </p:nvGrpSpPr>
        <p:grpSpPr>
          <a:xfrm>
            <a:off x="9703800" y="5622865"/>
            <a:ext cx="2096400" cy="714882"/>
            <a:chOff x="1130190" y="4149080"/>
            <a:chExt cx="1523461" cy="71488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6F31FE-38D0-425B-9B65-F71DF21D2A18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96DCCB4-C3CD-4B66-80BB-5A25A6F9A99E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Time. 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06623B6-2FBA-49A6-8BCF-F920AA1A722C}"/>
              </a:ext>
            </a:extLst>
          </p:cNvPr>
          <p:cNvSpPr txBox="1"/>
          <p:nvPr/>
        </p:nvSpPr>
        <p:spPr>
          <a:xfrm>
            <a:off x="556031" y="2735616"/>
            <a:ext cx="45947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E7D13-C3E4-444D-83F4-B723DFD742B9}"/>
              </a:ext>
            </a:extLst>
          </p:cNvPr>
          <p:cNvSpPr txBox="1"/>
          <p:nvPr/>
        </p:nvSpPr>
        <p:spPr>
          <a:xfrm>
            <a:off x="556031" y="1653006"/>
            <a:ext cx="2648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Simple Portfolio Designed</a:t>
            </a:r>
          </a:p>
        </p:txBody>
      </p:sp>
      <p:cxnSp>
        <p:nvCxnSpPr>
          <p:cNvPr id="20" name="Straight Connector 26">
            <a:extLst>
              <a:ext uri="{FF2B5EF4-FFF2-40B4-BE49-F238E27FC236}">
                <a16:creationId xmlns:a16="http://schemas.microsoft.com/office/drawing/2014/main" id="{598C15D7-6095-E367-117E-876FFDE950A6}"/>
              </a:ext>
            </a:extLst>
          </p:cNvPr>
          <p:cNvCxnSpPr>
            <a:cxnSpLocks/>
          </p:cNvCxnSpPr>
          <p:nvPr/>
        </p:nvCxnSpPr>
        <p:spPr>
          <a:xfrm flipH="1">
            <a:off x="9289135" y="2288811"/>
            <a:ext cx="822960" cy="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echa: cheurón 20">
            <a:extLst>
              <a:ext uri="{FF2B5EF4-FFF2-40B4-BE49-F238E27FC236}">
                <a16:creationId xmlns:a16="http://schemas.microsoft.com/office/drawing/2014/main" id="{D5B1069F-440A-ABD3-0946-24997F4FD4B1}"/>
              </a:ext>
            </a:extLst>
          </p:cNvPr>
          <p:cNvSpPr/>
          <p:nvPr/>
        </p:nvSpPr>
        <p:spPr>
          <a:xfrm>
            <a:off x="695770" y="464274"/>
            <a:ext cx="473681" cy="648591"/>
          </a:xfrm>
          <a:prstGeom prst="chevron">
            <a:avLst/>
          </a:prstGeom>
          <a:solidFill>
            <a:srgbClr val="FFC2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22" name="Flecha: cheurón 21">
            <a:extLst>
              <a:ext uri="{FF2B5EF4-FFF2-40B4-BE49-F238E27FC236}">
                <a16:creationId xmlns:a16="http://schemas.microsoft.com/office/drawing/2014/main" id="{74CD3918-BEA1-8D47-E5CF-A32EE3FF1FF1}"/>
              </a:ext>
            </a:extLst>
          </p:cNvPr>
          <p:cNvSpPr/>
          <p:nvPr/>
        </p:nvSpPr>
        <p:spPr>
          <a:xfrm>
            <a:off x="1093250" y="463269"/>
            <a:ext cx="473681" cy="648591"/>
          </a:xfrm>
          <a:prstGeom prst="chevron">
            <a:avLst/>
          </a:prstGeom>
          <a:solidFill>
            <a:srgbClr val="FFC221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DAECACE-ADCE-4B7D-92DC-CA117E100821}"/>
              </a:ext>
            </a:extLst>
          </p:cNvPr>
          <p:cNvSpPr txBox="1"/>
          <p:nvPr/>
        </p:nvSpPr>
        <p:spPr>
          <a:xfrm>
            <a:off x="1623435" y="396007"/>
            <a:ext cx="4818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b="1" spc="600" dirty="0">
                <a:solidFill>
                  <a:schemeClr val="bg1">
                    <a:lumMod val="50000"/>
                  </a:schemeClr>
                </a:solidFill>
              </a:rPr>
              <a:t>BUYS </a:t>
            </a:r>
            <a:r>
              <a:rPr lang="es-MX" sz="4800" b="1" spc="600" dirty="0">
                <a:solidFill>
                  <a:srgbClr val="057EC7"/>
                </a:solidFill>
              </a:rPr>
              <a:t>STYLE</a:t>
            </a:r>
            <a:endParaRPr lang="es-PE" sz="4800" b="1" spc="600" dirty="0">
              <a:solidFill>
                <a:srgbClr val="057EC7"/>
              </a:solidFill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DF4EF68E-0BDD-F940-41AF-C9349CD56A2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736" b="32299"/>
          <a:stretch/>
        </p:blipFill>
        <p:spPr>
          <a:xfrm>
            <a:off x="598484" y="4707732"/>
            <a:ext cx="5246627" cy="178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6">
            <a:extLst>
              <a:ext uri="{FF2B5EF4-FFF2-40B4-BE49-F238E27FC236}">
                <a16:creationId xmlns:a16="http://schemas.microsoft.com/office/drawing/2014/main" id="{1B763CBD-0D9B-4526-9AD9-78FF433700E0}"/>
              </a:ext>
            </a:extLst>
          </p:cNvPr>
          <p:cNvSpPr/>
          <p:nvPr/>
        </p:nvSpPr>
        <p:spPr>
          <a:xfrm>
            <a:off x="3396000" y="3028406"/>
            <a:ext cx="5400000" cy="1657894"/>
          </a:xfrm>
          <a:prstGeom prst="rect">
            <a:avLst/>
          </a:prstGeom>
          <a:solidFill>
            <a:srgbClr val="057EC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35502EA-EA7E-4EAF-B9D9-41CDEE71BFBA}"/>
              </a:ext>
            </a:extLst>
          </p:cNvPr>
          <p:cNvSpPr txBox="1">
            <a:spLocks/>
          </p:cNvSpPr>
          <p:nvPr/>
        </p:nvSpPr>
        <p:spPr>
          <a:xfrm>
            <a:off x="3996928" y="3180806"/>
            <a:ext cx="4198145" cy="141078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PRODUCT DELIVERY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D5B3B7CF-31A8-E759-843A-99C1F4C34A0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82277" y="135624"/>
            <a:ext cx="1213723" cy="1276624"/>
            <a:chOff x="2469" y="712"/>
            <a:chExt cx="2740" cy="2882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2133FD2-CDDA-3FB4-BE1D-0CADF3BC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620"/>
              <a:ext cx="397" cy="974"/>
            </a:xfrm>
            <a:custGeom>
              <a:avLst/>
              <a:gdLst>
                <a:gd name="T0" fmla="*/ 61 w 167"/>
                <a:gd name="T1" fmla="*/ 410 h 410"/>
                <a:gd name="T2" fmla="*/ 35 w 167"/>
                <a:gd name="T3" fmla="*/ 400 h 410"/>
                <a:gd name="T4" fmla="*/ 11 w 167"/>
                <a:gd name="T5" fmla="*/ 381 h 410"/>
                <a:gd name="T6" fmla="*/ 1 w 167"/>
                <a:gd name="T7" fmla="*/ 346 h 410"/>
                <a:gd name="T8" fmla="*/ 18 w 167"/>
                <a:gd name="T9" fmla="*/ 158 h 410"/>
                <a:gd name="T10" fmla="*/ 28 w 167"/>
                <a:gd name="T11" fmla="*/ 42 h 410"/>
                <a:gd name="T12" fmla="*/ 55 w 167"/>
                <a:gd name="T13" fmla="*/ 8 h 410"/>
                <a:gd name="T14" fmla="*/ 119 w 167"/>
                <a:gd name="T15" fmla="*/ 13 h 410"/>
                <a:gd name="T16" fmla="*/ 138 w 167"/>
                <a:gd name="T17" fmla="*/ 41 h 410"/>
                <a:gd name="T18" fmla="*/ 151 w 167"/>
                <a:gd name="T19" fmla="*/ 187 h 410"/>
                <a:gd name="T20" fmla="*/ 165 w 167"/>
                <a:gd name="T21" fmla="*/ 351 h 410"/>
                <a:gd name="T22" fmla="*/ 141 w 167"/>
                <a:gd name="T23" fmla="*/ 393 h 410"/>
                <a:gd name="T24" fmla="*/ 106 w 167"/>
                <a:gd name="T25" fmla="*/ 408 h 410"/>
                <a:gd name="T26" fmla="*/ 98 w 167"/>
                <a:gd name="T27" fmla="*/ 410 h 410"/>
                <a:gd name="T28" fmla="*/ 61 w 167"/>
                <a:gd name="T29" fmla="*/ 410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7" h="410">
                  <a:moveTo>
                    <a:pt x="61" y="410"/>
                  </a:moveTo>
                  <a:cubicBezTo>
                    <a:pt x="54" y="404"/>
                    <a:pt x="43" y="404"/>
                    <a:pt x="35" y="400"/>
                  </a:cubicBezTo>
                  <a:cubicBezTo>
                    <a:pt x="26" y="394"/>
                    <a:pt x="18" y="389"/>
                    <a:pt x="11" y="381"/>
                  </a:cubicBezTo>
                  <a:cubicBezTo>
                    <a:pt x="3" y="371"/>
                    <a:pt x="0" y="360"/>
                    <a:pt x="1" y="346"/>
                  </a:cubicBezTo>
                  <a:cubicBezTo>
                    <a:pt x="7" y="284"/>
                    <a:pt x="12" y="221"/>
                    <a:pt x="18" y="158"/>
                  </a:cubicBezTo>
                  <a:cubicBezTo>
                    <a:pt x="21" y="119"/>
                    <a:pt x="25" y="80"/>
                    <a:pt x="28" y="42"/>
                  </a:cubicBezTo>
                  <a:cubicBezTo>
                    <a:pt x="30" y="24"/>
                    <a:pt x="41" y="14"/>
                    <a:pt x="55" y="8"/>
                  </a:cubicBezTo>
                  <a:cubicBezTo>
                    <a:pt x="77" y="0"/>
                    <a:pt x="99" y="1"/>
                    <a:pt x="119" y="13"/>
                  </a:cubicBezTo>
                  <a:cubicBezTo>
                    <a:pt x="130" y="19"/>
                    <a:pt x="137" y="28"/>
                    <a:pt x="138" y="41"/>
                  </a:cubicBezTo>
                  <a:cubicBezTo>
                    <a:pt x="142" y="90"/>
                    <a:pt x="147" y="139"/>
                    <a:pt x="151" y="187"/>
                  </a:cubicBezTo>
                  <a:cubicBezTo>
                    <a:pt x="156" y="242"/>
                    <a:pt x="161" y="297"/>
                    <a:pt x="165" y="351"/>
                  </a:cubicBezTo>
                  <a:cubicBezTo>
                    <a:pt x="167" y="370"/>
                    <a:pt x="155" y="383"/>
                    <a:pt x="141" y="393"/>
                  </a:cubicBezTo>
                  <a:cubicBezTo>
                    <a:pt x="131" y="401"/>
                    <a:pt x="118" y="405"/>
                    <a:pt x="106" y="408"/>
                  </a:cubicBezTo>
                  <a:cubicBezTo>
                    <a:pt x="103" y="408"/>
                    <a:pt x="100" y="408"/>
                    <a:pt x="98" y="410"/>
                  </a:cubicBezTo>
                  <a:cubicBezTo>
                    <a:pt x="85" y="410"/>
                    <a:pt x="73" y="410"/>
                    <a:pt x="61" y="41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7CA20DB-3BBD-FF36-ABA5-2E92DC440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2311"/>
              <a:ext cx="900" cy="686"/>
            </a:xfrm>
            <a:custGeom>
              <a:avLst/>
              <a:gdLst>
                <a:gd name="T0" fmla="*/ 378 w 379"/>
                <a:gd name="T1" fmla="*/ 182 h 289"/>
                <a:gd name="T2" fmla="*/ 304 w 379"/>
                <a:gd name="T3" fmla="*/ 285 h 289"/>
                <a:gd name="T4" fmla="*/ 262 w 379"/>
                <a:gd name="T5" fmla="*/ 274 h 289"/>
                <a:gd name="T6" fmla="*/ 55 w 379"/>
                <a:gd name="T7" fmla="*/ 128 h 289"/>
                <a:gd name="T8" fmla="*/ 19 w 379"/>
                <a:gd name="T9" fmla="*/ 102 h 289"/>
                <a:gd name="T10" fmla="*/ 2 w 379"/>
                <a:gd name="T11" fmla="*/ 67 h 289"/>
                <a:gd name="T12" fmla="*/ 40 w 379"/>
                <a:gd name="T13" fmla="*/ 7 h 289"/>
                <a:gd name="T14" fmla="*/ 72 w 379"/>
                <a:gd name="T15" fmla="*/ 5 h 289"/>
                <a:gd name="T16" fmla="*/ 346 w 379"/>
                <a:gd name="T17" fmla="*/ 133 h 289"/>
                <a:gd name="T18" fmla="*/ 378 w 379"/>
                <a:gd name="T19" fmla="*/ 182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9" h="289">
                  <a:moveTo>
                    <a:pt x="378" y="182"/>
                  </a:moveTo>
                  <a:cubicBezTo>
                    <a:pt x="379" y="230"/>
                    <a:pt x="344" y="276"/>
                    <a:pt x="304" y="285"/>
                  </a:cubicBezTo>
                  <a:cubicBezTo>
                    <a:pt x="287" y="289"/>
                    <a:pt x="274" y="282"/>
                    <a:pt x="262" y="274"/>
                  </a:cubicBezTo>
                  <a:cubicBezTo>
                    <a:pt x="193" y="225"/>
                    <a:pt x="124" y="177"/>
                    <a:pt x="55" y="128"/>
                  </a:cubicBezTo>
                  <a:cubicBezTo>
                    <a:pt x="43" y="120"/>
                    <a:pt x="31" y="110"/>
                    <a:pt x="19" y="102"/>
                  </a:cubicBezTo>
                  <a:cubicBezTo>
                    <a:pt x="6" y="94"/>
                    <a:pt x="0" y="82"/>
                    <a:pt x="2" y="67"/>
                  </a:cubicBezTo>
                  <a:cubicBezTo>
                    <a:pt x="4" y="41"/>
                    <a:pt x="16" y="20"/>
                    <a:pt x="40" y="7"/>
                  </a:cubicBezTo>
                  <a:cubicBezTo>
                    <a:pt x="50" y="1"/>
                    <a:pt x="61" y="0"/>
                    <a:pt x="72" y="5"/>
                  </a:cubicBezTo>
                  <a:cubicBezTo>
                    <a:pt x="163" y="48"/>
                    <a:pt x="255" y="91"/>
                    <a:pt x="346" y="133"/>
                  </a:cubicBezTo>
                  <a:cubicBezTo>
                    <a:pt x="369" y="144"/>
                    <a:pt x="377" y="162"/>
                    <a:pt x="378" y="182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3DE9056-EAE4-F38D-D12F-8648807ED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3" y="1306"/>
              <a:ext cx="905" cy="703"/>
            </a:xfrm>
            <a:custGeom>
              <a:avLst/>
              <a:gdLst>
                <a:gd name="T0" fmla="*/ 381 w 381"/>
                <a:gd name="T1" fmla="*/ 108 h 296"/>
                <a:gd name="T2" fmla="*/ 348 w 381"/>
                <a:gd name="T3" fmla="*/ 161 h 296"/>
                <a:gd name="T4" fmla="*/ 75 w 381"/>
                <a:gd name="T5" fmla="*/ 288 h 296"/>
                <a:gd name="T6" fmla="*/ 30 w 381"/>
                <a:gd name="T7" fmla="*/ 279 h 296"/>
                <a:gd name="T8" fmla="*/ 5 w 381"/>
                <a:gd name="T9" fmla="*/ 213 h 296"/>
                <a:gd name="T10" fmla="*/ 19 w 381"/>
                <a:gd name="T11" fmla="*/ 193 h 296"/>
                <a:gd name="T12" fmla="*/ 259 w 381"/>
                <a:gd name="T13" fmla="*/ 24 h 296"/>
                <a:gd name="T14" fmla="*/ 348 w 381"/>
                <a:gd name="T15" fmla="*/ 33 h 296"/>
                <a:gd name="T16" fmla="*/ 381 w 381"/>
                <a:gd name="T17" fmla="*/ 10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1" h="296">
                  <a:moveTo>
                    <a:pt x="381" y="108"/>
                  </a:moveTo>
                  <a:cubicBezTo>
                    <a:pt x="379" y="133"/>
                    <a:pt x="371" y="150"/>
                    <a:pt x="348" y="161"/>
                  </a:cubicBezTo>
                  <a:cubicBezTo>
                    <a:pt x="257" y="203"/>
                    <a:pt x="166" y="245"/>
                    <a:pt x="75" y="288"/>
                  </a:cubicBezTo>
                  <a:cubicBezTo>
                    <a:pt x="58" y="296"/>
                    <a:pt x="43" y="291"/>
                    <a:pt x="30" y="279"/>
                  </a:cubicBezTo>
                  <a:cubicBezTo>
                    <a:pt x="10" y="261"/>
                    <a:pt x="0" y="240"/>
                    <a:pt x="5" y="213"/>
                  </a:cubicBezTo>
                  <a:cubicBezTo>
                    <a:pt x="7" y="204"/>
                    <a:pt x="11" y="198"/>
                    <a:pt x="19" y="193"/>
                  </a:cubicBezTo>
                  <a:cubicBezTo>
                    <a:pt x="99" y="137"/>
                    <a:pt x="179" y="80"/>
                    <a:pt x="259" y="24"/>
                  </a:cubicBezTo>
                  <a:cubicBezTo>
                    <a:pt x="293" y="0"/>
                    <a:pt x="319" y="3"/>
                    <a:pt x="348" y="33"/>
                  </a:cubicBezTo>
                  <a:cubicBezTo>
                    <a:pt x="368" y="54"/>
                    <a:pt x="379" y="80"/>
                    <a:pt x="381" y="108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CF1A7BA-29B7-41C1-7D41-3BF67D66A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9" y="2316"/>
              <a:ext cx="905" cy="686"/>
            </a:xfrm>
            <a:custGeom>
              <a:avLst/>
              <a:gdLst>
                <a:gd name="T0" fmla="*/ 320 w 381"/>
                <a:gd name="T1" fmla="*/ 0 h 289"/>
                <a:gd name="T2" fmla="*/ 363 w 381"/>
                <a:gd name="T3" fmla="*/ 24 h 289"/>
                <a:gd name="T4" fmla="*/ 378 w 381"/>
                <a:gd name="T5" fmla="*/ 58 h 289"/>
                <a:gd name="T6" fmla="*/ 357 w 381"/>
                <a:gd name="T7" fmla="*/ 104 h 289"/>
                <a:gd name="T8" fmla="*/ 160 w 381"/>
                <a:gd name="T9" fmla="*/ 242 h 289"/>
                <a:gd name="T10" fmla="*/ 116 w 381"/>
                <a:gd name="T11" fmla="*/ 273 h 289"/>
                <a:gd name="T12" fmla="*/ 48 w 381"/>
                <a:gd name="T13" fmla="*/ 271 h 289"/>
                <a:gd name="T14" fmla="*/ 2 w 381"/>
                <a:gd name="T15" fmla="*/ 191 h 289"/>
                <a:gd name="T16" fmla="*/ 35 w 381"/>
                <a:gd name="T17" fmla="*/ 130 h 289"/>
                <a:gd name="T18" fmla="*/ 308 w 381"/>
                <a:gd name="T19" fmla="*/ 3 h 289"/>
                <a:gd name="T20" fmla="*/ 320 w 381"/>
                <a:gd name="T21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1" h="289">
                  <a:moveTo>
                    <a:pt x="320" y="0"/>
                  </a:moveTo>
                  <a:cubicBezTo>
                    <a:pt x="340" y="0"/>
                    <a:pt x="353" y="11"/>
                    <a:pt x="363" y="24"/>
                  </a:cubicBezTo>
                  <a:cubicBezTo>
                    <a:pt x="371" y="34"/>
                    <a:pt x="376" y="46"/>
                    <a:pt x="378" y="58"/>
                  </a:cubicBezTo>
                  <a:cubicBezTo>
                    <a:pt x="381" y="78"/>
                    <a:pt x="374" y="92"/>
                    <a:pt x="357" y="104"/>
                  </a:cubicBezTo>
                  <a:cubicBezTo>
                    <a:pt x="291" y="149"/>
                    <a:pt x="226" y="196"/>
                    <a:pt x="160" y="242"/>
                  </a:cubicBezTo>
                  <a:cubicBezTo>
                    <a:pt x="145" y="252"/>
                    <a:pt x="131" y="263"/>
                    <a:pt x="116" y="273"/>
                  </a:cubicBezTo>
                  <a:cubicBezTo>
                    <a:pt x="93" y="289"/>
                    <a:pt x="71" y="288"/>
                    <a:pt x="48" y="271"/>
                  </a:cubicBezTo>
                  <a:cubicBezTo>
                    <a:pt x="21" y="250"/>
                    <a:pt x="5" y="224"/>
                    <a:pt x="2" y="191"/>
                  </a:cubicBezTo>
                  <a:cubicBezTo>
                    <a:pt x="0" y="166"/>
                    <a:pt x="9" y="142"/>
                    <a:pt x="35" y="130"/>
                  </a:cubicBezTo>
                  <a:cubicBezTo>
                    <a:pt x="126" y="89"/>
                    <a:pt x="217" y="46"/>
                    <a:pt x="308" y="3"/>
                  </a:cubicBezTo>
                  <a:cubicBezTo>
                    <a:pt x="312" y="1"/>
                    <a:pt x="317" y="0"/>
                    <a:pt x="320" y="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6AF8C26-A667-D90E-53E7-2FBDF7FE8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1323"/>
              <a:ext cx="904" cy="679"/>
            </a:xfrm>
            <a:custGeom>
              <a:avLst/>
              <a:gdLst>
                <a:gd name="T0" fmla="*/ 83 w 380"/>
                <a:gd name="T1" fmla="*/ 0 h 286"/>
                <a:gd name="T2" fmla="*/ 109 w 380"/>
                <a:gd name="T3" fmla="*/ 8 h 286"/>
                <a:gd name="T4" fmla="*/ 297 w 380"/>
                <a:gd name="T5" fmla="*/ 141 h 286"/>
                <a:gd name="T6" fmla="*/ 355 w 380"/>
                <a:gd name="T7" fmla="*/ 181 h 286"/>
                <a:gd name="T8" fmla="*/ 375 w 380"/>
                <a:gd name="T9" fmla="*/ 229 h 286"/>
                <a:gd name="T10" fmla="*/ 329 w 380"/>
                <a:gd name="T11" fmla="*/ 283 h 286"/>
                <a:gd name="T12" fmla="*/ 306 w 380"/>
                <a:gd name="T13" fmla="*/ 281 h 286"/>
                <a:gd name="T14" fmla="*/ 33 w 380"/>
                <a:gd name="T15" fmla="*/ 154 h 286"/>
                <a:gd name="T16" fmla="*/ 0 w 380"/>
                <a:gd name="T17" fmla="*/ 101 h 286"/>
                <a:gd name="T18" fmla="*/ 64 w 380"/>
                <a:gd name="T19" fmla="*/ 4 h 286"/>
                <a:gd name="T20" fmla="*/ 83 w 380"/>
                <a:gd name="T2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286">
                  <a:moveTo>
                    <a:pt x="83" y="0"/>
                  </a:moveTo>
                  <a:cubicBezTo>
                    <a:pt x="93" y="1"/>
                    <a:pt x="101" y="3"/>
                    <a:pt x="109" y="8"/>
                  </a:cubicBezTo>
                  <a:cubicBezTo>
                    <a:pt x="171" y="52"/>
                    <a:pt x="234" y="97"/>
                    <a:pt x="297" y="141"/>
                  </a:cubicBezTo>
                  <a:cubicBezTo>
                    <a:pt x="316" y="154"/>
                    <a:pt x="335" y="168"/>
                    <a:pt x="355" y="181"/>
                  </a:cubicBezTo>
                  <a:cubicBezTo>
                    <a:pt x="373" y="193"/>
                    <a:pt x="380" y="209"/>
                    <a:pt x="375" y="229"/>
                  </a:cubicBezTo>
                  <a:cubicBezTo>
                    <a:pt x="369" y="255"/>
                    <a:pt x="356" y="275"/>
                    <a:pt x="329" y="283"/>
                  </a:cubicBezTo>
                  <a:cubicBezTo>
                    <a:pt x="321" y="286"/>
                    <a:pt x="313" y="285"/>
                    <a:pt x="306" y="281"/>
                  </a:cubicBezTo>
                  <a:cubicBezTo>
                    <a:pt x="215" y="239"/>
                    <a:pt x="124" y="196"/>
                    <a:pt x="33" y="154"/>
                  </a:cubicBezTo>
                  <a:cubicBezTo>
                    <a:pt x="9" y="143"/>
                    <a:pt x="0" y="125"/>
                    <a:pt x="0" y="101"/>
                  </a:cubicBezTo>
                  <a:cubicBezTo>
                    <a:pt x="0" y="61"/>
                    <a:pt x="28" y="18"/>
                    <a:pt x="64" y="4"/>
                  </a:cubicBezTo>
                  <a:cubicBezTo>
                    <a:pt x="70" y="2"/>
                    <a:pt x="77" y="1"/>
                    <a:pt x="83" y="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8AAFE8A-A265-F255-DCCA-BBF53177B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712"/>
              <a:ext cx="395" cy="986"/>
            </a:xfrm>
            <a:custGeom>
              <a:avLst/>
              <a:gdLst>
                <a:gd name="T0" fmla="*/ 11 w 166"/>
                <a:gd name="T1" fmla="*/ 32 h 415"/>
                <a:gd name="T2" fmla="*/ 108 w 166"/>
                <a:gd name="T3" fmla="*/ 6 h 415"/>
                <a:gd name="T4" fmla="*/ 124 w 166"/>
                <a:gd name="T5" fmla="*/ 11 h 415"/>
                <a:gd name="T6" fmla="*/ 165 w 166"/>
                <a:gd name="T7" fmla="*/ 53 h 415"/>
                <a:gd name="T8" fmla="*/ 164 w 166"/>
                <a:gd name="T9" fmla="*/ 73 h 415"/>
                <a:gd name="T10" fmla="*/ 148 w 166"/>
                <a:gd name="T11" fmla="*/ 254 h 415"/>
                <a:gd name="T12" fmla="*/ 138 w 166"/>
                <a:gd name="T13" fmla="*/ 375 h 415"/>
                <a:gd name="T14" fmla="*/ 122 w 166"/>
                <a:gd name="T15" fmla="*/ 400 h 415"/>
                <a:gd name="T16" fmla="*/ 45 w 166"/>
                <a:gd name="T17" fmla="*/ 400 h 415"/>
                <a:gd name="T18" fmla="*/ 29 w 166"/>
                <a:gd name="T19" fmla="*/ 375 h 415"/>
                <a:gd name="T20" fmla="*/ 17 w 166"/>
                <a:gd name="T21" fmla="*/ 246 h 415"/>
                <a:gd name="T22" fmla="*/ 11 w 166"/>
                <a:gd name="T23" fmla="*/ 180 h 415"/>
                <a:gd name="T24" fmla="*/ 1 w 166"/>
                <a:gd name="T25" fmla="*/ 63 h 415"/>
                <a:gd name="T26" fmla="*/ 11 w 166"/>
                <a:gd name="T27" fmla="*/ 32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415">
                  <a:moveTo>
                    <a:pt x="11" y="32"/>
                  </a:moveTo>
                  <a:cubicBezTo>
                    <a:pt x="38" y="4"/>
                    <a:pt x="72" y="0"/>
                    <a:pt x="108" y="6"/>
                  </a:cubicBezTo>
                  <a:cubicBezTo>
                    <a:pt x="114" y="7"/>
                    <a:pt x="119" y="10"/>
                    <a:pt x="124" y="11"/>
                  </a:cubicBezTo>
                  <a:cubicBezTo>
                    <a:pt x="143" y="20"/>
                    <a:pt x="159" y="32"/>
                    <a:pt x="165" y="53"/>
                  </a:cubicBezTo>
                  <a:cubicBezTo>
                    <a:pt x="166" y="60"/>
                    <a:pt x="165" y="67"/>
                    <a:pt x="164" y="73"/>
                  </a:cubicBezTo>
                  <a:cubicBezTo>
                    <a:pt x="159" y="133"/>
                    <a:pt x="154" y="194"/>
                    <a:pt x="148" y="254"/>
                  </a:cubicBezTo>
                  <a:cubicBezTo>
                    <a:pt x="145" y="294"/>
                    <a:pt x="141" y="335"/>
                    <a:pt x="138" y="375"/>
                  </a:cubicBezTo>
                  <a:cubicBezTo>
                    <a:pt x="137" y="386"/>
                    <a:pt x="131" y="394"/>
                    <a:pt x="122" y="400"/>
                  </a:cubicBezTo>
                  <a:cubicBezTo>
                    <a:pt x="96" y="414"/>
                    <a:pt x="71" y="415"/>
                    <a:pt x="45" y="400"/>
                  </a:cubicBezTo>
                  <a:cubicBezTo>
                    <a:pt x="36" y="395"/>
                    <a:pt x="30" y="386"/>
                    <a:pt x="29" y="375"/>
                  </a:cubicBezTo>
                  <a:cubicBezTo>
                    <a:pt x="24" y="332"/>
                    <a:pt x="21" y="289"/>
                    <a:pt x="17" y="246"/>
                  </a:cubicBezTo>
                  <a:cubicBezTo>
                    <a:pt x="15" y="224"/>
                    <a:pt x="13" y="202"/>
                    <a:pt x="11" y="180"/>
                  </a:cubicBezTo>
                  <a:cubicBezTo>
                    <a:pt x="8" y="141"/>
                    <a:pt x="4" y="102"/>
                    <a:pt x="1" y="63"/>
                  </a:cubicBezTo>
                  <a:cubicBezTo>
                    <a:pt x="0" y="51"/>
                    <a:pt x="4" y="41"/>
                    <a:pt x="11" y="32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DCAD2D8E-DC2F-D9C1-D02C-A701CAF68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" y="2905"/>
              <a:ext cx="152" cy="147"/>
            </a:xfrm>
            <a:custGeom>
              <a:avLst/>
              <a:gdLst>
                <a:gd name="T0" fmla="*/ 33 w 64"/>
                <a:gd name="T1" fmla="*/ 62 h 62"/>
                <a:gd name="T2" fmla="*/ 0 w 64"/>
                <a:gd name="T3" fmla="*/ 31 h 62"/>
                <a:gd name="T4" fmla="*/ 32 w 64"/>
                <a:gd name="T5" fmla="*/ 0 h 62"/>
                <a:gd name="T6" fmla="*/ 64 w 64"/>
                <a:gd name="T7" fmla="*/ 31 h 62"/>
                <a:gd name="T8" fmla="*/ 33 w 64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2">
                  <a:moveTo>
                    <a:pt x="33" y="62"/>
                  </a:moveTo>
                  <a:cubicBezTo>
                    <a:pt x="15" y="62"/>
                    <a:pt x="0" y="48"/>
                    <a:pt x="0" y="31"/>
                  </a:cubicBezTo>
                  <a:cubicBezTo>
                    <a:pt x="0" y="13"/>
                    <a:pt x="14" y="0"/>
                    <a:pt x="32" y="0"/>
                  </a:cubicBezTo>
                  <a:cubicBezTo>
                    <a:pt x="50" y="0"/>
                    <a:pt x="64" y="13"/>
                    <a:pt x="64" y="31"/>
                  </a:cubicBezTo>
                  <a:cubicBezTo>
                    <a:pt x="64" y="47"/>
                    <a:pt x="50" y="61"/>
                    <a:pt x="33" y="62"/>
                  </a:cubicBezTo>
                  <a:close/>
                </a:path>
              </a:pathLst>
            </a:custGeom>
            <a:solidFill>
              <a:srgbClr val="FCC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94ACE58-48DF-70FC-B671-2F58E53E9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8" y="2921"/>
              <a:ext cx="110" cy="112"/>
            </a:xfrm>
            <a:custGeom>
              <a:avLst/>
              <a:gdLst>
                <a:gd name="T0" fmla="*/ 46 w 46"/>
                <a:gd name="T1" fmla="*/ 24 h 47"/>
                <a:gd name="T2" fmla="*/ 22 w 46"/>
                <a:gd name="T3" fmla="*/ 47 h 47"/>
                <a:gd name="T4" fmla="*/ 0 w 46"/>
                <a:gd name="T5" fmla="*/ 24 h 47"/>
                <a:gd name="T6" fmla="*/ 23 w 46"/>
                <a:gd name="T7" fmla="*/ 0 h 47"/>
                <a:gd name="T8" fmla="*/ 46 w 46"/>
                <a:gd name="T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7">
                  <a:moveTo>
                    <a:pt x="46" y="24"/>
                  </a:moveTo>
                  <a:cubicBezTo>
                    <a:pt x="45" y="37"/>
                    <a:pt x="35" y="47"/>
                    <a:pt x="22" y="47"/>
                  </a:cubicBezTo>
                  <a:cubicBezTo>
                    <a:pt x="10" y="47"/>
                    <a:pt x="0" y="36"/>
                    <a:pt x="0" y="24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8AE0350D-6946-D180-549A-1CF4BC887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936"/>
              <a:ext cx="65" cy="76"/>
            </a:xfrm>
            <a:custGeom>
              <a:avLst/>
              <a:gdLst>
                <a:gd name="T0" fmla="*/ 6 w 27"/>
                <a:gd name="T1" fmla="*/ 2 h 32"/>
                <a:gd name="T2" fmla="*/ 20 w 27"/>
                <a:gd name="T3" fmla="*/ 3 h 32"/>
                <a:gd name="T4" fmla="*/ 25 w 27"/>
                <a:gd name="T5" fmla="*/ 12 h 32"/>
                <a:gd name="T6" fmla="*/ 24 w 27"/>
                <a:gd name="T7" fmla="*/ 26 h 32"/>
                <a:gd name="T8" fmla="*/ 22 w 27"/>
                <a:gd name="T9" fmla="*/ 31 h 32"/>
                <a:gd name="T10" fmla="*/ 17 w 27"/>
                <a:gd name="T11" fmla="*/ 29 h 32"/>
                <a:gd name="T12" fmla="*/ 10 w 27"/>
                <a:gd name="T13" fmla="*/ 22 h 32"/>
                <a:gd name="T14" fmla="*/ 6 w 27"/>
                <a:gd name="T15" fmla="*/ 30 h 32"/>
                <a:gd name="T16" fmla="*/ 2 w 27"/>
                <a:gd name="T17" fmla="*/ 31 h 32"/>
                <a:gd name="T18" fmla="*/ 1 w 27"/>
                <a:gd name="T19" fmla="*/ 8 h 32"/>
                <a:gd name="T20" fmla="*/ 6 w 27"/>
                <a:gd name="T21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32">
                  <a:moveTo>
                    <a:pt x="6" y="2"/>
                  </a:moveTo>
                  <a:cubicBezTo>
                    <a:pt x="11" y="0"/>
                    <a:pt x="16" y="1"/>
                    <a:pt x="20" y="3"/>
                  </a:cubicBezTo>
                  <a:cubicBezTo>
                    <a:pt x="24" y="5"/>
                    <a:pt x="27" y="8"/>
                    <a:pt x="25" y="12"/>
                  </a:cubicBezTo>
                  <a:cubicBezTo>
                    <a:pt x="22" y="17"/>
                    <a:pt x="23" y="22"/>
                    <a:pt x="24" y="26"/>
                  </a:cubicBezTo>
                  <a:cubicBezTo>
                    <a:pt x="24" y="28"/>
                    <a:pt x="24" y="30"/>
                    <a:pt x="22" y="31"/>
                  </a:cubicBezTo>
                  <a:cubicBezTo>
                    <a:pt x="20" y="32"/>
                    <a:pt x="18" y="32"/>
                    <a:pt x="17" y="29"/>
                  </a:cubicBezTo>
                  <a:cubicBezTo>
                    <a:pt x="16" y="25"/>
                    <a:pt x="14" y="22"/>
                    <a:pt x="10" y="22"/>
                  </a:cubicBezTo>
                  <a:cubicBezTo>
                    <a:pt x="4" y="22"/>
                    <a:pt x="8" y="28"/>
                    <a:pt x="6" y="30"/>
                  </a:cubicBezTo>
                  <a:cubicBezTo>
                    <a:pt x="5" y="31"/>
                    <a:pt x="3" y="31"/>
                    <a:pt x="2" y="31"/>
                  </a:cubicBezTo>
                  <a:cubicBezTo>
                    <a:pt x="0" y="24"/>
                    <a:pt x="2" y="16"/>
                    <a:pt x="1" y="8"/>
                  </a:cubicBezTo>
                  <a:cubicBezTo>
                    <a:pt x="1" y="4"/>
                    <a:pt x="4" y="4"/>
                    <a:pt x="6" y="2"/>
                  </a:cubicBezTo>
                  <a:close/>
                </a:path>
              </a:pathLst>
            </a:custGeom>
            <a:solidFill>
              <a:srgbClr val="FDC0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9589CC0-2326-FD80-AA96-77E20396C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" y="2940"/>
              <a:ext cx="19" cy="69"/>
            </a:xfrm>
            <a:custGeom>
              <a:avLst/>
              <a:gdLst>
                <a:gd name="T0" fmla="*/ 8 w 8"/>
                <a:gd name="T1" fmla="*/ 0 h 29"/>
                <a:gd name="T2" fmla="*/ 4 w 8"/>
                <a:gd name="T3" fmla="*/ 18 h 29"/>
                <a:gd name="T4" fmla="*/ 4 w 8"/>
                <a:gd name="T5" fmla="*/ 29 h 29"/>
                <a:gd name="T6" fmla="*/ 3 w 8"/>
                <a:gd name="T7" fmla="*/ 3 h 29"/>
                <a:gd name="T8" fmla="*/ 8 w 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9">
                  <a:moveTo>
                    <a:pt x="8" y="0"/>
                  </a:moveTo>
                  <a:cubicBezTo>
                    <a:pt x="2" y="5"/>
                    <a:pt x="5" y="12"/>
                    <a:pt x="4" y="18"/>
                  </a:cubicBezTo>
                  <a:cubicBezTo>
                    <a:pt x="4" y="22"/>
                    <a:pt x="4" y="25"/>
                    <a:pt x="4" y="29"/>
                  </a:cubicBezTo>
                  <a:cubicBezTo>
                    <a:pt x="0" y="21"/>
                    <a:pt x="2" y="12"/>
                    <a:pt x="3" y="3"/>
                  </a:cubicBezTo>
                  <a:cubicBezTo>
                    <a:pt x="3" y="1"/>
                    <a:pt x="6" y="0"/>
                    <a:pt x="8" y="0"/>
                  </a:cubicBezTo>
                  <a:close/>
                </a:path>
              </a:pathLst>
            </a:custGeom>
            <a:solidFill>
              <a:srgbClr val="FCC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2F94670-A27E-9BBD-82AF-889611F54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1" y="2955"/>
              <a:ext cx="24" cy="19"/>
            </a:xfrm>
            <a:custGeom>
              <a:avLst/>
              <a:gdLst>
                <a:gd name="T0" fmla="*/ 10 w 10"/>
                <a:gd name="T1" fmla="*/ 3 h 8"/>
                <a:gd name="T2" fmla="*/ 6 w 10"/>
                <a:gd name="T3" fmla="*/ 8 h 8"/>
                <a:gd name="T4" fmla="*/ 0 w 10"/>
                <a:gd name="T5" fmla="*/ 4 h 8"/>
                <a:gd name="T6" fmla="*/ 4 w 10"/>
                <a:gd name="T7" fmla="*/ 0 h 8"/>
                <a:gd name="T8" fmla="*/ 10 w 10"/>
                <a:gd name="T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10" y="3"/>
                  </a:moveTo>
                  <a:cubicBezTo>
                    <a:pt x="10" y="6"/>
                    <a:pt x="8" y="8"/>
                    <a:pt x="6" y="8"/>
                  </a:cubicBezTo>
                  <a:cubicBezTo>
                    <a:pt x="3" y="8"/>
                    <a:pt x="0" y="8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1"/>
                    <a:pt x="10" y="3"/>
                  </a:cubicBezTo>
                  <a:close/>
                </a:path>
              </a:pathLst>
            </a:custGeom>
            <a:solidFill>
              <a:srgbClr val="FEEA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2E26165-5C17-6B26-8B1B-6E5A858D9985}"/>
              </a:ext>
            </a:extLst>
          </p:cNvPr>
          <p:cNvSpPr txBox="1"/>
          <p:nvPr/>
        </p:nvSpPr>
        <p:spPr>
          <a:xfrm>
            <a:off x="3116935" y="211824"/>
            <a:ext cx="45093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WALMART</a:t>
            </a:r>
            <a:endParaRPr lang="es-PE" sz="6600" b="1" dirty="0">
              <a:solidFill>
                <a:schemeClr val="bg1"/>
              </a:solidFill>
            </a:endParaRPr>
          </a:p>
        </p:txBody>
      </p:sp>
      <p:sp>
        <p:nvSpPr>
          <p:cNvPr id="19" name="Flecha: cheurón 18">
            <a:extLst>
              <a:ext uri="{FF2B5EF4-FFF2-40B4-BE49-F238E27FC236}">
                <a16:creationId xmlns:a16="http://schemas.microsoft.com/office/drawing/2014/main" id="{8F5332EF-DCA4-CCA1-476D-52D5C539601F}"/>
              </a:ext>
            </a:extLst>
          </p:cNvPr>
          <p:cNvSpPr/>
          <p:nvPr/>
        </p:nvSpPr>
        <p:spPr>
          <a:xfrm>
            <a:off x="3762820" y="3496405"/>
            <a:ext cx="473681" cy="648591"/>
          </a:xfrm>
          <a:prstGeom prst="chevron">
            <a:avLst/>
          </a:prstGeom>
          <a:solidFill>
            <a:srgbClr val="FFC2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20" name="Flecha: cheurón 19">
            <a:extLst>
              <a:ext uri="{FF2B5EF4-FFF2-40B4-BE49-F238E27FC236}">
                <a16:creationId xmlns:a16="http://schemas.microsoft.com/office/drawing/2014/main" id="{ABB93076-D9E6-FD1E-75DB-7C03C24D7F18}"/>
              </a:ext>
            </a:extLst>
          </p:cNvPr>
          <p:cNvSpPr/>
          <p:nvPr/>
        </p:nvSpPr>
        <p:spPr>
          <a:xfrm>
            <a:off x="4160300" y="3495400"/>
            <a:ext cx="473681" cy="648591"/>
          </a:xfrm>
          <a:prstGeom prst="chevron">
            <a:avLst/>
          </a:prstGeom>
          <a:solidFill>
            <a:srgbClr val="FFC221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CEEB8444-8C09-C42B-BEF5-906710AD1D88}"/>
              </a:ext>
            </a:extLst>
          </p:cNvPr>
          <p:cNvGrpSpPr/>
          <p:nvPr/>
        </p:nvGrpSpPr>
        <p:grpSpPr>
          <a:xfrm flipH="1">
            <a:off x="7494788" y="3495400"/>
            <a:ext cx="871161" cy="649596"/>
            <a:chOff x="3915220" y="3647800"/>
            <a:chExt cx="871161" cy="649596"/>
          </a:xfrm>
        </p:grpSpPr>
        <p:sp>
          <p:nvSpPr>
            <p:cNvPr id="21" name="Flecha: cheurón 20">
              <a:extLst>
                <a:ext uri="{FF2B5EF4-FFF2-40B4-BE49-F238E27FC236}">
                  <a16:creationId xmlns:a16="http://schemas.microsoft.com/office/drawing/2014/main" id="{F80BCDFC-BBA1-15E8-8EB4-CC1A144A70B3}"/>
                </a:ext>
              </a:extLst>
            </p:cNvPr>
            <p:cNvSpPr/>
            <p:nvPr/>
          </p:nvSpPr>
          <p:spPr>
            <a:xfrm>
              <a:off x="3915220" y="3648805"/>
              <a:ext cx="473681" cy="648591"/>
            </a:xfrm>
            <a:prstGeom prst="chevron">
              <a:avLst/>
            </a:prstGeom>
            <a:solidFill>
              <a:srgbClr val="FFC2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22" name="Flecha: cheurón 21">
              <a:extLst>
                <a:ext uri="{FF2B5EF4-FFF2-40B4-BE49-F238E27FC236}">
                  <a16:creationId xmlns:a16="http://schemas.microsoft.com/office/drawing/2014/main" id="{5CC02C62-9F53-9051-74E7-14DD23E4B6FD}"/>
                </a:ext>
              </a:extLst>
            </p:cNvPr>
            <p:cNvSpPr/>
            <p:nvPr/>
          </p:nvSpPr>
          <p:spPr>
            <a:xfrm>
              <a:off x="4312700" y="3647800"/>
              <a:ext cx="473681" cy="648591"/>
            </a:xfrm>
            <a:prstGeom prst="chevron">
              <a:avLst/>
            </a:prstGeom>
            <a:solidFill>
              <a:srgbClr val="FFC221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Marcador de posición de imagen 32">
            <a:extLst>
              <a:ext uri="{FF2B5EF4-FFF2-40B4-BE49-F238E27FC236}">
                <a16:creationId xmlns:a16="http://schemas.microsoft.com/office/drawing/2014/main" id="{1207C60A-3CA2-397E-97C7-5232CBB985F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7" b="6837"/>
          <a:stretch>
            <a:fillRect/>
          </a:stretch>
        </p:blipFill>
        <p:spPr/>
      </p:pic>
      <p:pic>
        <p:nvPicPr>
          <p:cNvPr id="39" name="Marcador de posición de imagen 38">
            <a:extLst>
              <a:ext uri="{FF2B5EF4-FFF2-40B4-BE49-F238E27FC236}">
                <a16:creationId xmlns:a16="http://schemas.microsoft.com/office/drawing/2014/main" id="{3FDC2F59-070E-E8F5-7DF7-C41EE900608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0" b="5430"/>
          <a:stretch>
            <a:fillRect/>
          </a:stretch>
        </p:blipFill>
        <p:spPr/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84C1F16-4A70-4AA7-8880-BC96F59DD7AB}"/>
              </a:ext>
            </a:extLst>
          </p:cNvPr>
          <p:cNvGrpSpPr/>
          <p:nvPr/>
        </p:nvGrpSpPr>
        <p:grpSpPr>
          <a:xfrm>
            <a:off x="5663981" y="1733515"/>
            <a:ext cx="873587" cy="1535720"/>
            <a:chOff x="7182034" y="5192864"/>
            <a:chExt cx="825553" cy="1451279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3640AA1D-26C4-4C55-98EE-7ED4AAA3FA44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6" name="Rounded Rectangle 4">
                <a:extLst>
                  <a:ext uri="{FF2B5EF4-FFF2-40B4-BE49-F238E27FC236}">
                    <a16:creationId xmlns:a16="http://schemas.microsoft.com/office/drawing/2014/main" id="{DD22D08D-AE3F-497F-9657-BB575D749FE4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47494150-75EA-49BE-B0B8-4530F946266D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7F36DB3A-4600-49FD-B637-0D6E59BE7BEC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9" name="Oval 7">
                  <a:extLst>
                    <a:ext uri="{FF2B5EF4-FFF2-40B4-BE49-F238E27FC236}">
                      <a16:creationId xmlns:a16="http://schemas.microsoft.com/office/drawing/2014/main" id="{C9DD2A03-25F3-4614-8412-61BD1F3577B5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0" name="Rounded Rectangle 8">
                  <a:extLst>
                    <a:ext uri="{FF2B5EF4-FFF2-40B4-BE49-F238E27FC236}">
                      <a16:creationId xmlns:a16="http://schemas.microsoft.com/office/drawing/2014/main" id="{7DFE296F-7F38-469E-8118-7AA1F23B1426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88E863E-28ED-48CF-B1EE-CA47A17E8C1E}"/>
                </a:ext>
              </a:extLst>
            </p:cNvPr>
            <p:cNvSpPr/>
            <p:nvPr/>
          </p:nvSpPr>
          <p:spPr>
            <a:xfrm>
              <a:off x="7230871" y="5344413"/>
              <a:ext cx="734603" cy="1149173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56FD932-6161-4034-9E5D-E5359082317B}"/>
                </a:ext>
              </a:extLst>
            </p:cNvPr>
            <p:cNvSpPr/>
            <p:nvPr/>
          </p:nvSpPr>
          <p:spPr>
            <a:xfrm>
              <a:off x="7360030" y="5363794"/>
              <a:ext cx="604560" cy="1111721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28D1F6-74CB-4464-B58A-DA629BFA83A5}"/>
              </a:ext>
            </a:extLst>
          </p:cNvPr>
          <p:cNvSpPr/>
          <p:nvPr/>
        </p:nvSpPr>
        <p:spPr>
          <a:xfrm rot="18900000">
            <a:off x="3978861" y="3866355"/>
            <a:ext cx="721670" cy="721670"/>
          </a:xfrm>
          <a:prstGeom prst="roundRect">
            <a:avLst/>
          </a:prstGeom>
          <a:solidFill>
            <a:srgbClr val="057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846B12-3564-4573-B006-89654EFE1A23}"/>
              </a:ext>
            </a:extLst>
          </p:cNvPr>
          <p:cNvSpPr/>
          <p:nvPr/>
        </p:nvSpPr>
        <p:spPr>
          <a:xfrm rot="18900000">
            <a:off x="5743189" y="3866355"/>
            <a:ext cx="721670" cy="721670"/>
          </a:xfrm>
          <a:prstGeom prst="roundRect">
            <a:avLst/>
          </a:prstGeom>
          <a:solidFill>
            <a:srgbClr val="0465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E538DD-44E3-4043-97B5-9EBEFBCB1909}"/>
              </a:ext>
            </a:extLst>
          </p:cNvPr>
          <p:cNvSpPr/>
          <p:nvPr/>
        </p:nvSpPr>
        <p:spPr>
          <a:xfrm rot="18900000">
            <a:off x="7507516" y="3866355"/>
            <a:ext cx="721670" cy="721670"/>
          </a:xfrm>
          <a:prstGeom prst="roundRect">
            <a:avLst/>
          </a:prstGeom>
          <a:solidFill>
            <a:srgbClr val="057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Isosceles Triangle 41">
            <a:extLst>
              <a:ext uri="{FF2B5EF4-FFF2-40B4-BE49-F238E27FC236}">
                <a16:creationId xmlns:a16="http://schemas.microsoft.com/office/drawing/2014/main" id="{B5CAF8FC-D27E-4DAC-BCF2-D7B57395B361}"/>
              </a:ext>
            </a:extLst>
          </p:cNvPr>
          <p:cNvSpPr/>
          <p:nvPr/>
        </p:nvSpPr>
        <p:spPr>
          <a:xfrm>
            <a:off x="7749128" y="4055932"/>
            <a:ext cx="238449" cy="342518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Donut 15">
            <a:extLst>
              <a:ext uri="{FF2B5EF4-FFF2-40B4-BE49-F238E27FC236}">
                <a16:creationId xmlns:a16="http://schemas.microsoft.com/office/drawing/2014/main" id="{E2B7DCDD-2B5D-423F-B8A7-E0356129D478}"/>
              </a:ext>
            </a:extLst>
          </p:cNvPr>
          <p:cNvSpPr/>
          <p:nvPr/>
        </p:nvSpPr>
        <p:spPr>
          <a:xfrm>
            <a:off x="5911388" y="4035894"/>
            <a:ext cx="385272" cy="38259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F723BF5D-AE0A-4D17-99C1-482C4BBE0C42}"/>
              </a:ext>
            </a:extLst>
          </p:cNvPr>
          <p:cNvSpPr/>
          <p:nvPr/>
        </p:nvSpPr>
        <p:spPr>
          <a:xfrm>
            <a:off x="4175308" y="4077161"/>
            <a:ext cx="328778" cy="300061"/>
          </a:xfrm>
          <a:custGeom>
            <a:avLst/>
            <a:gdLst/>
            <a:ahLst/>
            <a:cxnLst/>
            <a:rect l="l" t="t" r="r" b="b"/>
            <a:pathLst>
              <a:path w="3912285" h="3570584">
                <a:moveTo>
                  <a:pt x="1735286" y="1923802"/>
                </a:moveTo>
                <a:cubicBezTo>
                  <a:pt x="1696807" y="1923802"/>
                  <a:pt x="1665614" y="1954995"/>
                  <a:pt x="1665614" y="1993474"/>
                </a:cubicBezTo>
                <a:lnTo>
                  <a:pt x="1665614" y="2272151"/>
                </a:lnTo>
                <a:cubicBezTo>
                  <a:pt x="1665614" y="2310630"/>
                  <a:pt x="1696807" y="2341823"/>
                  <a:pt x="1735286" y="2341823"/>
                </a:cubicBezTo>
                <a:lnTo>
                  <a:pt x="2120746" y="2341823"/>
                </a:lnTo>
                <a:cubicBezTo>
                  <a:pt x="2159225" y="2341823"/>
                  <a:pt x="2190418" y="2310630"/>
                  <a:pt x="2190418" y="2272151"/>
                </a:cubicBezTo>
                <a:lnTo>
                  <a:pt x="2190418" y="1993474"/>
                </a:lnTo>
                <a:cubicBezTo>
                  <a:pt x="2190418" y="1954995"/>
                  <a:pt x="2159225" y="1923802"/>
                  <a:pt x="2120746" y="1923802"/>
                </a:cubicBezTo>
                <a:close/>
                <a:moveTo>
                  <a:pt x="1562868" y="288032"/>
                </a:moveTo>
                <a:cubicBezTo>
                  <a:pt x="1509767" y="288032"/>
                  <a:pt x="1466720" y="331079"/>
                  <a:pt x="1466720" y="384180"/>
                </a:cubicBezTo>
                <a:lnTo>
                  <a:pt x="1466720" y="665962"/>
                </a:lnTo>
                <a:lnTo>
                  <a:pt x="2398596" y="665962"/>
                </a:lnTo>
                <a:lnTo>
                  <a:pt x="2398596" y="384180"/>
                </a:lnTo>
                <a:cubicBezTo>
                  <a:pt x="2398596" y="331079"/>
                  <a:pt x="2355549" y="288032"/>
                  <a:pt x="2302448" y="288032"/>
                </a:cubicBezTo>
                <a:close/>
                <a:moveTo>
                  <a:pt x="1328618" y="0"/>
                </a:moveTo>
                <a:lnTo>
                  <a:pt x="2528746" y="0"/>
                </a:lnTo>
                <a:cubicBezTo>
                  <a:pt x="2614913" y="0"/>
                  <a:pt x="2684766" y="69853"/>
                  <a:pt x="2684766" y="156020"/>
                </a:cubicBezTo>
                <a:lnTo>
                  <a:pt x="2684766" y="665962"/>
                </a:lnTo>
                <a:lnTo>
                  <a:pt x="3428172" y="665962"/>
                </a:lnTo>
                <a:cubicBezTo>
                  <a:pt x="3695540" y="665962"/>
                  <a:pt x="3912285" y="882707"/>
                  <a:pt x="3912285" y="1150075"/>
                </a:cubicBezTo>
                <a:lnTo>
                  <a:pt x="3912285" y="2061141"/>
                </a:lnTo>
                <a:lnTo>
                  <a:pt x="2398595" y="2061141"/>
                </a:lnTo>
                <a:lnTo>
                  <a:pt x="2398595" y="2204482"/>
                </a:lnTo>
                <a:lnTo>
                  <a:pt x="3912285" y="2204482"/>
                </a:lnTo>
                <a:lnTo>
                  <a:pt x="3912285" y="3086471"/>
                </a:lnTo>
                <a:cubicBezTo>
                  <a:pt x="3912285" y="3353839"/>
                  <a:pt x="3695540" y="3570584"/>
                  <a:pt x="3428172" y="3570584"/>
                </a:cubicBezTo>
                <a:lnTo>
                  <a:pt x="484113" y="3570584"/>
                </a:lnTo>
                <a:cubicBezTo>
                  <a:pt x="216745" y="3570584"/>
                  <a:pt x="0" y="3353839"/>
                  <a:pt x="0" y="3086471"/>
                </a:cubicBezTo>
                <a:lnTo>
                  <a:pt x="0" y="2204482"/>
                </a:lnTo>
                <a:lnTo>
                  <a:pt x="1495037" y="2204482"/>
                </a:lnTo>
                <a:lnTo>
                  <a:pt x="1495037" y="2061141"/>
                </a:lnTo>
                <a:lnTo>
                  <a:pt x="0" y="2061141"/>
                </a:lnTo>
                <a:lnTo>
                  <a:pt x="0" y="1150075"/>
                </a:lnTo>
                <a:cubicBezTo>
                  <a:pt x="0" y="882707"/>
                  <a:pt x="216745" y="665962"/>
                  <a:pt x="484113" y="665962"/>
                </a:cubicBezTo>
                <a:lnTo>
                  <a:pt x="1172598" y="665962"/>
                </a:lnTo>
                <a:lnTo>
                  <a:pt x="1172598" y="156020"/>
                </a:lnTo>
                <a:cubicBezTo>
                  <a:pt x="1172598" y="69853"/>
                  <a:pt x="1242451" y="0"/>
                  <a:pt x="13286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60E11F-44A3-4207-9A48-45D4DA6CC9E6}"/>
              </a:ext>
            </a:extLst>
          </p:cNvPr>
          <p:cNvGrpSpPr/>
          <p:nvPr/>
        </p:nvGrpSpPr>
        <p:grpSpPr>
          <a:xfrm>
            <a:off x="3453775" y="4926117"/>
            <a:ext cx="1765712" cy="1444325"/>
            <a:chOff x="2079598" y="4257726"/>
            <a:chExt cx="2262901" cy="144432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FCE0B1-36EB-4529-9206-4A80460A6D3E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D1E051-DBBF-4522-AA5B-6EF89484AEBE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640351-702C-4F33-8DE8-727AB61FAB82}"/>
              </a:ext>
            </a:extLst>
          </p:cNvPr>
          <p:cNvGrpSpPr/>
          <p:nvPr/>
        </p:nvGrpSpPr>
        <p:grpSpPr>
          <a:xfrm>
            <a:off x="5220770" y="4926117"/>
            <a:ext cx="1765712" cy="1444325"/>
            <a:chOff x="2079598" y="4257726"/>
            <a:chExt cx="2262901" cy="144432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45A9A5-85E1-4740-9BF4-CA80E140D667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85EB96-D1D1-4098-BBED-1FFC8901098F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33F42C-284C-40B5-8F1E-76F6D1F49BBE}"/>
              </a:ext>
            </a:extLst>
          </p:cNvPr>
          <p:cNvGrpSpPr/>
          <p:nvPr/>
        </p:nvGrpSpPr>
        <p:grpSpPr>
          <a:xfrm>
            <a:off x="6987764" y="4926117"/>
            <a:ext cx="1765712" cy="1444325"/>
            <a:chOff x="2079598" y="4257726"/>
            <a:chExt cx="2262901" cy="144432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E8EA12-EED3-4607-831E-FC8142745B50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92CEE6-E652-41B2-99FC-B7599F5EF9C0}"/>
                </a:ext>
              </a:extLst>
            </p:cNvPr>
            <p:cNvSpPr txBox="1"/>
            <p:nvPr/>
          </p:nvSpPr>
          <p:spPr>
            <a:xfrm>
              <a:off x="2079598" y="4257726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DF29712-1F9E-4127-8825-1688CE8E9D09}"/>
              </a:ext>
            </a:extLst>
          </p:cNvPr>
          <p:cNvSpPr txBox="1"/>
          <p:nvPr/>
        </p:nvSpPr>
        <p:spPr>
          <a:xfrm>
            <a:off x="9711888" y="2527896"/>
            <a:ext cx="2101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Mobile app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A8A45A-0477-4BF2-A570-B2A1E28D82AE}"/>
              </a:ext>
            </a:extLst>
          </p:cNvPr>
          <p:cNvSpPr txBox="1"/>
          <p:nvPr/>
        </p:nvSpPr>
        <p:spPr>
          <a:xfrm>
            <a:off x="9726074" y="3877889"/>
            <a:ext cx="2233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100% Safe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fast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modern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E40A2E-01F9-4D84-9566-8B4A3FEF0C5A}"/>
              </a:ext>
            </a:extLst>
          </p:cNvPr>
          <p:cNvSpPr txBox="1"/>
          <p:nvPr/>
        </p:nvSpPr>
        <p:spPr>
          <a:xfrm>
            <a:off x="731347" y="3990761"/>
            <a:ext cx="235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300" dirty="0">
                <a:solidFill>
                  <a:schemeClr val="bg1"/>
                </a:solidFill>
                <a:cs typeface="Arial" pitchFamily="34" charset="0"/>
              </a:rPr>
              <a:t>INSERT YOUR DESCRIPTION</a:t>
            </a:r>
            <a:endParaRPr lang="ko-KR" altLang="en-US" sz="1600" spc="3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514E21-5FA4-414F-9750-6BC71BD6A522}"/>
              </a:ext>
            </a:extLst>
          </p:cNvPr>
          <p:cNvSpPr txBox="1"/>
          <p:nvPr/>
        </p:nvSpPr>
        <p:spPr>
          <a:xfrm>
            <a:off x="731347" y="2662189"/>
            <a:ext cx="2694748" cy="1280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Payment methods</a:t>
            </a:r>
          </a:p>
        </p:txBody>
      </p:sp>
      <p:pic>
        <p:nvPicPr>
          <p:cNvPr id="41" name="Marcador de posición de imagen 40">
            <a:extLst>
              <a:ext uri="{FF2B5EF4-FFF2-40B4-BE49-F238E27FC236}">
                <a16:creationId xmlns:a16="http://schemas.microsoft.com/office/drawing/2014/main" id="{F5F964AB-3B1E-DEA5-A513-6657DE7A254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3" r="28253"/>
          <a:stretch>
            <a:fillRect/>
          </a:stretch>
        </p:blipFill>
        <p:spPr>
          <a:xfrm>
            <a:off x="5707411" y="1882721"/>
            <a:ext cx="793286" cy="1216036"/>
          </a:xfrm>
        </p:spPr>
      </p:pic>
      <p:grpSp>
        <p:nvGrpSpPr>
          <p:cNvPr id="44" name="Grupo 43">
            <a:extLst>
              <a:ext uri="{FF2B5EF4-FFF2-40B4-BE49-F238E27FC236}">
                <a16:creationId xmlns:a16="http://schemas.microsoft.com/office/drawing/2014/main" id="{B1C1C6ED-D97A-744E-D21E-3872D24194AD}"/>
              </a:ext>
            </a:extLst>
          </p:cNvPr>
          <p:cNvGrpSpPr/>
          <p:nvPr/>
        </p:nvGrpSpPr>
        <p:grpSpPr>
          <a:xfrm>
            <a:off x="100713" y="3068301"/>
            <a:ext cx="662560" cy="494049"/>
            <a:chOff x="215012" y="3068301"/>
            <a:chExt cx="871161" cy="649596"/>
          </a:xfrm>
        </p:grpSpPr>
        <p:sp>
          <p:nvSpPr>
            <p:cNvPr id="42" name="Flecha: cheurón 41">
              <a:extLst>
                <a:ext uri="{FF2B5EF4-FFF2-40B4-BE49-F238E27FC236}">
                  <a16:creationId xmlns:a16="http://schemas.microsoft.com/office/drawing/2014/main" id="{33807A32-4D58-12AC-B710-6A23E7EC75C0}"/>
                </a:ext>
              </a:extLst>
            </p:cNvPr>
            <p:cNvSpPr/>
            <p:nvPr/>
          </p:nvSpPr>
          <p:spPr>
            <a:xfrm>
              <a:off x="215012" y="3069306"/>
              <a:ext cx="473681" cy="648591"/>
            </a:xfrm>
            <a:prstGeom prst="chevron">
              <a:avLst/>
            </a:prstGeom>
            <a:solidFill>
              <a:srgbClr val="FFC2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43" name="Flecha: cheurón 42">
              <a:extLst>
                <a:ext uri="{FF2B5EF4-FFF2-40B4-BE49-F238E27FC236}">
                  <a16:creationId xmlns:a16="http://schemas.microsoft.com/office/drawing/2014/main" id="{06081F29-5DB2-247F-5FCF-33DC187E9AC5}"/>
                </a:ext>
              </a:extLst>
            </p:cNvPr>
            <p:cNvSpPr/>
            <p:nvPr/>
          </p:nvSpPr>
          <p:spPr>
            <a:xfrm>
              <a:off x="612492" y="3068301"/>
              <a:ext cx="473681" cy="648591"/>
            </a:xfrm>
            <a:prstGeom prst="chevron">
              <a:avLst/>
            </a:prstGeom>
            <a:solidFill>
              <a:srgbClr val="FFC221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0A94B339-7D68-0941-B039-E4AC6D205712}"/>
              </a:ext>
            </a:extLst>
          </p:cNvPr>
          <p:cNvGrpSpPr/>
          <p:nvPr/>
        </p:nvGrpSpPr>
        <p:grpSpPr>
          <a:xfrm flipH="1">
            <a:off x="11297228" y="3195384"/>
            <a:ext cx="662560" cy="494049"/>
            <a:chOff x="215012" y="3068301"/>
            <a:chExt cx="871161" cy="649596"/>
          </a:xfrm>
        </p:grpSpPr>
        <p:sp>
          <p:nvSpPr>
            <p:cNvPr id="46" name="Flecha: cheurón 45">
              <a:extLst>
                <a:ext uri="{FF2B5EF4-FFF2-40B4-BE49-F238E27FC236}">
                  <a16:creationId xmlns:a16="http://schemas.microsoft.com/office/drawing/2014/main" id="{706FB05F-4F9D-8DFC-B553-32CACA14EE79}"/>
                </a:ext>
              </a:extLst>
            </p:cNvPr>
            <p:cNvSpPr/>
            <p:nvPr/>
          </p:nvSpPr>
          <p:spPr>
            <a:xfrm>
              <a:off x="215012" y="3069306"/>
              <a:ext cx="473681" cy="648591"/>
            </a:xfrm>
            <a:prstGeom prst="chevron">
              <a:avLst/>
            </a:prstGeom>
            <a:solidFill>
              <a:srgbClr val="FFC2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  <p:sp>
          <p:nvSpPr>
            <p:cNvPr id="47" name="Flecha: cheurón 46">
              <a:extLst>
                <a:ext uri="{FF2B5EF4-FFF2-40B4-BE49-F238E27FC236}">
                  <a16:creationId xmlns:a16="http://schemas.microsoft.com/office/drawing/2014/main" id="{C24F04D3-4E41-4F11-077D-C23F9326088C}"/>
                </a:ext>
              </a:extLst>
            </p:cNvPr>
            <p:cNvSpPr/>
            <p:nvPr/>
          </p:nvSpPr>
          <p:spPr>
            <a:xfrm>
              <a:off x="612492" y="3068301"/>
              <a:ext cx="473681" cy="648591"/>
            </a:xfrm>
            <a:prstGeom prst="chevron">
              <a:avLst/>
            </a:prstGeom>
            <a:solidFill>
              <a:srgbClr val="FFC221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solidFill>
                  <a:schemeClr val="tx1"/>
                </a:solidFill>
              </a:endParaRPr>
            </a:p>
          </p:txBody>
        </p:sp>
      </p:grpSp>
      <p:pic>
        <p:nvPicPr>
          <p:cNvPr id="48" name="Imagen 47">
            <a:extLst>
              <a:ext uri="{FF2B5EF4-FFF2-40B4-BE49-F238E27FC236}">
                <a16:creationId xmlns:a16="http://schemas.microsoft.com/office/drawing/2014/main" id="{AC9A64C0-A15F-6494-821E-75A66016C6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77"/>
          <a:stretch/>
        </p:blipFill>
        <p:spPr>
          <a:xfrm>
            <a:off x="7968527" y="70823"/>
            <a:ext cx="4429166" cy="1346897"/>
          </a:xfrm>
          <a:prstGeom prst="rect">
            <a:avLst/>
          </a:prstGeom>
        </p:spPr>
      </p:pic>
      <p:sp>
        <p:nvSpPr>
          <p:cNvPr id="49" name="TextBox 8">
            <a:extLst>
              <a:ext uri="{FF2B5EF4-FFF2-40B4-BE49-F238E27FC236}">
                <a16:creationId xmlns:a16="http://schemas.microsoft.com/office/drawing/2014/main" id="{ED3D0B31-67F1-0BE1-8F34-6857E5B94533}"/>
              </a:ext>
            </a:extLst>
          </p:cNvPr>
          <p:cNvSpPr txBox="1"/>
          <p:nvPr/>
        </p:nvSpPr>
        <p:spPr>
          <a:xfrm>
            <a:off x="8193416" y="989385"/>
            <a:ext cx="3620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6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FREE TEMPLATE</a:t>
            </a:r>
            <a:endParaRPr lang="ko-KR" altLang="en-US" sz="1400" b="1" spc="600" dirty="0">
              <a:solidFill>
                <a:schemeClr val="bg1">
                  <a:lumMod val="5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4173</TotalTime>
  <Words>1730</Words>
  <Application>Microsoft Office PowerPoint</Application>
  <PresentationFormat>Panorámica</PresentationFormat>
  <Paragraphs>301</Paragraphs>
  <Slides>26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26</vt:i4>
      </vt:variant>
    </vt:vector>
  </HeadingPairs>
  <TitlesOfParts>
    <vt:vector size="38" baseType="lpstr">
      <vt:lpstr>Aharoni</vt:lpstr>
      <vt:lpstr>Arial</vt:lpstr>
      <vt:lpstr>Arial (Títulos)</vt:lpstr>
      <vt:lpstr>Calibri</vt:lpstr>
      <vt:lpstr>DM Sans</vt:lpstr>
      <vt:lpstr>Raleway</vt:lpstr>
      <vt:lpstr>Roboto Black</vt:lpstr>
      <vt:lpstr>Source Sans Pro</vt:lpstr>
      <vt:lpstr>Wingdings</vt:lpstr>
      <vt:lpstr>Cover and End Slide Master</vt:lpstr>
      <vt:lpstr>Contents Slide Master</vt:lpstr>
      <vt:lpstr>Section Break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>slidesppt.net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de Walmart</dc:title>
  <dc:creator>slidesppt</dc:creator>
  <cp:lastModifiedBy>Franklin</cp:lastModifiedBy>
  <cp:revision>100</cp:revision>
  <dcterms:created xsi:type="dcterms:W3CDTF">2020-01-20T05:08:25Z</dcterms:created>
  <dcterms:modified xsi:type="dcterms:W3CDTF">2022-12-20T17:15:19Z</dcterms:modified>
  <cp:category>slidesppt.net</cp:category>
</cp:coreProperties>
</file>