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64" r:id="rId2"/>
    <p:sldId id="265" r:id="rId3"/>
    <p:sldId id="266" r:id="rId4"/>
    <p:sldId id="267" r:id="rId5"/>
    <p:sldId id="270" r:id="rId6"/>
    <p:sldId id="268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822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2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3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64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89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8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96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40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01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2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4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0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4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8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0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637838-AF57-4C06-B873-47F1D49263A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588122-9042-457F-B3EA-35F546B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4EBF8B-F042-4988-962C-2CB8F902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84070"/>
            <a:ext cx="10925299" cy="155619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Seminar/Conference Paper Presentation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C876BC-1B68-4260-A36D-3CCBBF3D8E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04343" y="2877954"/>
            <a:ext cx="5558972" cy="3831071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cap="none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  <a:endParaRPr lang="en-US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cap="none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Virendra </a:t>
            </a:r>
            <a:r>
              <a:rPr lang="en-US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US" b="1" cap="none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Yadav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cap="none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Department </a:t>
            </a:r>
            <a:r>
              <a:rPr lang="en-US" b="1" cap="none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Applied Sciences &amp; Humanities</a:t>
            </a:r>
            <a:endParaRPr lang="en-US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5EC5F9-2F9F-4C5C-8CD2-DAE4F879B45F}"/>
              </a:ext>
            </a:extLst>
          </p:cNvPr>
          <p:cNvSpPr txBox="1"/>
          <p:nvPr/>
        </p:nvSpPr>
        <p:spPr>
          <a:xfrm>
            <a:off x="4570703" y="1013747"/>
            <a:ext cx="3205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Communication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 301]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4A9A05-3292-495C-B25A-AA8D72AA7487}"/>
              </a:ext>
            </a:extLst>
          </p:cNvPr>
          <p:cNvSpPr txBox="1"/>
          <p:nvPr/>
        </p:nvSpPr>
        <p:spPr>
          <a:xfrm>
            <a:off x="749166" y="1004054"/>
            <a:ext cx="10693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 for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E01DAD9-AC73-48E6-B163-69AEDA8C9918}"/>
              </a:ext>
            </a:extLst>
          </p:cNvPr>
          <p:cNvSpPr txBox="1"/>
          <p:nvPr/>
        </p:nvSpPr>
        <p:spPr>
          <a:xfrm>
            <a:off x="3179620" y="2092709"/>
            <a:ext cx="456398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Seminar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for Conducting a Seminar/Conference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Presentation for a Seminar / Conference: Content, Focus, and Style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CBCDD68-85D7-4D28-954D-6F349A6BC7D7}"/>
              </a:ext>
            </a:extLst>
          </p:cNvPr>
          <p:cNvSpPr txBox="1"/>
          <p:nvPr/>
        </p:nvSpPr>
        <p:spPr>
          <a:xfrm>
            <a:off x="3047197" y="406477"/>
            <a:ext cx="6097604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Seminar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314"/>
            <a:ext cx="12192000" cy="552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9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C5B9207-7D54-47A0-8CD1-96889FBBDF9A}"/>
              </a:ext>
            </a:extLst>
          </p:cNvPr>
          <p:cNvSpPr txBox="1"/>
          <p:nvPr/>
        </p:nvSpPr>
        <p:spPr>
          <a:xfrm>
            <a:off x="2335998" y="642049"/>
            <a:ext cx="6097604" cy="141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blob:https://web.whatsapp.com/31192ef5-c113-4b9a-9caf-3a67777fe1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0458"/>
            <a:ext cx="12192000" cy="537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7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A8C6390-8F53-4122-8385-8B182EA4874D}"/>
              </a:ext>
            </a:extLst>
          </p:cNvPr>
          <p:cNvSpPr txBox="1"/>
          <p:nvPr/>
        </p:nvSpPr>
        <p:spPr>
          <a:xfrm>
            <a:off x="2191657" y="159298"/>
            <a:ext cx="886822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for Conducting a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Seminar/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</a:t>
            </a:r>
            <a:r>
              <a:rPr lang="en-IN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IN" sz="1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852"/>
            <a:ext cx="12191999" cy="608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5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8F9EB39-306F-46F2-88A0-D69383201ACD}"/>
              </a:ext>
            </a:extLst>
          </p:cNvPr>
          <p:cNvSpPr txBox="1"/>
          <p:nvPr/>
        </p:nvSpPr>
        <p:spPr>
          <a:xfrm>
            <a:off x="1291589" y="1024367"/>
            <a:ext cx="96088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7200"/>
            <a:ext cx="1219200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5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3F9B955-A5AE-4945-A76E-F66976FC17DA}"/>
              </a:ext>
            </a:extLst>
          </p:cNvPr>
          <p:cNvSpPr txBox="1"/>
          <p:nvPr/>
        </p:nvSpPr>
        <p:spPr>
          <a:xfrm>
            <a:off x="1196741" y="427211"/>
            <a:ext cx="979851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Presentation for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Seminar/Conference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600"/>
              </a:spcAft>
            </a:pPr>
            <a:r>
              <a:rPr lang="en-IN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486"/>
            <a:ext cx="12191999" cy="534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2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162D58F-D0A9-4FB7-B01F-963AB688FFBB}"/>
              </a:ext>
            </a:extLst>
          </p:cNvPr>
          <p:cNvSpPr/>
          <p:nvPr/>
        </p:nvSpPr>
        <p:spPr>
          <a:xfrm>
            <a:off x="6096000" y="4180118"/>
            <a:ext cx="5222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0"/>
            <a:ext cx="12125325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5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250</TotalTime>
  <Words>67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Droplet</vt:lpstr>
      <vt:lpstr>Seminar/Conference Paper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Indrajeet Verma</dc:creator>
  <cp:lastModifiedBy>Virendra Kumar Yadav</cp:lastModifiedBy>
  <cp:revision>20</cp:revision>
  <dcterms:created xsi:type="dcterms:W3CDTF">2021-11-13T06:03:37Z</dcterms:created>
  <dcterms:modified xsi:type="dcterms:W3CDTF">2021-12-07T09:40:03Z</dcterms:modified>
</cp:coreProperties>
</file>