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3E3-25E3-792C-5B6A-A9A4359EC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4B3BA-F9F0-053F-EAE5-0F1AB9D80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B357-DF39-10F8-00CC-F1FFC18E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2A431-14C1-E233-96F2-9FB1CBE1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BC9E-E1DE-D700-E904-30B198EA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4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6B94-9553-6292-4704-D7F084C4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2D38-36F0-CC83-FE58-D95AB3279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5F5E-6DFB-B40E-C699-0ED99428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5B57-92F2-FE69-8EC7-ABE7AC09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F586B-04D3-377E-E909-99C272AD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5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046F1-73A6-3232-D5BF-DE0152018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85F9F-AC64-FB38-7A29-931314CB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A86B-8BF2-4035-95F8-7A15998C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47EC-6D89-883D-E5F0-383FDB14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55C0-9CE9-07DB-D084-F7FACF8D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4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BB5F-55F2-5296-90A1-8D7FF382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A7C6-C3C0-D0AF-6ED9-0286CA2F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B8660-EEDD-1DAF-7478-51695990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D562-0D8F-FC4F-E864-5FEEE077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725F-8F7E-271B-3A61-56BB0EF5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7B21-BE55-3A6C-75CC-F9AF25EC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1CBB-E236-DE3A-2002-01EBAE268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FE24-DA73-7181-86F5-F526A2E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4E3C-9D30-837C-1B33-698540F9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71B0-5E10-E1D5-9C02-BE38DBD0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7A12-AF0B-AAB1-342D-0185D22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77F8-BF47-5CBC-60E2-9722AF630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618F2-756D-EA26-FA2B-DB53BDC36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3176B-A83C-CBA4-3F0A-A95D6F73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9F5D4-F5E7-0FD3-BAF5-CCA852D1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2807C-D383-D0E1-B03B-0E32B12B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2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D6C9-71AE-ED61-BB7E-4E9E894E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57BFC-4877-3A1D-F083-B53AA1ED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CF3CD-77A4-FFE9-703D-FA274A701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74502-76C6-F30F-465B-769AFB2D5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27654-2501-E3CD-E783-6AFEA3E3A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47165-6E6C-214B-7E40-A78825E3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3D7B3-A37E-E682-8383-14022A28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C8CCD-514E-FB20-F305-0A0E0000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E065-70BC-E40E-84BB-0D9AF1CE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6DC5A-763C-7093-99A1-47193FDF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96D55-A5C5-35A8-EFB1-407687CD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4530-7BBC-6DA2-D260-222B2F32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3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F1AA3-4787-6B6E-1A2D-5A31A0A2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59830-8E4F-08ED-A625-D544A9FB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7FD2E-4064-423D-27C4-9CCDC5F7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7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1648-FDEC-D097-F043-D5166E93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9A87-E17C-622F-8248-0DA337B91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6CA4-79A8-4358-AB81-EDFD4B2A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BD78-22C3-1091-3811-6836A9C9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F367-78CC-A093-9A28-8ADB7132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B1173-2F0E-D06D-5DBC-6FF2050A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4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FC65-50E9-EC65-C4F3-A321DB0B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F944D-EEBD-C3CE-5146-398B31FE5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35DAA-EDC1-2543-E056-A177EE8CE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C596-06A9-47EE-7D2A-E5473290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62C2A-FC29-2761-A69C-4E63202E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F5833-A28D-BDBD-8C10-5356112E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55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13F08-A591-7F6D-CD07-DB21932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BBBCA-6DB6-4613-FF72-A2F66BA7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4E182-4AEF-F97F-FD84-83BDA499A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0198-5CA8-4CAF-98E2-9DCC74ACD7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FE43-DA77-3BA9-CFAD-9DB52C5E9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7B04-B193-FA92-B2FF-5441A3271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92DB-9F64-4C78-AFD3-BF0DCA7D0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9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7585-D023-69A2-6494-E23AF43EB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shimran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1B182-B311-C9BA-492E-52D6D22DF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shimran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shimran</dc:title>
  <dc:creator>Shimran Gupta</dc:creator>
  <cp:lastModifiedBy>Shimran Gupta</cp:lastModifiedBy>
  <cp:revision>1</cp:revision>
  <dcterms:created xsi:type="dcterms:W3CDTF">2022-12-28T05:30:05Z</dcterms:created>
  <dcterms:modified xsi:type="dcterms:W3CDTF">2022-12-28T05:30:15Z</dcterms:modified>
</cp:coreProperties>
</file>