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5" r:id="rId3"/>
    <p:sldId id="306" r:id="rId4"/>
    <p:sldId id="259" r:id="rId5"/>
    <p:sldId id="307" r:id="rId6"/>
    <p:sldId id="308" r:id="rId7"/>
    <p:sldId id="309" r:id="rId8"/>
    <p:sldId id="302" r:id="rId9"/>
    <p:sldId id="310" r:id="rId10"/>
    <p:sldId id="299" r:id="rId11"/>
    <p:sldId id="303" r:id="rId12"/>
    <p:sldId id="295" r:id="rId13"/>
    <p:sldId id="296" r:id="rId14"/>
    <p:sldId id="300" r:id="rId15"/>
    <p:sldId id="298" r:id="rId16"/>
    <p:sldId id="301" r:id="rId17"/>
    <p:sldId id="293" r:id="rId18"/>
    <p:sldId id="304" r:id="rId19"/>
  </p:sldIdLst>
  <p:sldSz cx="9144000" cy="5143500" type="screen16x9"/>
  <p:notesSz cx="6858000" cy="9144000"/>
  <p:embeddedFontLst>
    <p:embeddedFont>
      <p:font typeface="Abel" panose="020B0604020202020204" charset="0"/>
      <p:regular r:id="rId21"/>
    </p:embeddedFont>
    <p:embeddedFont>
      <p:font typeface="Encode Sans Semi Condensed Light" panose="020B0604020202020204" charset="0"/>
      <p:regular r:id="rId22"/>
      <p:bold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9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E5BCC-9870-4544-83B1-B072562F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3" y="911143"/>
            <a:ext cx="4161468" cy="297247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C7A88-A606-45D5-8865-651B82CE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4" y="911143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Covid-19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" y="864653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278434-0B20-4D4A-B863-1D2BD3D02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43" y="864653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Covid-19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23353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22180" y="1530437"/>
            <a:ext cx="2930903" cy="3034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  <a:p>
            <a:pPr>
              <a:spcBef>
                <a:spcPts val="0"/>
              </a:spcBef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49FDAE-3617-4CAC-8614-4464C375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5" y="1219543"/>
            <a:ext cx="5666185" cy="2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6" y="3730252"/>
            <a:ext cx="3138055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91508" y="3730252"/>
            <a:ext cx="3334870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75218" y="3672629"/>
            <a:ext cx="2985655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FB55-8D0E-48A4-9A2E-974EF48B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D25E-8A09-4856-B0C6-F65B7E350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E3925-DA6B-4678-A493-B25AC7D3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5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and the effects of mask use, income and healthcare cost.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What is the correlation between Covid-19 infections and deaths?</a:t>
            </a:r>
          </a:p>
          <a:p>
            <a:pPr lvl="1"/>
            <a:r>
              <a:rPr lang="en-US" sz="1200" dirty="0"/>
              <a:t>How strong is the relationship between COVID19 infections and deaths? (Behrouz)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the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7890-F76B-4A74-BFE6-467F72D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5A48-6093-4B3E-A4B8-1409A0806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D3440-B8C7-475C-BF5D-8157FB94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9" y="800678"/>
            <a:ext cx="8139545" cy="40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A952F2-1DF1-414D-A3E4-44B59209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76" y="789449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8467"/>
              </p:ext>
            </p:extLst>
          </p:nvPr>
        </p:nvGraphicFramePr>
        <p:xfrm>
          <a:off x="2928633" y="3031373"/>
          <a:ext cx="1546134" cy="1642278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1667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and Healthcase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603</Words>
  <Application>Microsoft Office PowerPoint</Application>
  <PresentationFormat>On-screen Show (16:9)</PresentationFormat>
  <Paragraphs>134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Segoe UI</vt:lpstr>
      <vt:lpstr>Abel</vt:lpstr>
      <vt:lpstr>Encode Sans Semi Condensed Light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Infections and Deaths</vt:lpstr>
      <vt:lpstr>Covid-19 and Healthcase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Mask Usage Response ‘Always’ by State</vt:lpstr>
      <vt:lpstr>Covid-19 Mask Usage Vs Percentage of Survey Responders</vt:lpstr>
      <vt:lpstr>Covid-19 Mask Usage vs Median Household Income</vt:lpstr>
      <vt:lpstr>Covid-19 Mask Usage vs Median Household Income</vt:lpstr>
      <vt:lpstr>Limitations of Datasets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44</cp:revision>
  <dcterms:modified xsi:type="dcterms:W3CDTF">2020-09-21T21:52:03Z</dcterms:modified>
</cp:coreProperties>
</file>