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024329-9D7F-481A-9296-3B90C5F28796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" y="913142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73324-A788-4B8C-BDE2-8579DD34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2" y="913142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7B5BF-1ABE-4A88-BECB-05E879D7E061}"/>
              </a:ext>
            </a:extLst>
          </p:cNvPr>
          <p:cNvSpPr/>
          <p:nvPr/>
        </p:nvSpPr>
        <p:spPr>
          <a:xfrm>
            <a:off x="679076" y="699247"/>
            <a:ext cx="7335371" cy="3092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deaths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deaths.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deaths?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A952F2-1DF1-414D-A3E4-44B59209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76" y="789449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8467"/>
              </p:ext>
            </p:extLst>
          </p:nvPr>
        </p:nvGraphicFramePr>
        <p:xfrm>
          <a:off x="2928633" y="3031373"/>
          <a:ext cx="1546134" cy="1642278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1667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617A5F7-0391-4D74-AF40-818B359F6268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E0D6-E8F1-46E8-B6D2-BB76677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" y="911142"/>
            <a:ext cx="4161468" cy="297247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233B8-B6BC-4BC1-93F6-A09B1C3B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911142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584</Words>
  <Application>Microsoft Office PowerPoint</Application>
  <PresentationFormat>On-screen Show (16:9)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Segoe UI</vt:lpstr>
      <vt:lpstr>Abel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64</cp:revision>
  <dcterms:modified xsi:type="dcterms:W3CDTF">2020-09-22T17:24:56Z</dcterms:modified>
</cp:coreProperties>
</file>