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293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Encode Sans Semi Condensed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024329-9D7F-481A-9296-3B90C5F28796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" y="913142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73324-A788-4B8C-BDE2-8579DD34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2" y="913142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COVID-19</a:t>
            </a:r>
            <a:r>
              <a:rPr lang="en" sz="2800" dirty="0"/>
              <a:t>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7B5BF-1ABE-4A88-BECB-05E879D7E061}"/>
              </a:ext>
            </a:extLst>
          </p:cNvPr>
          <p:cNvSpPr/>
          <p:nvPr/>
        </p:nvSpPr>
        <p:spPr>
          <a:xfrm>
            <a:off x="679076" y="699247"/>
            <a:ext cx="7335371" cy="3092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Although we found that COVID-19 infections and COVID-19 mortality to be strongly related and predictive, economic factors such as healthcare costs and uninsured rates were linked to COVID-19 infections, but not to mortality.</a:t>
            </a:r>
          </a:p>
          <a:p>
            <a:r>
              <a:rPr lang="en-US" sz="1600" dirty="0"/>
              <a:t>Economic factors such as median income to be predictive of always mask use wearers.</a:t>
            </a:r>
          </a:p>
          <a:p>
            <a:pPr lvl="1"/>
            <a:r>
              <a:rPr lang="en-US" sz="1600" dirty="0"/>
              <a:t>High median income and high mask use are clustered in the northeast states which interestingly is the region in the country with the lowest COVID-19 infections since July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mortalities.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How strong is the relationship between COVID19 infections and mortalities?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799" y="2025550"/>
            <a:ext cx="8306471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Infections and Mortalities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Mortalities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6651"/>
              </p:ext>
            </p:extLst>
          </p:nvPr>
        </p:nvGraphicFramePr>
        <p:xfrm>
          <a:off x="2912534" y="2571750"/>
          <a:ext cx="1546134" cy="2042075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3997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24200"/>
                  </a:ext>
                </a:extLst>
              </a:tr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446"/>
              </p:ext>
            </p:extLst>
          </p:nvPr>
        </p:nvGraphicFramePr>
        <p:xfrm>
          <a:off x="7246907" y="2579231"/>
          <a:ext cx="1546133" cy="2294834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4065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3842"/>
                  </a:ext>
                </a:extLst>
              </a:tr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BF1F85-EE3F-403F-A9A2-CF61C6CF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75" y="848962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</a:t>
            </a:r>
            <a:r>
              <a:rPr lang="en-US" dirty="0"/>
              <a:t>Mortalities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267AD3-3897-4EC5-9D04-8F84221C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71" y="769439"/>
            <a:ext cx="5304729" cy="42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617A5F7-0391-4D74-AF40-818B359F6268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9E0D6-E8F1-46E8-B6D2-BB766771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" y="911142"/>
            <a:ext cx="4161468" cy="297247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233B8-B6BC-4BC1-93F6-A09B1C3B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66" y="911142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586</Words>
  <Application>Microsoft Office PowerPoint</Application>
  <PresentationFormat>On-screen Show (16:9)</PresentationFormat>
  <Paragraphs>121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Abel</vt:lpstr>
      <vt:lpstr>Arial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Mortalities</vt:lpstr>
      <vt:lpstr>COVID-19 Infections and Mortalities</vt:lpstr>
      <vt:lpstr>COVID-19 Infections and Mortalities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Limitations of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67</cp:revision>
  <dcterms:modified xsi:type="dcterms:W3CDTF">2020-09-22T19:09:41Z</dcterms:modified>
</cp:coreProperties>
</file>