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0" r:id="rId2"/>
  </p:sldIdLst>
  <p:sldSz cx="7559675" cy="10691813"/>
  <p:notesSz cx="6858000" cy="9144000"/>
  <p:defaultTextStyle>
    <a:defPPr>
      <a:defRPr lang="fr-FR"/>
    </a:defPPr>
    <a:lvl1pPr marL="0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1pPr>
    <a:lvl2pPr marL="436380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6pPr>
    <a:lvl7pPr marL="2618283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7pPr>
    <a:lvl8pPr marL="3054665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436380" rtl="0" eaLnBrk="1" latinLnBrk="0" hangingPunct="1">
      <a:defRPr sz="171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BB92"/>
    <a:srgbClr val="1E2644"/>
    <a:srgbClr val="CFDDE4"/>
    <a:srgbClr val="567692"/>
    <a:srgbClr val="101835"/>
    <a:srgbClr val="CED9E2"/>
    <a:srgbClr val="01B0F1"/>
    <a:srgbClr val="2B2C31"/>
    <a:srgbClr val="43464F"/>
    <a:srgbClr val="E9C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95" autoAdjust="0"/>
    <p:restoredTop sz="96366" autoAdjust="0"/>
  </p:normalViewPr>
  <p:slideViewPr>
    <p:cSldViewPr snapToGrid="0" snapToObjects="1">
      <p:cViewPr>
        <p:scale>
          <a:sx n="50" d="100"/>
          <a:sy n="50" d="100"/>
        </p:scale>
        <p:origin x="2678" y="77"/>
      </p:cViewPr>
      <p:guideLst>
        <p:guide orient="horz" pos="3368"/>
        <p:guide pos="23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E60E9244-D9A2-4948-A8B9-545C195C42FF}" type="datetimeFigureOut">
              <a:rPr lang="ar-MA" smtClean="0"/>
              <a:t>19-07-1446</a:t>
            </a:fld>
            <a:endParaRPr lang="ar-M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M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M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M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3D016160-EAAB-42DA-81FB-BDD86292C248}" type="slidenum">
              <a:rPr lang="ar-MA" smtClean="0"/>
              <a:t>‹#›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303997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1pPr>
    <a:lvl2pPr marL="436380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2pPr>
    <a:lvl3pPr marL="872761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3pPr>
    <a:lvl4pPr marL="1309142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4pPr>
    <a:lvl5pPr marL="174552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5pPr>
    <a:lvl6pPr marL="218190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6pPr>
    <a:lvl7pPr marL="2618283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7pPr>
    <a:lvl8pPr marL="3054665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8pPr>
    <a:lvl9pPr marL="3491045" algn="l" defTabSz="872761" rtl="0" eaLnBrk="1" latinLnBrk="0" hangingPunct="1">
      <a:defRPr sz="11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909090"/>
                </a:solidFill>
                <a:effectLst/>
                <a:latin typeface="Roboto" panose="02000000000000000000" pitchFamily="2" charset="0"/>
              </a:rPr>
              <a:t>Copyright © www.free-cv-design.com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16160-EAAB-42DA-81FB-BDD86292C248}" type="slidenum">
              <a:rPr lang="ar-MA" smtClean="0"/>
              <a:t>1</a:t>
            </a:fld>
            <a:endParaRPr lang="ar-MA"/>
          </a:p>
        </p:txBody>
      </p:sp>
    </p:spTree>
    <p:extLst>
      <p:ext uri="{BB962C8B-B14F-4D97-AF65-F5344CB8AC3E}">
        <p14:creationId xmlns:p14="http://schemas.microsoft.com/office/powerpoint/2010/main" val="208504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566977" y="3321395"/>
            <a:ext cx="6425724" cy="2291809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33952" y="6058696"/>
            <a:ext cx="5291773" cy="273235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2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4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66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8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10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329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5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772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80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702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4533180" y="668240"/>
            <a:ext cx="1406940" cy="14218627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12362" y="668240"/>
            <a:ext cx="4094824" cy="1421862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750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4734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7162" y="6870482"/>
            <a:ext cx="6425724" cy="2123513"/>
          </a:xfrm>
        </p:spPr>
        <p:txBody>
          <a:bodyPr anchor="t"/>
          <a:lstStyle>
            <a:lvl1pPr algn="l">
              <a:defRPr sz="3693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97162" y="4531647"/>
            <a:ext cx="6425724" cy="2338835"/>
          </a:xfrm>
        </p:spPr>
        <p:txBody>
          <a:bodyPr anchor="b"/>
          <a:lstStyle>
            <a:lvl1pPr marL="0" indent="0">
              <a:buNone/>
              <a:defRPr sz="1847">
                <a:solidFill>
                  <a:schemeClr val="tx1">
                    <a:tint val="75000"/>
                  </a:schemeClr>
                </a:solidFill>
              </a:defRPr>
            </a:lvl1pPr>
            <a:lvl2pPr marL="422152" indent="0">
              <a:buNone/>
              <a:defRPr sz="1662">
                <a:solidFill>
                  <a:schemeClr val="tx1">
                    <a:tint val="75000"/>
                  </a:schemeClr>
                </a:solidFill>
              </a:defRPr>
            </a:lvl2pPr>
            <a:lvl3pPr marL="844303" indent="0">
              <a:buNone/>
              <a:defRPr sz="1478">
                <a:solidFill>
                  <a:schemeClr val="tx1">
                    <a:tint val="75000"/>
                  </a:schemeClr>
                </a:solidFill>
              </a:defRPr>
            </a:lvl3pPr>
            <a:lvl4pPr marL="1266455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4pPr>
            <a:lvl5pPr marL="1688606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5pPr>
            <a:lvl6pPr marL="2110758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6pPr>
            <a:lvl7pPr marL="2532910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7pPr>
            <a:lvl8pPr marL="2955061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8pPr>
            <a:lvl9pPr marL="3377213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993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312362" y="3888158"/>
            <a:ext cx="2750882" cy="10998707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189238" y="3888158"/>
            <a:ext cx="2750882" cy="10998707"/>
          </a:xfrm>
        </p:spPr>
        <p:txBody>
          <a:bodyPr/>
          <a:lstStyle>
            <a:lvl1pPr>
              <a:defRPr sz="2585"/>
            </a:lvl1pPr>
            <a:lvl2pPr>
              <a:defRPr sz="2216"/>
            </a:lvl2pPr>
            <a:lvl3pPr>
              <a:defRPr sz="1847"/>
            </a:lvl3pPr>
            <a:lvl4pPr>
              <a:defRPr sz="1662"/>
            </a:lvl4pPr>
            <a:lvl5pPr>
              <a:defRPr sz="1662"/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692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5" y="428168"/>
            <a:ext cx="6803708" cy="178196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4" y="2393285"/>
            <a:ext cx="3340169" cy="997407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152" indent="0">
              <a:buNone/>
              <a:defRPr sz="1847" b="1"/>
            </a:lvl2pPr>
            <a:lvl3pPr marL="844303" indent="0">
              <a:buNone/>
              <a:defRPr sz="1662" b="1"/>
            </a:lvl3pPr>
            <a:lvl4pPr marL="1266455" indent="0">
              <a:buNone/>
              <a:defRPr sz="1478" b="1"/>
            </a:lvl4pPr>
            <a:lvl5pPr marL="1688606" indent="0">
              <a:buNone/>
              <a:defRPr sz="1478" b="1"/>
            </a:lvl5pPr>
            <a:lvl6pPr marL="2110758" indent="0">
              <a:buNone/>
              <a:defRPr sz="1478" b="1"/>
            </a:lvl6pPr>
            <a:lvl7pPr marL="2532910" indent="0">
              <a:buNone/>
              <a:defRPr sz="1478" b="1"/>
            </a:lvl7pPr>
            <a:lvl8pPr marL="2955061" indent="0">
              <a:buNone/>
              <a:defRPr sz="1478" b="1"/>
            </a:lvl8pPr>
            <a:lvl9pPr marL="3377213" indent="0">
              <a:buNone/>
              <a:defRPr sz="147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377984" y="3390692"/>
            <a:ext cx="3340169" cy="616016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2"/>
            </a:lvl3pPr>
            <a:lvl4pPr>
              <a:defRPr sz="1478"/>
            </a:lvl4pPr>
            <a:lvl5pPr>
              <a:defRPr sz="1478"/>
            </a:lvl5pPr>
            <a:lvl6pPr>
              <a:defRPr sz="1478"/>
            </a:lvl6pPr>
            <a:lvl7pPr>
              <a:defRPr sz="1478"/>
            </a:lvl7pPr>
            <a:lvl8pPr>
              <a:defRPr sz="1478"/>
            </a:lvl8pPr>
            <a:lvl9pPr>
              <a:defRPr sz="147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3840213" y="2393285"/>
            <a:ext cx="3341481" cy="997407"/>
          </a:xfrm>
        </p:spPr>
        <p:txBody>
          <a:bodyPr anchor="b"/>
          <a:lstStyle>
            <a:lvl1pPr marL="0" indent="0">
              <a:buNone/>
              <a:defRPr sz="2216" b="1"/>
            </a:lvl1pPr>
            <a:lvl2pPr marL="422152" indent="0">
              <a:buNone/>
              <a:defRPr sz="1847" b="1"/>
            </a:lvl2pPr>
            <a:lvl3pPr marL="844303" indent="0">
              <a:buNone/>
              <a:defRPr sz="1662" b="1"/>
            </a:lvl3pPr>
            <a:lvl4pPr marL="1266455" indent="0">
              <a:buNone/>
              <a:defRPr sz="1478" b="1"/>
            </a:lvl4pPr>
            <a:lvl5pPr marL="1688606" indent="0">
              <a:buNone/>
              <a:defRPr sz="1478" b="1"/>
            </a:lvl5pPr>
            <a:lvl6pPr marL="2110758" indent="0">
              <a:buNone/>
              <a:defRPr sz="1478" b="1"/>
            </a:lvl6pPr>
            <a:lvl7pPr marL="2532910" indent="0">
              <a:buNone/>
              <a:defRPr sz="1478" b="1"/>
            </a:lvl7pPr>
            <a:lvl8pPr marL="2955061" indent="0">
              <a:buNone/>
              <a:defRPr sz="1478" b="1"/>
            </a:lvl8pPr>
            <a:lvl9pPr marL="3377213" indent="0">
              <a:buNone/>
              <a:defRPr sz="1478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3840213" y="3390692"/>
            <a:ext cx="3341481" cy="6160168"/>
          </a:xfrm>
        </p:spPr>
        <p:txBody>
          <a:bodyPr/>
          <a:lstStyle>
            <a:lvl1pPr>
              <a:defRPr sz="2216"/>
            </a:lvl1pPr>
            <a:lvl2pPr>
              <a:defRPr sz="1847"/>
            </a:lvl2pPr>
            <a:lvl3pPr>
              <a:defRPr sz="1662"/>
            </a:lvl3pPr>
            <a:lvl4pPr>
              <a:defRPr sz="1478"/>
            </a:lvl4pPr>
            <a:lvl5pPr>
              <a:defRPr sz="1478"/>
            </a:lvl5pPr>
            <a:lvl6pPr>
              <a:defRPr sz="1478"/>
            </a:lvl6pPr>
            <a:lvl7pPr>
              <a:defRPr sz="1478"/>
            </a:lvl7pPr>
            <a:lvl8pPr>
              <a:defRPr sz="1478"/>
            </a:lvl8pPr>
            <a:lvl9pPr>
              <a:defRPr sz="1478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791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38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15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7987" y="425692"/>
            <a:ext cx="2487081" cy="1811669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955623" y="425694"/>
            <a:ext cx="4226068" cy="9125166"/>
          </a:xfrm>
        </p:spPr>
        <p:txBody>
          <a:bodyPr/>
          <a:lstStyle>
            <a:lvl1pPr>
              <a:defRPr sz="2955"/>
            </a:lvl1pPr>
            <a:lvl2pPr>
              <a:defRPr sz="2585"/>
            </a:lvl2pPr>
            <a:lvl3pPr>
              <a:defRPr sz="2216"/>
            </a:lvl3pPr>
            <a:lvl4pPr>
              <a:defRPr sz="1847"/>
            </a:lvl4pPr>
            <a:lvl5pPr>
              <a:defRPr sz="1847"/>
            </a:lvl5pPr>
            <a:lvl6pPr>
              <a:defRPr sz="1847"/>
            </a:lvl6pPr>
            <a:lvl7pPr>
              <a:defRPr sz="1847"/>
            </a:lvl7pPr>
            <a:lvl8pPr>
              <a:defRPr sz="1847"/>
            </a:lvl8pPr>
            <a:lvl9pPr>
              <a:defRPr sz="184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77987" y="2237362"/>
            <a:ext cx="2487081" cy="7313498"/>
          </a:xfrm>
        </p:spPr>
        <p:txBody>
          <a:bodyPr/>
          <a:lstStyle>
            <a:lvl1pPr marL="0" indent="0">
              <a:buNone/>
              <a:defRPr sz="1293"/>
            </a:lvl1pPr>
            <a:lvl2pPr marL="422152" indent="0">
              <a:buNone/>
              <a:defRPr sz="1108"/>
            </a:lvl2pPr>
            <a:lvl3pPr marL="844303" indent="0">
              <a:buNone/>
              <a:defRPr sz="924"/>
            </a:lvl3pPr>
            <a:lvl4pPr marL="1266455" indent="0">
              <a:buNone/>
              <a:defRPr sz="831"/>
            </a:lvl4pPr>
            <a:lvl5pPr marL="1688606" indent="0">
              <a:buNone/>
              <a:defRPr sz="831"/>
            </a:lvl5pPr>
            <a:lvl6pPr marL="2110758" indent="0">
              <a:buNone/>
              <a:defRPr sz="831"/>
            </a:lvl6pPr>
            <a:lvl7pPr marL="2532910" indent="0">
              <a:buNone/>
              <a:defRPr sz="831"/>
            </a:lvl7pPr>
            <a:lvl8pPr marL="2955061" indent="0">
              <a:buNone/>
              <a:defRPr sz="831"/>
            </a:lvl8pPr>
            <a:lvl9pPr marL="3377213" indent="0">
              <a:buNone/>
              <a:defRPr sz="83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4443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81749" y="7484270"/>
            <a:ext cx="4535805" cy="883561"/>
          </a:xfrm>
        </p:spPr>
        <p:txBody>
          <a:bodyPr anchor="b"/>
          <a:lstStyle>
            <a:lvl1pPr algn="l">
              <a:defRPr sz="1847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481749" y="955333"/>
            <a:ext cx="4535805" cy="6415088"/>
          </a:xfrm>
        </p:spPr>
        <p:txBody>
          <a:bodyPr/>
          <a:lstStyle>
            <a:lvl1pPr marL="0" indent="0">
              <a:buNone/>
              <a:defRPr sz="2955"/>
            </a:lvl1pPr>
            <a:lvl2pPr marL="422152" indent="0">
              <a:buNone/>
              <a:defRPr sz="2585"/>
            </a:lvl2pPr>
            <a:lvl3pPr marL="844303" indent="0">
              <a:buNone/>
              <a:defRPr sz="2216"/>
            </a:lvl3pPr>
            <a:lvl4pPr marL="1266455" indent="0">
              <a:buNone/>
              <a:defRPr sz="1847"/>
            </a:lvl4pPr>
            <a:lvl5pPr marL="1688606" indent="0">
              <a:buNone/>
              <a:defRPr sz="1847"/>
            </a:lvl5pPr>
            <a:lvl6pPr marL="2110758" indent="0">
              <a:buNone/>
              <a:defRPr sz="1847"/>
            </a:lvl6pPr>
            <a:lvl7pPr marL="2532910" indent="0">
              <a:buNone/>
              <a:defRPr sz="1847"/>
            </a:lvl7pPr>
            <a:lvl8pPr marL="2955061" indent="0">
              <a:buNone/>
              <a:defRPr sz="1847"/>
            </a:lvl8pPr>
            <a:lvl9pPr marL="3377213" indent="0">
              <a:buNone/>
              <a:defRPr sz="1847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81749" y="8367829"/>
            <a:ext cx="4535805" cy="1254803"/>
          </a:xfrm>
        </p:spPr>
        <p:txBody>
          <a:bodyPr/>
          <a:lstStyle>
            <a:lvl1pPr marL="0" indent="0">
              <a:buNone/>
              <a:defRPr sz="1293"/>
            </a:lvl1pPr>
            <a:lvl2pPr marL="422152" indent="0">
              <a:buNone/>
              <a:defRPr sz="1108"/>
            </a:lvl2pPr>
            <a:lvl3pPr marL="844303" indent="0">
              <a:buNone/>
              <a:defRPr sz="924"/>
            </a:lvl3pPr>
            <a:lvl4pPr marL="1266455" indent="0">
              <a:buNone/>
              <a:defRPr sz="831"/>
            </a:lvl4pPr>
            <a:lvl5pPr marL="1688606" indent="0">
              <a:buNone/>
              <a:defRPr sz="831"/>
            </a:lvl5pPr>
            <a:lvl6pPr marL="2110758" indent="0">
              <a:buNone/>
              <a:defRPr sz="831"/>
            </a:lvl6pPr>
            <a:lvl7pPr marL="2532910" indent="0">
              <a:buNone/>
              <a:defRPr sz="831"/>
            </a:lvl7pPr>
            <a:lvl8pPr marL="2955061" indent="0">
              <a:buNone/>
              <a:defRPr sz="831"/>
            </a:lvl8pPr>
            <a:lvl9pPr marL="3377213" indent="0">
              <a:buNone/>
              <a:defRPr sz="83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A27C-E2F9-C140-AA96-063441F5E1DC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9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377985" y="428168"/>
            <a:ext cx="6803708" cy="17819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77985" y="2494759"/>
            <a:ext cx="6803708" cy="7056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377985" y="9909730"/>
            <a:ext cx="1763924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6A27C-E2F9-C140-AA96-063441F5E1DC}" type="datetimeFigureOut">
              <a:rPr lang="fr-FR" smtClean="0"/>
              <a:t>18/01/2025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82890" y="9909730"/>
            <a:ext cx="2393897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5417768" y="9909730"/>
            <a:ext cx="1763924" cy="5692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29F0-9E9D-5843-8AC4-BFFFF05F267C}" type="slidenum">
              <a:rPr lang="fr-FR" smtClean="0"/>
              <a:t>‹#›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1A99B-578B-D92C-2356-829C26219665}"/>
              </a:ext>
            </a:extLst>
          </p:cNvPr>
          <p:cNvSpPr txBox="1"/>
          <p:nvPr userDrawn="1"/>
        </p:nvSpPr>
        <p:spPr>
          <a:xfrm>
            <a:off x="2317" y="10706295"/>
            <a:ext cx="7557358" cy="621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Copyright © www.free-cv-design.com</a:t>
            </a:r>
          </a:p>
          <a:p>
            <a:pPr algn="ctr"/>
            <a:endParaRPr lang="en-US" b="0" i="0" dirty="0">
              <a:solidFill>
                <a:schemeClr val="tx1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49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22152" rtl="0" eaLnBrk="1" latinLnBrk="0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614" indent="-316614" algn="l" defTabSz="422152" rtl="0" eaLnBrk="1" latinLnBrk="0" hangingPunct="1">
        <a:spcBef>
          <a:spcPct val="20000"/>
        </a:spcBef>
        <a:buFont typeface="Arial"/>
        <a:buChar char="•"/>
        <a:defRPr sz="2955" kern="1200">
          <a:solidFill>
            <a:schemeClr val="tx1"/>
          </a:solidFill>
          <a:latin typeface="+mn-lt"/>
          <a:ea typeface="+mn-ea"/>
          <a:cs typeface="+mn-cs"/>
        </a:defRPr>
      </a:lvl1pPr>
      <a:lvl2pPr marL="685997" indent="-263845" algn="l" defTabSz="422152" rtl="0" eaLnBrk="1" latinLnBrk="0" hangingPunct="1">
        <a:spcBef>
          <a:spcPct val="20000"/>
        </a:spcBef>
        <a:buFont typeface="Arial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379" indent="-211075" algn="l" defTabSz="422152" rtl="0" eaLnBrk="1" latinLnBrk="0" hangingPunct="1">
        <a:spcBef>
          <a:spcPct val="20000"/>
        </a:spcBef>
        <a:buFont typeface="Arial"/>
        <a:buChar char="•"/>
        <a:defRPr sz="2216" kern="1200">
          <a:solidFill>
            <a:schemeClr val="tx1"/>
          </a:solidFill>
          <a:latin typeface="+mn-lt"/>
          <a:ea typeface="+mn-ea"/>
          <a:cs typeface="+mn-cs"/>
        </a:defRPr>
      </a:lvl3pPr>
      <a:lvl4pPr marL="1477530" indent="-211075" algn="l" defTabSz="422152" rtl="0" eaLnBrk="1" latinLnBrk="0" hangingPunct="1">
        <a:spcBef>
          <a:spcPct val="20000"/>
        </a:spcBef>
        <a:buFont typeface="Arial"/>
        <a:buChar char="–"/>
        <a:defRPr sz="1847" kern="1200">
          <a:solidFill>
            <a:schemeClr val="tx1"/>
          </a:solidFill>
          <a:latin typeface="+mn-lt"/>
          <a:ea typeface="+mn-ea"/>
          <a:cs typeface="+mn-cs"/>
        </a:defRPr>
      </a:lvl4pPr>
      <a:lvl5pPr marL="1899682" indent="-211075" algn="l" defTabSz="422152" rtl="0" eaLnBrk="1" latinLnBrk="0" hangingPunct="1">
        <a:spcBef>
          <a:spcPct val="20000"/>
        </a:spcBef>
        <a:buFont typeface="Arial"/>
        <a:buChar char="»"/>
        <a:defRPr sz="1847" kern="1200">
          <a:solidFill>
            <a:schemeClr val="tx1"/>
          </a:solidFill>
          <a:latin typeface="+mn-lt"/>
          <a:ea typeface="+mn-ea"/>
          <a:cs typeface="+mn-cs"/>
        </a:defRPr>
      </a:lvl5pPr>
      <a:lvl6pPr marL="2321833" indent="-211075" algn="l" defTabSz="422152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6pPr>
      <a:lvl7pPr marL="2743985" indent="-211075" algn="l" defTabSz="422152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7pPr>
      <a:lvl8pPr marL="3166137" indent="-211075" algn="l" defTabSz="422152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8pPr>
      <a:lvl9pPr marL="3588288" indent="-211075" algn="l" defTabSz="422152" rtl="0" eaLnBrk="1" latinLnBrk="0" hangingPunct="1">
        <a:spcBef>
          <a:spcPct val="20000"/>
        </a:spcBef>
        <a:buFont typeface="Arial"/>
        <a:buChar char="•"/>
        <a:defRPr sz="18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52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303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455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606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758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910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5061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213" algn="l" defTabSz="422152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9792" y="529"/>
            <a:ext cx="2475672" cy="10691813"/>
          </a:xfrm>
          <a:prstGeom prst="rect">
            <a:avLst/>
          </a:prstGeom>
          <a:solidFill>
            <a:srgbClr val="56769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54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05CE0DC-1740-4CB7-A7C6-B0E73659B557}"/>
              </a:ext>
            </a:extLst>
          </p:cNvPr>
          <p:cNvSpPr/>
          <p:nvPr/>
        </p:nvSpPr>
        <p:spPr>
          <a:xfrm>
            <a:off x="-1765" y="5543199"/>
            <a:ext cx="1656000" cy="356400"/>
          </a:xfrm>
          <a:prstGeom prst="rect">
            <a:avLst/>
          </a:prstGeom>
          <a:solidFill>
            <a:srgbClr val="D3BB9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8697">
              <a:lnSpc>
                <a:spcPct val="107000"/>
              </a:lnSpc>
              <a:spcAft>
                <a:spcPts val="738"/>
              </a:spcAft>
            </a:pPr>
            <a:r>
              <a:rPr lang="fr-MA" sz="1800" b="1" dirty="0">
                <a:solidFill>
                  <a:srgbClr val="1E264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HOBBIES</a:t>
            </a:r>
            <a:endParaRPr lang="fr-FR" sz="1800" b="1" dirty="0">
              <a:solidFill>
                <a:srgbClr val="1E264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0600902-D107-4E20-BD3A-25E8A5DEA347}"/>
              </a:ext>
            </a:extLst>
          </p:cNvPr>
          <p:cNvSpPr/>
          <p:nvPr/>
        </p:nvSpPr>
        <p:spPr>
          <a:xfrm>
            <a:off x="0" y="4311039"/>
            <a:ext cx="1656000" cy="356400"/>
          </a:xfrm>
          <a:prstGeom prst="rect">
            <a:avLst/>
          </a:prstGeom>
          <a:solidFill>
            <a:srgbClr val="D3BB92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rtl="1">
              <a:lnSpc>
                <a:spcPct val="107000"/>
              </a:lnSpc>
              <a:spcAft>
                <a:spcPts val="738"/>
              </a:spcAft>
              <a:buSzPct val="150000"/>
            </a:pPr>
            <a:r>
              <a:rPr lang="fr-MA" sz="1800" b="1" dirty="0">
                <a:solidFill>
                  <a:srgbClr val="1E264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LANGUAGES</a:t>
            </a:r>
            <a:endParaRPr lang="ar-MA" sz="1800" b="1" dirty="0">
              <a:solidFill>
                <a:srgbClr val="1E2644"/>
              </a:solidFill>
              <a:ea typeface="Open Sans" panose="020B0606030504020204" pitchFamily="34" charset="0"/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2838A2-C8F7-48EC-AAD9-0BDF35CF634C}"/>
              </a:ext>
            </a:extLst>
          </p:cNvPr>
          <p:cNvSpPr/>
          <p:nvPr/>
        </p:nvSpPr>
        <p:spPr>
          <a:xfrm>
            <a:off x="2482741" y="7121654"/>
            <a:ext cx="1728000" cy="356400"/>
          </a:xfrm>
          <a:prstGeom prst="rect">
            <a:avLst/>
          </a:prstGeom>
          <a:solidFill>
            <a:srgbClr val="CFDDE4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MA" sz="1800" b="1" dirty="0">
                <a:solidFill>
                  <a:srgbClr val="1E264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SKILLS</a:t>
            </a:r>
            <a:endParaRPr lang="fr-FR" sz="1800" b="1" dirty="0">
              <a:solidFill>
                <a:srgbClr val="1E264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2910487" y="7757317"/>
            <a:ext cx="1070962" cy="1084951"/>
            <a:chOff x="2753247" y="7393096"/>
            <a:chExt cx="552660" cy="552660"/>
          </a:xfrm>
        </p:grpSpPr>
        <p:sp>
          <p:nvSpPr>
            <p:cNvPr id="119" name="Oval 118"/>
            <p:cNvSpPr/>
            <p:nvPr/>
          </p:nvSpPr>
          <p:spPr>
            <a:xfrm>
              <a:off x="2753247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 Word</a:t>
              </a:r>
            </a:p>
          </p:txBody>
        </p:sp>
        <p:sp>
          <p:nvSpPr>
            <p:cNvPr id="120" name="Arc 119"/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1644589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4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2770CE4F-90E8-0486-32C6-5C3AEB01CD71}"/>
              </a:ext>
            </a:extLst>
          </p:cNvPr>
          <p:cNvSpPr/>
          <p:nvPr/>
        </p:nvSpPr>
        <p:spPr>
          <a:xfrm>
            <a:off x="2475947" y="3306259"/>
            <a:ext cx="1728000" cy="355704"/>
          </a:xfrm>
          <a:prstGeom prst="rect">
            <a:avLst/>
          </a:prstGeom>
          <a:solidFill>
            <a:srgbClr val="CFDD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753"/>
              </a:spcAft>
            </a:pPr>
            <a:r>
              <a:rPr lang="fr-MA" sz="1800" b="1" dirty="0">
                <a:solidFill>
                  <a:srgbClr val="1E2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SUMMARY </a:t>
            </a:r>
            <a:endParaRPr lang="fr-FR" sz="1800" b="1" dirty="0">
              <a:solidFill>
                <a:srgbClr val="1E26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BFA40D-2A51-6ABD-70BC-EE8881F13CED}"/>
              </a:ext>
            </a:extLst>
          </p:cNvPr>
          <p:cNvSpPr/>
          <p:nvPr/>
        </p:nvSpPr>
        <p:spPr>
          <a:xfrm>
            <a:off x="2482741" y="4941528"/>
            <a:ext cx="1728000" cy="355704"/>
          </a:xfrm>
          <a:prstGeom prst="rect">
            <a:avLst/>
          </a:prstGeom>
          <a:solidFill>
            <a:srgbClr val="CFDD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753"/>
              </a:spcAft>
            </a:pPr>
            <a:r>
              <a:rPr lang="fr-MA" sz="1800" b="1" dirty="0">
                <a:solidFill>
                  <a:srgbClr val="1E2644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endParaRPr lang="fr-FR" sz="1800" b="1" dirty="0">
              <a:solidFill>
                <a:srgbClr val="1E2644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C258145-16A8-E26F-D228-3BAEBAAB3391}"/>
              </a:ext>
            </a:extLst>
          </p:cNvPr>
          <p:cNvSpPr/>
          <p:nvPr/>
        </p:nvSpPr>
        <p:spPr>
          <a:xfrm>
            <a:off x="2516615" y="3792082"/>
            <a:ext cx="4864238" cy="104989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029" tIns="39014" rIns="78029" bIns="39014" anchor="t" anchorCtr="0" compatLnSpc="0">
            <a:spAutoFit/>
          </a:bodyPr>
          <a:lstStyle/>
          <a:p>
            <a:pPr algn="just"/>
            <a:r>
              <a:rPr lang="en-GB" sz="1317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I am an enthusiastic, self-motivated, reliable, responsible and hard-working person. I am a mature team worker and adaptable to all challenging situations. I am able to work well both in a team environment as well as using own initiative. I am able to work well under pressure and adhere to strict deadlines.</a:t>
            </a:r>
            <a:endParaRPr lang="en-US" sz="1317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B91E53A-47EF-6FA1-9995-FD0A3404ABBB}"/>
              </a:ext>
            </a:extLst>
          </p:cNvPr>
          <p:cNvSpPr/>
          <p:nvPr/>
        </p:nvSpPr>
        <p:spPr>
          <a:xfrm>
            <a:off x="2551333" y="5331617"/>
            <a:ext cx="4870537" cy="49108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029" tIns="39014" rIns="78029" bIns="39014" anchor="t" anchorCtr="0" compatLnSpc="0">
            <a:spAutoFit/>
          </a:bodyPr>
          <a:lstStyle/>
          <a:p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Bachelor of Science: Forestry and Environmental Science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Shahjalal University of Science &amp; Technology, Sylhet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216E9F0-2476-52D2-FB8F-09E331AC76E7}"/>
              </a:ext>
            </a:extLst>
          </p:cNvPr>
          <p:cNvSpPr/>
          <p:nvPr/>
        </p:nvSpPr>
        <p:spPr>
          <a:xfrm>
            <a:off x="2547327" y="5810176"/>
            <a:ext cx="4865165" cy="49108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029" tIns="39014" rIns="78029" bIns="39014" anchor="t" anchorCtr="0" compatLnSpc="0">
            <a:spAutoFit/>
          </a:bodyPr>
          <a:lstStyle/>
          <a:p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HSC </a:t>
            </a: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| 2019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Dhaka City College | Result 5.00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11C905C-8B58-9DBA-CC70-F9E6CDF19F3F}"/>
              </a:ext>
            </a:extLst>
          </p:cNvPr>
          <p:cNvGrpSpPr/>
          <p:nvPr/>
        </p:nvGrpSpPr>
        <p:grpSpPr>
          <a:xfrm>
            <a:off x="206925" y="2211056"/>
            <a:ext cx="2138083" cy="964821"/>
            <a:chOff x="1341479" y="884619"/>
            <a:chExt cx="2272051" cy="10252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4167A7D-5073-CA47-E5C4-B25A652DFB3E}"/>
                </a:ext>
              </a:extLst>
            </p:cNvPr>
            <p:cNvGrpSpPr/>
            <p:nvPr/>
          </p:nvGrpSpPr>
          <p:grpSpPr>
            <a:xfrm>
              <a:off x="1676466" y="884619"/>
              <a:ext cx="1937064" cy="927134"/>
              <a:chOff x="142660" y="886839"/>
              <a:chExt cx="1937064" cy="92713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6E02C78-950B-5B0C-4C30-5FC639685BBE}"/>
                  </a:ext>
                </a:extLst>
              </p:cNvPr>
              <p:cNvSpPr/>
              <p:nvPr/>
            </p:nvSpPr>
            <p:spPr>
              <a:xfrm>
                <a:off x="142660" y="1598589"/>
                <a:ext cx="1298705" cy="21538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sz="1317" dirty="0">
                    <a:solidFill>
                      <a:schemeClr val="bg1"/>
                    </a:solidFill>
                    <a:ea typeface="Times New Roman" panose="02020603050405020304" pitchFamily="18" charset="0"/>
                    <a:cs typeface="Arial" panose="020B0604020202020204" pitchFamily="34" charset="0"/>
                  </a:rPr>
                  <a:t>Second Hall, SUST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1FF9CFD-28EE-1D0D-D204-C5B7DC781FBB}"/>
                  </a:ext>
                </a:extLst>
              </p:cNvPr>
              <p:cNvSpPr/>
              <p:nvPr/>
            </p:nvSpPr>
            <p:spPr>
              <a:xfrm>
                <a:off x="175274" y="886839"/>
                <a:ext cx="1033991" cy="21538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317" dirty="0">
                    <a:solidFill>
                      <a:schemeClr val="bg1"/>
                    </a:solidFill>
                    <a:ea typeface="Open Sans" panose="020B0606030504020204" pitchFamily="34" charset="0"/>
                    <a:cs typeface="Arial" panose="020B0604020202020204" pitchFamily="34" charset="0"/>
                  </a:rPr>
                  <a:t>01782282120</a:t>
                </a:r>
                <a:r>
                  <a:rPr lang="en-US" sz="1317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fr-FR" sz="1317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8BFF981-7F7A-870D-4EA7-D6B03F916033}"/>
                  </a:ext>
                </a:extLst>
              </p:cNvPr>
              <p:cNvSpPr/>
              <p:nvPr/>
            </p:nvSpPr>
            <p:spPr>
              <a:xfrm>
                <a:off x="175274" y="1252187"/>
                <a:ext cx="1904450" cy="179884"/>
              </a:xfrm>
              <a:prstGeom prst="rect">
                <a:avLst/>
              </a:prstGeom>
            </p:spPr>
            <p:txBody>
              <a:bodyPr wrap="none" lIns="0" tIns="0" rIns="0" bIns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100" dirty="0">
                    <a:solidFill>
                      <a:schemeClr val="bg1"/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mdshimul49@student.sust.edu</a:t>
                </a:r>
                <a:endParaRPr lang="fr-FR" sz="1100" dirty="0">
                  <a:solidFill>
                    <a:schemeClr val="bg1"/>
                  </a:solidFill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p:grpSp>
        <p:sp>
          <p:nvSpPr>
            <p:cNvPr id="21" name="شكل حر 78">
              <a:extLst>
                <a:ext uri="{FF2B5EF4-FFF2-40B4-BE49-F238E27FC236}">
                  <a16:creationId xmlns:a16="http://schemas.microsoft.com/office/drawing/2014/main" id="{8F362D7C-263A-F580-F0B0-CAF9073FA9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73599" y="1711036"/>
              <a:ext cx="131694" cy="198858"/>
            </a:xfrm>
            <a:custGeom>
              <a:avLst/>
              <a:gdLst>
                <a:gd name="connsiteX0" fmla="*/ 1316986 w 2647950"/>
                <a:gd name="connsiteY0" fmla="*/ 704850 h 3976070"/>
                <a:gd name="connsiteX1" fmla="*/ 776597 w 2647950"/>
                <a:gd name="connsiteY1" fmla="*/ 1245239 h 3976070"/>
                <a:gd name="connsiteX2" fmla="*/ 1316986 w 2647950"/>
                <a:gd name="connsiteY2" fmla="*/ 1785628 h 3976070"/>
                <a:gd name="connsiteX3" fmla="*/ 1857375 w 2647950"/>
                <a:gd name="connsiteY3" fmla="*/ 1245239 h 3976070"/>
                <a:gd name="connsiteX4" fmla="*/ 1316986 w 2647950"/>
                <a:gd name="connsiteY4" fmla="*/ 704850 h 3976070"/>
                <a:gd name="connsiteX5" fmla="*/ 1323975 w 2647950"/>
                <a:gd name="connsiteY5" fmla="*/ 0 h 3976070"/>
                <a:gd name="connsiteX6" fmla="*/ 2647950 w 2647950"/>
                <a:gd name="connsiteY6" fmla="*/ 1323975 h 3976070"/>
                <a:gd name="connsiteX7" fmla="*/ 2421836 w 2647950"/>
                <a:gd name="connsiteY7" fmla="*/ 2064222 h 3976070"/>
                <a:gd name="connsiteX8" fmla="*/ 2358543 w 2647950"/>
                <a:gd name="connsiteY8" fmla="*/ 2148863 h 3976070"/>
                <a:gd name="connsiteX9" fmla="*/ 1334733 w 2647950"/>
                <a:gd name="connsiteY9" fmla="*/ 3976070 h 3976070"/>
                <a:gd name="connsiteX10" fmla="*/ 273757 w 2647950"/>
                <a:gd name="connsiteY10" fmla="*/ 2127934 h 3976070"/>
                <a:gd name="connsiteX11" fmla="*/ 226114 w 2647950"/>
                <a:gd name="connsiteY11" fmla="*/ 2064222 h 3976070"/>
                <a:gd name="connsiteX12" fmla="*/ 0 w 2647950"/>
                <a:gd name="connsiteY12" fmla="*/ 1323975 h 3976070"/>
                <a:gd name="connsiteX13" fmla="*/ 1323975 w 2647950"/>
                <a:gd name="connsiteY13" fmla="*/ 0 h 3976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47950" h="3976070">
                  <a:moveTo>
                    <a:pt x="1316986" y="704850"/>
                  </a:moveTo>
                  <a:cubicBezTo>
                    <a:pt x="1018537" y="704850"/>
                    <a:pt x="776597" y="946790"/>
                    <a:pt x="776597" y="1245239"/>
                  </a:cubicBezTo>
                  <a:cubicBezTo>
                    <a:pt x="776597" y="1543688"/>
                    <a:pt x="1018537" y="1785628"/>
                    <a:pt x="1316986" y="1785628"/>
                  </a:cubicBezTo>
                  <a:cubicBezTo>
                    <a:pt x="1615435" y="1785628"/>
                    <a:pt x="1857375" y="1543688"/>
                    <a:pt x="1857375" y="1245239"/>
                  </a:cubicBezTo>
                  <a:cubicBezTo>
                    <a:pt x="1857375" y="946790"/>
                    <a:pt x="1615435" y="704850"/>
                    <a:pt x="1316986" y="704850"/>
                  </a:cubicBezTo>
                  <a:close/>
                  <a:moveTo>
                    <a:pt x="1323975" y="0"/>
                  </a:moveTo>
                  <a:cubicBezTo>
                    <a:pt x="2055186" y="0"/>
                    <a:pt x="2647950" y="592764"/>
                    <a:pt x="2647950" y="1323975"/>
                  </a:cubicBezTo>
                  <a:cubicBezTo>
                    <a:pt x="2647950" y="1598179"/>
                    <a:pt x="2564593" y="1852914"/>
                    <a:pt x="2421836" y="2064222"/>
                  </a:cubicBezTo>
                  <a:lnTo>
                    <a:pt x="2358543" y="2148863"/>
                  </a:lnTo>
                  <a:lnTo>
                    <a:pt x="1334733" y="3976070"/>
                  </a:lnTo>
                  <a:lnTo>
                    <a:pt x="273757" y="2127934"/>
                  </a:lnTo>
                  <a:lnTo>
                    <a:pt x="226114" y="2064222"/>
                  </a:lnTo>
                  <a:cubicBezTo>
                    <a:pt x="83358" y="1852914"/>
                    <a:pt x="0" y="1598179"/>
                    <a:pt x="0" y="1323975"/>
                  </a:cubicBezTo>
                  <a:cubicBezTo>
                    <a:pt x="0" y="592764"/>
                    <a:pt x="592764" y="0"/>
                    <a:pt x="1323975" y="0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6048" tIns="43024" rIns="86048" bIns="4302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317">
                <a:solidFill>
                  <a:schemeClr val="bg1"/>
                </a:solidFill>
              </a:endParaRPr>
            </a:p>
          </p:txBody>
        </p:sp>
        <p:sp>
          <p:nvSpPr>
            <p:cNvPr id="22" name="شكل حر 85">
              <a:extLst>
                <a:ext uri="{FF2B5EF4-FFF2-40B4-BE49-F238E27FC236}">
                  <a16:creationId xmlns:a16="http://schemas.microsoft.com/office/drawing/2014/main" id="{A5BBCA2C-BDFD-0A9A-68DC-5DEAEC9B7C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41479" y="1289208"/>
              <a:ext cx="185933" cy="132573"/>
            </a:xfrm>
            <a:custGeom>
              <a:avLst/>
              <a:gdLst>
                <a:gd name="connsiteX0" fmla="*/ 3316236 w 8372474"/>
                <a:gd name="connsiteY0" fmla="*/ 3531540 h 5981701"/>
                <a:gd name="connsiteX1" fmla="*/ 1307076 w 8372474"/>
                <a:gd name="connsiteY1" fmla="*/ 5537782 h 5981701"/>
                <a:gd name="connsiteX2" fmla="*/ 7035211 w 8372474"/>
                <a:gd name="connsiteY2" fmla="*/ 5534939 h 5981701"/>
                <a:gd name="connsiteX3" fmla="*/ 5064612 w 8372474"/>
                <a:gd name="connsiteY3" fmla="*/ 3558654 h 5981701"/>
                <a:gd name="connsiteX4" fmla="*/ 4317667 w 8372474"/>
                <a:gd name="connsiteY4" fmla="*/ 4306522 h 5981701"/>
                <a:gd name="connsiteX5" fmla="*/ 4091217 w 8372474"/>
                <a:gd name="connsiteY5" fmla="*/ 4308903 h 5981701"/>
                <a:gd name="connsiteX6" fmla="*/ 7887285 w 8372474"/>
                <a:gd name="connsiteY6" fmla="*/ 736631 h 5981701"/>
                <a:gd name="connsiteX7" fmla="*/ 5379748 w 8372474"/>
                <a:gd name="connsiteY7" fmla="*/ 3243523 h 5981701"/>
                <a:gd name="connsiteX8" fmla="*/ 7665088 w 8372474"/>
                <a:gd name="connsiteY8" fmla="*/ 5527516 h 5981701"/>
                <a:gd name="connsiteX9" fmla="*/ 7884020 w 8372474"/>
                <a:gd name="connsiteY9" fmla="*/ 5078798 h 5981701"/>
                <a:gd name="connsiteX10" fmla="*/ 7887285 w 8372474"/>
                <a:gd name="connsiteY10" fmla="*/ 736631 h 5981701"/>
                <a:gd name="connsiteX11" fmla="*/ 494711 w 8372474"/>
                <a:gd name="connsiteY11" fmla="*/ 712818 h 5981701"/>
                <a:gd name="connsiteX12" fmla="*/ 497974 w 8372474"/>
                <a:gd name="connsiteY12" fmla="*/ 5054986 h 5981701"/>
                <a:gd name="connsiteX13" fmla="*/ 716862 w 8372474"/>
                <a:gd name="connsiteY13" fmla="*/ 5503704 h 5981701"/>
                <a:gd name="connsiteX14" fmla="*/ 3001739 w 8372474"/>
                <a:gd name="connsiteY14" fmla="*/ 3219711 h 5981701"/>
                <a:gd name="connsiteX15" fmla="*/ 881060 w 8372474"/>
                <a:gd name="connsiteY15" fmla="*/ 472017 h 5981701"/>
                <a:gd name="connsiteX16" fmla="*/ 4067173 w 8372474"/>
                <a:gd name="connsiteY16" fmla="*/ 3655748 h 5981701"/>
                <a:gd name="connsiteX17" fmla="*/ 4212429 w 8372474"/>
                <a:gd name="connsiteY17" fmla="*/ 3729567 h 5981701"/>
                <a:gd name="connsiteX18" fmla="*/ 4348161 w 8372474"/>
                <a:gd name="connsiteY18" fmla="*/ 3641461 h 5981701"/>
                <a:gd name="connsiteX19" fmla="*/ 7519985 w 8372474"/>
                <a:gd name="connsiteY19" fmla="*/ 472017 h 5981701"/>
                <a:gd name="connsiteX20" fmla="*/ 892290 w 8372474"/>
                <a:gd name="connsiteY20" fmla="*/ 0 h 5981701"/>
                <a:gd name="connsiteX21" fmla="*/ 7480184 w 8372474"/>
                <a:gd name="connsiteY21" fmla="*/ 0 h 5981701"/>
                <a:gd name="connsiteX22" fmla="*/ 8372474 w 8372474"/>
                <a:gd name="connsiteY22" fmla="*/ 892290 h 5981701"/>
                <a:gd name="connsiteX23" fmla="*/ 8372474 w 8372474"/>
                <a:gd name="connsiteY23" fmla="*/ 5089411 h 5981701"/>
                <a:gd name="connsiteX24" fmla="*/ 7480184 w 8372474"/>
                <a:gd name="connsiteY24" fmla="*/ 5981701 h 5981701"/>
                <a:gd name="connsiteX25" fmla="*/ 892290 w 8372474"/>
                <a:gd name="connsiteY25" fmla="*/ 5981701 h 5981701"/>
                <a:gd name="connsiteX26" fmla="*/ 0 w 8372474"/>
                <a:gd name="connsiteY26" fmla="*/ 5089411 h 5981701"/>
                <a:gd name="connsiteX27" fmla="*/ 0 w 8372474"/>
                <a:gd name="connsiteY27" fmla="*/ 892290 h 5981701"/>
                <a:gd name="connsiteX28" fmla="*/ 892290 w 8372474"/>
                <a:gd name="connsiteY28" fmla="*/ 0 h 5981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8372474" h="5981701">
                  <a:moveTo>
                    <a:pt x="3316236" y="3531540"/>
                  </a:moveTo>
                  <a:lnTo>
                    <a:pt x="1307076" y="5537782"/>
                  </a:lnTo>
                  <a:lnTo>
                    <a:pt x="7035211" y="5534939"/>
                  </a:lnTo>
                  <a:lnTo>
                    <a:pt x="5064612" y="3558654"/>
                  </a:lnTo>
                  <a:lnTo>
                    <a:pt x="4317667" y="4306522"/>
                  </a:lnTo>
                  <a:cubicBezTo>
                    <a:pt x="4246947" y="4383516"/>
                    <a:pt x="4152413" y="4365259"/>
                    <a:pt x="4091217" y="4308903"/>
                  </a:cubicBezTo>
                  <a:close/>
                  <a:moveTo>
                    <a:pt x="7887285" y="736631"/>
                  </a:moveTo>
                  <a:lnTo>
                    <a:pt x="5379748" y="3243523"/>
                  </a:lnTo>
                  <a:lnTo>
                    <a:pt x="7665088" y="5527516"/>
                  </a:lnTo>
                  <a:cubicBezTo>
                    <a:pt x="7783318" y="5489862"/>
                    <a:pt x="7896785" y="5392677"/>
                    <a:pt x="7884020" y="5078798"/>
                  </a:cubicBezTo>
                  <a:cubicBezTo>
                    <a:pt x="7877170" y="3582196"/>
                    <a:pt x="7894135" y="2233232"/>
                    <a:pt x="7887285" y="736631"/>
                  </a:cubicBezTo>
                  <a:close/>
                  <a:moveTo>
                    <a:pt x="494711" y="712818"/>
                  </a:moveTo>
                  <a:cubicBezTo>
                    <a:pt x="487861" y="2209420"/>
                    <a:pt x="504824" y="3558384"/>
                    <a:pt x="497974" y="5054986"/>
                  </a:cubicBezTo>
                  <a:cubicBezTo>
                    <a:pt x="485212" y="5368865"/>
                    <a:pt x="598656" y="5466050"/>
                    <a:pt x="716862" y="5503704"/>
                  </a:cubicBezTo>
                  <a:lnTo>
                    <a:pt x="3001739" y="3219711"/>
                  </a:lnTo>
                  <a:close/>
                  <a:moveTo>
                    <a:pt x="881060" y="472017"/>
                  </a:moveTo>
                  <a:lnTo>
                    <a:pt x="4067173" y="3655748"/>
                  </a:lnTo>
                  <a:cubicBezTo>
                    <a:pt x="4101304" y="3685117"/>
                    <a:pt x="4099716" y="3719248"/>
                    <a:pt x="4212429" y="3729567"/>
                  </a:cubicBezTo>
                  <a:cubicBezTo>
                    <a:pt x="4298154" y="3712104"/>
                    <a:pt x="4312442" y="3685118"/>
                    <a:pt x="4348161" y="3641461"/>
                  </a:cubicBezTo>
                  <a:lnTo>
                    <a:pt x="7519985" y="472017"/>
                  </a:lnTo>
                  <a:close/>
                  <a:moveTo>
                    <a:pt x="892290" y="0"/>
                  </a:moveTo>
                  <a:lnTo>
                    <a:pt x="7480184" y="0"/>
                  </a:lnTo>
                  <a:cubicBezTo>
                    <a:pt x="7972982" y="0"/>
                    <a:pt x="8372474" y="399492"/>
                    <a:pt x="8372474" y="892290"/>
                  </a:cubicBezTo>
                  <a:lnTo>
                    <a:pt x="8372474" y="5089411"/>
                  </a:lnTo>
                  <a:cubicBezTo>
                    <a:pt x="8372474" y="5582209"/>
                    <a:pt x="7972982" y="5981701"/>
                    <a:pt x="7480184" y="5981701"/>
                  </a:cubicBezTo>
                  <a:lnTo>
                    <a:pt x="892290" y="5981701"/>
                  </a:lnTo>
                  <a:cubicBezTo>
                    <a:pt x="399492" y="5981701"/>
                    <a:pt x="0" y="5582209"/>
                    <a:pt x="0" y="5089411"/>
                  </a:cubicBezTo>
                  <a:lnTo>
                    <a:pt x="0" y="892290"/>
                  </a:lnTo>
                  <a:cubicBezTo>
                    <a:pt x="0" y="399492"/>
                    <a:pt x="399492" y="0"/>
                    <a:pt x="89229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86048" tIns="43024" rIns="86048" bIns="43024" numCol="1" spcCol="0" rtlCol="1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fr-MA" sz="1317" dirty="0">
                <a:solidFill>
                  <a:schemeClr val="bg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836FA16-A709-5B9C-B2A3-4A6D363E443A}"/>
                </a:ext>
              </a:extLst>
            </p:cNvPr>
            <p:cNvSpPr/>
            <p:nvPr/>
          </p:nvSpPr>
          <p:spPr>
            <a:xfrm>
              <a:off x="1342588" y="891885"/>
              <a:ext cx="198858" cy="198858"/>
            </a:xfrm>
            <a:custGeom>
              <a:avLst/>
              <a:gdLst>
                <a:gd name="connsiteX0" fmla="*/ 67377 w 108660"/>
                <a:gd name="connsiteY0" fmla="*/ 71902 h 115365"/>
                <a:gd name="connsiteX1" fmla="*/ 70853 w 108660"/>
                <a:gd name="connsiteY1" fmla="*/ 73629 h 115365"/>
                <a:gd name="connsiteX2" fmla="*/ 86114 w 108660"/>
                <a:gd name="connsiteY2" fmla="*/ 100034 h 115365"/>
                <a:gd name="connsiteX3" fmla="*/ 84836 w 108660"/>
                <a:gd name="connsiteY3" fmla="*/ 104841 h 115365"/>
                <a:gd name="connsiteX4" fmla="*/ 76774 w 108660"/>
                <a:gd name="connsiteY4" fmla="*/ 109523 h 115365"/>
                <a:gd name="connsiteX5" fmla="*/ 71978 w 108660"/>
                <a:gd name="connsiteY5" fmla="*/ 108243 h 115365"/>
                <a:gd name="connsiteX6" fmla="*/ 56717 w 108660"/>
                <a:gd name="connsiteY6" fmla="*/ 81838 h 115365"/>
                <a:gd name="connsiteX7" fmla="*/ 57995 w 108660"/>
                <a:gd name="connsiteY7" fmla="*/ 77031 h 115365"/>
                <a:gd name="connsiteX8" fmla="*/ 66057 w 108660"/>
                <a:gd name="connsiteY8" fmla="*/ 72349 h 115365"/>
                <a:gd name="connsiteX9" fmla="*/ 67377 w 108660"/>
                <a:gd name="connsiteY9" fmla="*/ 71902 h 115365"/>
                <a:gd name="connsiteX10" fmla="*/ 90660 w 108660"/>
                <a:gd name="connsiteY10" fmla="*/ 11963 h 115365"/>
                <a:gd name="connsiteX11" fmla="*/ 108660 w 108660"/>
                <a:gd name="connsiteY11" fmla="*/ 29963 h 115365"/>
                <a:gd name="connsiteX12" fmla="*/ 90660 w 108660"/>
                <a:gd name="connsiteY12" fmla="*/ 47963 h 115365"/>
                <a:gd name="connsiteX13" fmla="*/ 72660 w 108660"/>
                <a:gd name="connsiteY13" fmla="*/ 29963 h 115365"/>
                <a:gd name="connsiteX14" fmla="*/ 90660 w 108660"/>
                <a:gd name="connsiteY14" fmla="*/ 11963 h 115365"/>
                <a:gd name="connsiteX15" fmla="*/ 12883 w 108660"/>
                <a:gd name="connsiteY15" fmla="*/ 10583 h 115365"/>
                <a:gd name="connsiteX16" fmla="*/ 28856 w 108660"/>
                <a:gd name="connsiteY16" fmla="*/ 38492 h 115365"/>
                <a:gd name="connsiteX17" fmla="*/ 29670 w 108660"/>
                <a:gd name="connsiteY17" fmla="*/ 68633 h 115365"/>
                <a:gd name="connsiteX18" fmla="*/ 54537 w 108660"/>
                <a:gd name="connsiteY18" fmla="*/ 82872 h 115365"/>
                <a:gd name="connsiteX19" fmla="*/ 70535 w 108660"/>
                <a:gd name="connsiteY19" fmla="*/ 110710 h 115365"/>
                <a:gd name="connsiteX20" fmla="*/ 56894 w 108660"/>
                <a:gd name="connsiteY20" fmla="*/ 115365 h 115365"/>
                <a:gd name="connsiteX21" fmla="*/ 45294 w 108660"/>
                <a:gd name="connsiteY21" fmla="*/ 110850 h 115365"/>
                <a:gd name="connsiteX22" fmla="*/ 20 w 108660"/>
                <a:gd name="connsiteY22" fmla="*/ 26785 h 115365"/>
                <a:gd name="connsiteX23" fmla="*/ 3356 w 108660"/>
                <a:gd name="connsiteY23" fmla="*/ 17711 h 115365"/>
                <a:gd name="connsiteX24" fmla="*/ 12883 w 108660"/>
                <a:gd name="connsiteY24" fmla="*/ 10583 h 115365"/>
                <a:gd name="connsiteX25" fmla="*/ 26146 w 108660"/>
                <a:gd name="connsiteY25" fmla="*/ 27 h 115365"/>
                <a:gd name="connsiteX26" fmla="*/ 29622 w 108660"/>
                <a:gd name="connsiteY26" fmla="*/ 1755 h 115365"/>
                <a:gd name="connsiteX27" fmla="*/ 44882 w 108660"/>
                <a:gd name="connsiteY27" fmla="*/ 28160 h 115365"/>
                <a:gd name="connsiteX28" fmla="*/ 43605 w 108660"/>
                <a:gd name="connsiteY28" fmla="*/ 32967 h 115365"/>
                <a:gd name="connsiteX29" fmla="*/ 35542 w 108660"/>
                <a:gd name="connsiteY29" fmla="*/ 37649 h 115365"/>
                <a:gd name="connsiteX30" fmla="*/ 30747 w 108660"/>
                <a:gd name="connsiteY30" fmla="*/ 36368 h 115365"/>
                <a:gd name="connsiteX31" fmla="*/ 15486 w 108660"/>
                <a:gd name="connsiteY31" fmla="*/ 9963 h 115365"/>
                <a:gd name="connsiteX32" fmla="*/ 16764 w 108660"/>
                <a:gd name="connsiteY32" fmla="*/ 5156 h 115365"/>
                <a:gd name="connsiteX33" fmla="*/ 24826 w 108660"/>
                <a:gd name="connsiteY33" fmla="*/ 474 h 115365"/>
                <a:gd name="connsiteX34" fmla="*/ 26146 w 108660"/>
                <a:gd name="connsiteY34" fmla="*/ 27 h 115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08660" h="115365">
                  <a:moveTo>
                    <a:pt x="67377" y="71902"/>
                  </a:moveTo>
                  <a:cubicBezTo>
                    <a:pt x="68734" y="71731"/>
                    <a:pt x="70124" y="72369"/>
                    <a:pt x="70853" y="73629"/>
                  </a:cubicBezTo>
                  <a:lnTo>
                    <a:pt x="86114" y="100034"/>
                  </a:lnTo>
                  <a:cubicBezTo>
                    <a:pt x="87085" y="101715"/>
                    <a:pt x="86513" y="103867"/>
                    <a:pt x="84836" y="104841"/>
                  </a:cubicBezTo>
                  <a:lnTo>
                    <a:pt x="76774" y="109523"/>
                  </a:lnTo>
                  <a:cubicBezTo>
                    <a:pt x="75097" y="110497"/>
                    <a:pt x="72950" y="109924"/>
                    <a:pt x="71978" y="108243"/>
                  </a:cubicBezTo>
                  <a:lnTo>
                    <a:pt x="56717" y="81838"/>
                  </a:lnTo>
                  <a:cubicBezTo>
                    <a:pt x="55746" y="80157"/>
                    <a:pt x="56318" y="78005"/>
                    <a:pt x="57995" y="77031"/>
                  </a:cubicBezTo>
                  <a:lnTo>
                    <a:pt x="66057" y="72349"/>
                  </a:lnTo>
                  <a:cubicBezTo>
                    <a:pt x="66477" y="72106"/>
                    <a:pt x="66925" y="71959"/>
                    <a:pt x="67377" y="71902"/>
                  </a:cubicBezTo>
                  <a:close/>
                  <a:moveTo>
                    <a:pt x="90660" y="11963"/>
                  </a:moveTo>
                  <a:cubicBezTo>
                    <a:pt x="100601" y="11963"/>
                    <a:pt x="108660" y="20022"/>
                    <a:pt x="108660" y="29963"/>
                  </a:cubicBezTo>
                  <a:cubicBezTo>
                    <a:pt x="108660" y="39904"/>
                    <a:pt x="100601" y="47963"/>
                    <a:pt x="90660" y="47963"/>
                  </a:cubicBezTo>
                  <a:cubicBezTo>
                    <a:pt x="80719" y="47963"/>
                    <a:pt x="72660" y="39904"/>
                    <a:pt x="72660" y="29963"/>
                  </a:cubicBezTo>
                  <a:cubicBezTo>
                    <a:pt x="72660" y="20022"/>
                    <a:pt x="80719" y="11963"/>
                    <a:pt x="90660" y="11963"/>
                  </a:cubicBezTo>
                  <a:close/>
                  <a:moveTo>
                    <a:pt x="12883" y="10583"/>
                  </a:moveTo>
                  <a:lnTo>
                    <a:pt x="28856" y="38492"/>
                  </a:lnTo>
                  <a:cubicBezTo>
                    <a:pt x="19525" y="44628"/>
                    <a:pt x="25413" y="61107"/>
                    <a:pt x="29670" y="68633"/>
                  </a:cubicBezTo>
                  <a:cubicBezTo>
                    <a:pt x="34137" y="76158"/>
                    <a:pt x="44638" y="88577"/>
                    <a:pt x="54537" y="82872"/>
                  </a:cubicBezTo>
                  <a:lnTo>
                    <a:pt x="70535" y="110710"/>
                  </a:lnTo>
                  <a:cubicBezTo>
                    <a:pt x="62330" y="115705"/>
                    <a:pt x="59819" y="115213"/>
                    <a:pt x="56894" y="115365"/>
                  </a:cubicBezTo>
                  <a:cubicBezTo>
                    <a:pt x="52780" y="115307"/>
                    <a:pt x="47969" y="112616"/>
                    <a:pt x="45294" y="110850"/>
                  </a:cubicBezTo>
                  <a:cubicBezTo>
                    <a:pt x="32483" y="102989"/>
                    <a:pt x="-936" y="61099"/>
                    <a:pt x="20" y="26785"/>
                  </a:cubicBezTo>
                  <a:cubicBezTo>
                    <a:pt x="137" y="22672"/>
                    <a:pt x="1794" y="19675"/>
                    <a:pt x="3356" y="17711"/>
                  </a:cubicBezTo>
                  <a:cubicBezTo>
                    <a:pt x="5476" y="15116"/>
                    <a:pt x="9518" y="12492"/>
                    <a:pt x="12883" y="10583"/>
                  </a:cubicBezTo>
                  <a:close/>
                  <a:moveTo>
                    <a:pt x="26146" y="27"/>
                  </a:moveTo>
                  <a:cubicBezTo>
                    <a:pt x="27503" y="-144"/>
                    <a:pt x="28893" y="494"/>
                    <a:pt x="29622" y="1755"/>
                  </a:cubicBezTo>
                  <a:lnTo>
                    <a:pt x="44882" y="28160"/>
                  </a:lnTo>
                  <a:cubicBezTo>
                    <a:pt x="45854" y="29841"/>
                    <a:pt x="45282" y="31993"/>
                    <a:pt x="43605" y="32967"/>
                  </a:cubicBezTo>
                  <a:lnTo>
                    <a:pt x="35542" y="37649"/>
                  </a:lnTo>
                  <a:cubicBezTo>
                    <a:pt x="33866" y="38622"/>
                    <a:pt x="31719" y="38049"/>
                    <a:pt x="30747" y="36368"/>
                  </a:cubicBezTo>
                  <a:lnTo>
                    <a:pt x="15486" y="9963"/>
                  </a:lnTo>
                  <a:cubicBezTo>
                    <a:pt x="14515" y="8282"/>
                    <a:pt x="15087" y="6130"/>
                    <a:pt x="16764" y="5156"/>
                  </a:cubicBezTo>
                  <a:lnTo>
                    <a:pt x="24826" y="474"/>
                  </a:lnTo>
                  <a:cubicBezTo>
                    <a:pt x="25245" y="231"/>
                    <a:pt x="25694" y="84"/>
                    <a:pt x="26146" y="2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fr-MA" sz="1317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08C7B7E5-42AF-68CD-FA2C-63A87291A02C}"/>
              </a:ext>
            </a:extLst>
          </p:cNvPr>
          <p:cNvSpPr txBox="1"/>
          <p:nvPr/>
        </p:nvSpPr>
        <p:spPr>
          <a:xfrm>
            <a:off x="141745" y="4770894"/>
            <a:ext cx="2167206" cy="57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Bangla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388" indent="-179388" algn="l" rtl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English 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63ED63-7DD5-ED6B-79F3-FB350EB2CF9B}"/>
              </a:ext>
            </a:extLst>
          </p:cNvPr>
          <p:cNvSpPr txBox="1"/>
          <p:nvPr/>
        </p:nvSpPr>
        <p:spPr>
          <a:xfrm>
            <a:off x="156003" y="6137716"/>
            <a:ext cx="2203649" cy="1178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lvl="0" indent="-179388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Travelling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388" lvl="0" indent="-179388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GB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Playing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388" lvl="0" indent="-179388">
              <a:lnSpc>
                <a:spcPct val="107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Photography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9388" lvl="0" indent="-179388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32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Reading</a:t>
            </a:r>
            <a:endParaRPr lang="fr-FR" sz="132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45FD66-99F1-91AC-3FDD-6FD42EADFF79}"/>
              </a:ext>
            </a:extLst>
          </p:cNvPr>
          <p:cNvSpPr/>
          <p:nvPr/>
        </p:nvSpPr>
        <p:spPr>
          <a:xfrm>
            <a:off x="2482741" y="9156104"/>
            <a:ext cx="1728000" cy="355704"/>
          </a:xfrm>
          <a:prstGeom prst="rect">
            <a:avLst/>
          </a:prstGeom>
          <a:solidFill>
            <a:srgbClr val="CFDD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753"/>
              </a:spcAft>
            </a:pPr>
            <a:r>
              <a:rPr lang="en-US" sz="1800" b="1" dirty="0">
                <a:solidFill>
                  <a:srgbClr val="1E2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Open Sans" panose="020B0606030504020204" pitchFamily="34" charset="0"/>
                <a:cs typeface="Open Sans" panose="020B0606030504020204" pitchFamily="34" charset="0"/>
              </a:rPr>
              <a:t>REFERENCE</a:t>
            </a:r>
            <a:endParaRPr lang="fr-FR" sz="1000" dirty="0">
              <a:solidFill>
                <a:srgbClr val="1E264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6266B37-8434-D4A7-1F6F-F995E7C1FE22}"/>
              </a:ext>
            </a:extLst>
          </p:cNvPr>
          <p:cNvSpPr/>
          <p:nvPr/>
        </p:nvSpPr>
        <p:spPr>
          <a:xfrm>
            <a:off x="2563373" y="9667924"/>
            <a:ext cx="4923023" cy="57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82"/>
              </a:spcBef>
              <a:spcAft>
                <a:spcPts val="282"/>
              </a:spcAft>
            </a:pPr>
            <a:r>
              <a:rPr lang="en-US" sz="1317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Mahfuzur</a:t>
            </a:r>
            <a:r>
              <a:rPr lang="en-US" sz="1317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Rahman Khan</a:t>
            </a:r>
          </a:p>
          <a:p>
            <a:pPr>
              <a:spcBef>
                <a:spcPts val="282"/>
              </a:spcBef>
              <a:spcAft>
                <a:spcPts val="282"/>
              </a:spcAft>
            </a:pPr>
            <a:r>
              <a:rPr lang="en-GB" sz="1317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Advocate, Supreme Court of Bangladesh</a:t>
            </a:r>
            <a:endParaRPr lang="fr-FR" sz="1317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person in the dark">
            <a:extLst>
              <a:ext uri="{FF2B5EF4-FFF2-40B4-BE49-F238E27FC236}">
                <a16:creationId xmlns:a16="http://schemas.microsoft.com/office/drawing/2014/main" id="{3C4B10BE-E4FC-37B1-7B41-EF13799A5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75" y="369508"/>
            <a:ext cx="1560985" cy="156486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DDE564B-16CE-DF4D-6285-8601E752B656}"/>
              </a:ext>
            </a:extLst>
          </p:cNvPr>
          <p:cNvSpPr/>
          <p:nvPr/>
        </p:nvSpPr>
        <p:spPr>
          <a:xfrm>
            <a:off x="2475947" y="792482"/>
            <a:ext cx="2361168" cy="386884"/>
          </a:xfrm>
          <a:prstGeom prst="rect">
            <a:avLst/>
          </a:prstGeom>
          <a:solidFill>
            <a:srgbClr val="CFDDE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753"/>
              </a:spcAft>
            </a:pPr>
            <a:r>
              <a:rPr lang="fr-MA" sz="1800" b="1" dirty="0" err="1">
                <a:solidFill>
                  <a:srgbClr val="1E2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Personal</a:t>
            </a:r>
            <a:r>
              <a:rPr lang="fr-MA" sz="1800" b="1" dirty="0">
                <a:solidFill>
                  <a:srgbClr val="1E26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Information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9A5C4556-23AF-8985-30ED-DC8F1392B435}"/>
              </a:ext>
            </a:extLst>
          </p:cNvPr>
          <p:cNvSpPr/>
          <p:nvPr/>
        </p:nvSpPr>
        <p:spPr>
          <a:xfrm>
            <a:off x="2682597" y="1279528"/>
            <a:ext cx="4865165" cy="1730524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029" tIns="39014" rIns="78029" bIns="39014" anchor="t" anchorCtr="0" compatLnSpc="0">
            <a:spAutoFit/>
          </a:bodyPr>
          <a:lstStyle/>
          <a:p>
            <a:r>
              <a:rPr lang="fr-FR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NAME: Md Shimul Hasan</a:t>
            </a:r>
          </a:p>
          <a:p>
            <a:r>
              <a:rPr lang="fr-FR" sz="1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Father’s</a:t>
            </a:r>
            <a:r>
              <a:rPr lang="fr-FR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Name: Fulu Moral</a:t>
            </a:r>
          </a:p>
          <a:p>
            <a:r>
              <a:rPr lang="fr-FR" sz="1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Mother’s</a:t>
            </a:r>
            <a:r>
              <a:rPr lang="fr-FR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Name: Khadija Begum</a:t>
            </a:r>
          </a:p>
          <a:p>
            <a:r>
              <a:rPr lang="fr-FR" sz="1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Present</a:t>
            </a:r>
            <a:r>
              <a:rPr lang="fr-FR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 </a:t>
            </a:r>
            <a:r>
              <a:rPr lang="fr-FR" sz="1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Address</a:t>
            </a:r>
            <a:r>
              <a:rPr lang="fr-FR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: Second Hall, SUST</a:t>
            </a:r>
          </a:p>
          <a:p>
            <a:r>
              <a:rPr lang="fr-FR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Permanent </a:t>
            </a:r>
            <a:r>
              <a:rPr lang="fr-FR" sz="1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Address</a:t>
            </a:r>
            <a:r>
              <a:rPr lang="fr-FR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: </a:t>
            </a:r>
            <a:r>
              <a:rPr lang="fr-FR" sz="1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Chupair</a:t>
            </a:r>
            <a:r>
              <a:rPr lang="fr-FR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fr-FR" sz="1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kaliganj</a:t>
            </a:r>
            <a:r>
              <a:rPr lang="fr-FR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, </a:t>
            </a:r>
            <a:r>
              <a:rPr lang="fr-FR" sz="1400" dirty="0" err="1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Gazipur</a:t>
            </a:r>
            <a:endParaRPr lang="fr-FR" sz="1400" dirty="0">
              <a:latin typeface="Times New Roman" panose="02020603050405020304" pitchFamily="18" charset="0"/>
              <a:ea typeface="Open Sans" panose="020B0606030504020204" pitchFamily="34" charset="0"/>
              <a:cs typeface="Times New Roman" panose="02020603050405020304" pitchFamily="18" charset="0"/>
            </a:endParaRPr>
          </a:p>
          <a:p>
            <a:r>
              <a:rPr lang="fr-FR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Date of Barth: 07-08-2001</a:t>
            </a:r>
          </a:p>
          <a:p>
            <a:r>
              <a:rPr lang="en-GB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Nationality</a:t>
            </a:r>
            <a:r>
              <a:rPr lang="fr-FR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: Bangladeshi</a:t>
            </a:r>
          </a:p>
          <a:p>
            <a:r>
              <a:rPr lang="fr-FR" sz="1400" dirty="0">
                <a:latin typeface="Times New Roman" panose="02020603050405020304" pitchFamily="18" charset="0"/>
                <a:ea typeface="Open Sans" panose="020B0606030504020204" pitchFamily="34" charset="0"/>
                <a:cs typeface="Times New Roman" panose="02020603050405020304" pitchFamily="18" charset="0"/>
              </a:rPr>
              <a:t>Religion: Islam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7077334-16FC-953F-1B69-F6F33A36FD94}"/>
              </a:ext>
            </a:extLst>
          </p:cNvPr>
          <p:cNvSpPr/>
          <p:nvPr/>
        </p:nvSpPr>
        <p:spPr>
          <a:xfrm>
            <a:off x="2547327" y="6317293"/>
            <a:ext cx="4865165" cy="49108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78029" tIns="39014" rIns="78029" bIns="39014" anchor="t" anchorCtr="0" compatLnSpc="0">
            <a:spAutoFit/>
          </a:bodyPr>
          <a:lstStyle/>
          <a:p>
            <a:r>
              <a:rPr lang="en-US" sz="1317" b="1" dirty="0">
                <a:ea typeface="Open Sans" panose="020B0606030504020204" pitchFamily="34" charset="0"/>
                <a:cs typeface="Open Sans" panose="020B0606030504020204" pitchFamily="34" charset="0"/>
              </a:rPr>
              <a:t>SSC </a:t>
            </a: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| 2017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Jamalpur R M </a:t>
            </a:r>
            <a:r>
              <a:rPr lang="en-US" sz="1317" dirty="0" err="1">
                <a:ea typeface="Open Sans" panose="020B0606030504020204" pitchFamily="34" charset="0"/>
                <a:cs typeface="Open Sans" panose="020B0606030504020204" pitchFamily="34" charset="0"/>
              </a:rPr>
              <a:t>Bidyapith</a:t>
            </a:r>
            <a:r>
              <a:rPr lang="en-US" sz="1317" dirty="0">
                <a:ea typeface="Open Sans" panose="020B0606030504020204" pitchFamily="34" charset="0"/>
                <a:cs typeface="Open Sans" panose="020B0606030504020204" pitchFamily="34" charset="0"/>
              </a:rPr>
              <a:t>, Gazipur | Result 5.00</a:t>
            </a:r>
            <a:endParaRPr lang="fr-FR" sz="1317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575FCF-095C-79EF-E526-566C0AE67898}"/>
              </a:ext>
            </a:extLst>
          </p:cNvPr>
          <p:cNvGrpSpPr/>
          <p:nvPr/>
        </p:nvGrpSpPr>
        <p:grpSpPr>
          <a:xfrm>
            <a:off x="4301634" y="7740235"/>
            <a:ext cx="1070962" cy="1084951"/>
            <a:chOff x="2753248" y="7393096"/>
            <a:chExt cx="552660" cy="55266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5D9C3AD-532B-3C66-1286-37FC0041C1FF}"/>
                </a:ext>
              </a:extLst>
            </p:cNvPr>
            <p:cNvSpPr/>
            <p:nvPr/>
          </p:nvSpPr>
          <p:spPr>
            <a:xfrm>
              <a:off x="2753248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 Excel</a:t>
              </a:r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D1D83F39-05A0-3945-2927-92C2F7E8D508}"/>
                </a:ext>
              </a:extLst>
            </p:cNvPr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1644589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4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542EAB9-5641-4234-91A4-C9EBA090C7AF}"/>
              </a:ext>
            </a:extLst>
          </p:cNvPr>
          <p:cNvGrpSpPr/>
          <p:nvPr/>
        </p:nvGrpSpPr>
        <p:grpSpPr>
          <a:xfrm>
            <a:off x="5710209" y="7755017"/>
            <a:ext cx="1070962" cy="1084951"/>
            <a:chOff x="2753248" y="7393096"/>
            <a:chExt cx="552660" cy="55266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0032235-11D3-05F0-ED1A-1D62A931905A}"/>
                </a:ext>
              </a:extLst>
            </p:cNvPr>
            <p:cNvSpPr/>
            <p:nvPr/>
          </p:nvSpPr>
          <p:spPr>
            <a:xfrm>
              <a:off x="2753248" y="7393096"/>
              <a:ext cx="552660" cy="55266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6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PowerPoint</a:t>
              </a: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6A4B8044-6021-6948-986E-4F5F0D2F9583}"/>
                </a:ext>
              </a:extLst>
            </p:cNvPr>
            <p:cNvSpPr/>
            <p:nvPr/>
          </p:nvSpPr>
          <p:spPr>
            <a:xfrm>
              <a:off x="2761949" y="7401797"/>
              <a:ext cx="535258" cy="535258"/>
            </a:xfrm>
            <a:prstGeom prst="arc">
              <a:avLst>
                <a:gd name="adj1" fmla="val 1644589"/>
                <a:gd name="adj2" fmla="val 16236339"/>
              </a:avLst>
            </a:prstGeom>
            <a:ln w="38100">
              <a:solidFill>
                <a:srgbClr val="D3BB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sz="1854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4446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185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Open Sans</vt:lpstr>
      <vt:lpstr>Roboto</vt:lpstr>
      <vt:lpstr>Times New Roman</vt:lpstr>
      <vt:lpstr>Wingdings</vt:lpstr>
      <vt:lpstr>Thème 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Copyright © www.free-cv-design.com</dc:title>
  <dc:creator>YOUSSEF BAHLA</dc:creator>
  <cp:keywords>Copyright © www.free-cv-design.com</cp:keywords>
  <cp:lastModifiedBy>Shimul Hasan</cp:lastModifiedBy>
  <cp:revision>207</cp:revision>
  <dcterms:created xsi:type="dcterms:W3CDTF">2015-07-03T12:55:42Z</dcterms:created>
  <dcterms:modified xsi:type="dcterms:W3CDTF">2025-01-17T18:55:36Z</dcterms:modified>
  <cp:category>Copyright © www.free-cv-design.com</cp:category>
</cp:coreProperties>
</file>