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3" r:id="rId7"/>
    <p:sldId id="262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나눔스퀘어라운드 Bold" panose="020B0600000101010101" pitchFamily="50" charset="-127"/>
      <p:bold r:id="rId10"/>
    </p:embeddedFont>
    <p:embeddedFont>
      <p:font typeface="a옛날사진관4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a옛날사진관2" panose="02020600000000000000" pitchFamily="18" charset="-127"/>
      <p:regular r:id="rId14"/>
    </p:embeddedFont>
    <p:embeddedFont>
      <p:font typeface="a옛날사진관5" panose="02020600000000000000" pitchFamily="18" charset="-127"/>
      <p:regular r:id="rId15"/>
    </p:embeddedFont>
    <p:embeddedFont>
      <p:font typeface="a옛날사진관3" panose="02020600000000000000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1CD2A5-8640-435C-B9B2-55540205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C832903-F59A-42C3-9B2B-72A3B0C3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B13B8-335A-4590-B23B-E3CDCF47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B21809-74C3-407B-8CC3-F693DD69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EAADCF3-DC9C-403B-A760-D144C6E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016065-E792-4BBA-B14C-DD608EF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01EBB6-305E-41A9-9FDA-8E5213CA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0F59C3-3D8E-46D0-8961-8B1EB0F2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C0E562-C661-4D60-AAE4-04AF36C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89A8879-F5E5-4320-BB83-0196410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F2ECF68-2BAC-451A-ACB6-2F2CC4BEE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E707FBE-59A3-4BDD-B9A8-4C659A89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D013D8-C1C5-4DA0-AEF7-0FD2E25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4669746-EC55-4B19-9144-5935289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B4D3AE-724B-4C08-95C7-684B45F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9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A504A5-108D-4A25-9FF3-1A46248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9F4BC9-9E3B-4C89-8440-70C46B73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1CD081-AD86-4521-A8FA-89BBF53B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B931048-3E72-4547-B4E0-01CE0465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6D6044-7174-416E-84F4-1CDFA3AF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A81EE9-89E0-418F-BFAE-DA3A4308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2146D16-0A9E-4CBC-B0C7-6FA51210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A471684-1692-4B51-B048-35EEC7EE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5248D9-5700-4D27-9332-A6C5E11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644652-E0F5-4B3A-855A-86213EF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61318-3CA4-4AD0-A370-75EC8A0A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14AA7C-1BFC-4749-AAC1-2F7876DF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6985218-C04A-4420-8064-A1B317EA8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AA5B72-01E9-47A1-88AA-D7E7831F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9D3EA9-CDAC-4AD5-B71E-A5BCE06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9A37D9-4C7C-4D90-BD32-B295B57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A57EE9-87EA-4246-8521-EB2745E4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A0C0CCB-6AA4-40DE-B160-A165FD92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B131ECC-0380-4FC6-A375-6EBA4717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977F23-4FEB-4714-B042-3107BDD4E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FD50F0A-01EF-4D53-A9CE-72809D65B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0D9CDF6-6308-40F4-8D8D-EDF5D09C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70E8A5E-21A4-4B31-9F6A-7B302318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3BBD117-FA63-4713-A0B8-9AF0150F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77F49F-8499-4B44-AB82-F3F34C1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8472348-4384-4E28-AD82-A59EE75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1BE0A09-3C9A-4175-AC77-BCDB9AB0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EC1851A-A456-4DE3-9FFC-41370F1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EDE5D8A-5B2B-42F5-B01A-C143D661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8E58D1F-4D4C-4494-91ED-D024C9CD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A11E903-4BBD-47F8-84BE-A3D6A4A8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7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999A85-1F10-402B-8A17-D336C304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E9FBE8-C656-4C49-BAFF-13952724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A5CA55-8985-4418-AF6E-4EA9E926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A32E4A-81E6-4CD9-B116-3B39E4F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2342FB-BA9A-432A-981A-9110AD0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E0CAE6-2E91-44EA-A79F-F57A4F5C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0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B375B7-0263-40CC-8CF2-F6E22197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252EF2A-632D-4AB5-B8F4-5E577116F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02AF78-4FC9-4B2B-A23F-633D04B6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0DA6ABF-6E94-4F89-92CD-8389D312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F332B6C-3A14-4FFE-8334-511FEA54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AF42E06-F48E-49DE-928C-BFB2B8F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6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D67F31F-28AF-48E1-8497-BACD7EFF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A9DFD6-D09F-4BBD-9C15-596CF090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53EE43-258F-4021-9E86-DB826700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C6C8-A471-4529-BD43-0624F3378898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C756C6-FE7F-4369-BC73-BC195DF46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7EAC72-EF60-4D46-A2B0-56BD798D1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77B1-F8B2-4BCA-A6F5-933374D20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94FEBA31-977E-4CF2-8D71-766C0A6BD8C5}"/>
              </a:ext>
            </a:extLst>
          </p:cNvPr>
          <p:cNvGrpSpPr/>
          <p:nvPr/>
        </p:nvGrpSpPr>
        <p:grpSpPr>
          <a:xfrm>
            <a:off x="600075" y="542925"/>
            <a:ext cx="10982325" cy="5762625"/>
            <a:chOff x="600075" y="542925"/>
            <a:chExt cx="10982325" cy="57626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294C750B-3019-4009-BAB0-2E54CD077885}"/>
                </a:ext>
              </a:extLst>
            </p:cNvPr>
            <p:cNvSpPr/>
            <p:nvPr/>
          </p:nvSpPr>
          <p:spPr>
            <a:xfrm>
              <a:off x="600075" y="542925"/>
              <a:ext cx="10982325" cy="576262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E2F4AC8-6E5C-4228-97E6-E2117C9BB95A}"/>
                </a:ext>
              </a:extLst>
            </p:cNvPr>
            <p:cNvSpPr txBox="1"/>
            <p:nvPr/>
          </p:nvSpPr>
          <p:spPr>
            <a:xfrm>
              <a:off x="3752358" y="3413078"/>
              <a:ext cx="464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2020-2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소프트웨어프로젝트</a:t>
              </a:r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 AD </a:t>
              </a:r>
              <a:r>
                <a:rPr lang="ko-KR" altLang="en-US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프로젝트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B965CB-3C9D-40AE-909C-C0EA7CFD39BD}"/>
              </a:ext>
            </a:extLst>
          </p:cNvPr>
          <p:cNvSpPr txBox="1"/>
          <p:nvPr/>
        </p:nvSpPr>
        <p:spPr>
          <a:xfrm>
            <a:off x="3752358" y="2143483"/>
            <a:ext cx="46418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3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 Game</a:t>
            </a:r>
            <a:endParaRPr lang="ko-KR" altLang="en-US" sz="63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13" name="그림 12" descr="표지판, 텍스트, 오렌지, 앉아있는이(가) 표시된 사진&#10;&#10;자동 생성된 설명">
            <a:extLst>
              <a:ext uri="{FF2B5EF4-FFF2-40B4-BE49-F238E27FC236}">
                <a16:creationId xmlns:a16="http://schemas.microsoft.com/office/drawing/2014/main" xmlns="" id="{ABFB5E24-3A3C-41BA-8EB6-A82C13D54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11" y="1534474"/>
            <a:ext cx="1061829" cy="10618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37F566-042C-4866-A4E8-9DD16D569C53}"/>
              </a:ext>
            </a:extLst>
          </p:cNvPr>
          <p:cNvSpPr txBox="1"/>
          <p:nvPr/>
        </p:nvSpPr>
        <p:spPr>
          <a:xfrm>
            <a:off x="4308397" y="4946639"/>
            <a:ext cx="352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소프트웨어학부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20203090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신민경</a:t>
            </a:r>
          </a:p>
        </p:txBody>
      </p:sp>
    </p:spTree>
    <p:extLst>
      <p:ext uri="{BB962C8B-B14F-4D97-AF65-F5344CB8AC3E}">
        <p14:creationId xmlns:p14="http://schemas.microsoft.com/office/powerpoint/2010/main" val="82677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57C905AF-1CD0-4611-AA9B-17A875C6256B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C79991C-F4CF-4137-BEB5-D0DBCF11743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E2F4AC8-6E5C-4228-97E6-E2117C9BB95A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2AAA848-59FB-4FF3-9CA8-A9C39AE289EC}"/>
              </a:ext>
            </a:extLst>
          </p:cNvPr>
          <p:cNvGrpSpPr/>
          <p:nvPr/>
        </p:nvGrpSpPr>
        <p:grpSpPr>
          <a:xfrm>
            <a:off x="1185230" y="937817"/>
            <a:ext cx="10066181" cy="5219656"/>
            <a:chOff x="961112" y="937817"/>
            <a:chExt cx="10066181" cy="521965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4B51DB90-1278-40D6-85AA-BD825F1ADA41}"/>
                </a:ext>
              </a:extLst>
            </p:cNvPr>
            <p:cNvGrpSpPr/>
            <p:nvPr/>
          </p:nvGrpSpPr>
          <p:grpSpPr>
            <a:xfrm>
              <a:off x="961112" y="937817"/>
              <a:ext cx="4228038" cy="5219656"/>
              <a:chOff x="1194194" y="803342"/>
              <a:chExt cx="4228038" cy="521965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0AF66DBC-32E8-4772-93BF-CFA0BE6BFB3C}"/>
                  </a:ext>
                </a:extLst>
              </p:cNvPr>
              <p:cNvSpPr/>
              <p:nvPr/>
            </p:nvSpPr>
            <p:spPr>
              <a:xfrm>
                <a:off x="1194194" y="803342"/>
                <a:ext cx="4228038" cy="5219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69CF30E6-A4E0-4888-9DC1-E3587F86AD68}"/>
                  </a:ext>
                </a:extLst>
              </p:cNvPr>
              <p:cNvCxnSpPr/>
              <p:nvPr/>
            </p:nvCxnSpPr>
            <p:spPr>
              <a:xfrm>
                <a:off x="1194194" y="1174382"/>
                <a:ext cx="42280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25FBDE8F-B4C0-4A9E-AE60-47A358D44B2A}"/>
                  </a:ext>
                </a:extLst>
              </p:cNvPr>
              <p:cNvSpPr txBox="1"/>
              <p:nvPr/>
            </p:nvSpPr>
            <p:spPr>
              <a:xfrm>
                <a:off x="1194194" y="835003"/>
                <a:ext cx="1317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Game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78DF7068-0676-4943-83BB-32ED7178772E}"/>
                  </a:ext>
                </a:extLst>
              </p:cNvPr>
              <p:cNvSpPr txBox="1"/>
              <p:nvPr/>
            </p:nvSpPr>
            <p:spPr>
              <a:xfrm>
                <a:off x="2810430" y="5221788"/>
                <a:ext cx="980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Word List</a:t>
                </a:r>
                <a:endParaRPr lang="ko-KR" altLang="en-US" sz="14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59EF6A87-A711-4347-9E11-7AB1275C45EC}"/>
                  </a:ext>
                </a:extLst>
              </p:cNvPr>
              <p:cNvSpPr/>
              <p:nvPr/>
            </p:nvSpPr>
            <p:spPr>
              <a:xfrm>
                <a:off x="1290915" y="5541894"/>
                <a:ext cx="401917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7795F2B-CF8F-41C0-88B6-14B99CDDCDB1}"/>
                </a:ext>
              </a:extLst>
            </p:cNvPr>
            <p:cNvSpPr txBox="1"/>
            <p:nvPr/>
          </p:nvSpPr>
          <p:spPr>
            <a:xfrm>
              <a:off x="2602989" y="4905723"/>
              <a:ext cx="980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ANSWER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55656B6-047C-420C-864F-18C20A08E7B4}"/>
                </a:ext>
              </a:extLst>
            </p:cNvPr>
            <p:cNvSpPr txBox="1"/>
            <p:nvPr/>
          </p:nvSpPr>
          <p:spPr>
            <a:xfrm>
              <a:off x="1449701" y="4905715"/>
              <a:ext cx="614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NEW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772970F-C1ED-4214-B779-31843E6702EC}"/>
                </a:ext>
              </a:extLst>
            </p:cNvPr>
            <p:cNvSpPr txBox="1"/>
            <p:nvPr/>
          </p:nvSpPr>
          <p:spPr>
            <a:xfrm>
              <a:off x="4054555" y="4905722"/>
              <a:ext cx="793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CLEAR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E554912-1417-431F-A7AF-BDFE67C00D16}"/>
                </a:ext>
              </a:extLst>
            </p:cNvPr>
            <p:cNvSpPr txBox="1"/>
            <p:nvPr/>
          </p:nvSpPr>
          <p:spPr>
            <a:xfrm>
              <a:off x="1989738" y="5686633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egg      love      stripe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2FCCDDB7-A970-4780-B02B-4BC8ED93C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488" y="3218329"/>
              <a:ext cx="1893558" cy="16463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4A7618CF-367C-4FBF-8CE4-A38170AB6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6048" y="5157300"/>
              <a:ext cx="1836357" cy="6098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CD13C03-9022-4ACB-8C5E-9D9B6E13A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9150" y="1897221"/>
              <a:ext cx="1719653" cy="750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E74E3963-D014-4549-BD90-037A8A740A0C}"/>
                </a:ext>
              </a:extLst>
            </p:cNvPr>
            <p:cNvGrpSpPr/>
            <p:nvPr/>
          </p:nvGrpSpPr>
          <p:grpSpPr>
            <a:xfrm>
              <a:off x="7042405" y="1712555"/>
              <a:ext cx="3984888" cy="927523"/>
              <a:chOff x="6941128" y="1893714"/>
              <a:chExt cx="3984888" cy="92752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BAF111A0-9AD9-4879-AE86-B45E5D26F94D}"/>
                  </a:ext>
                </a:extLst>
              </p:cNvPr>
              <p:cNvSpPr txBox="1"/>
              <p:nvPr/>
            </p:nvSpPr>
            <p:spPr>
              <a:xfrm>
                <a:off x="6941128" y="1893714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알파벳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D151B9A2-3191-4A8C-9E93-6021C7AB1230}"/>
                  </a:ext>
                </a:extLst>
              </p:cNvPr>
              <p:cNvSpPr txBox="1"/>
              <p:nvPr/>
            </p:nvSpPr>
            <p:spPr>
              <a:xfrm>
                <a:off x="6947574" y="2267239"/>
                <a:ext cx="3978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버튼 색상 변경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클릭 버튼 텍스트 저장 및 단어 판별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298CF8C3-67E7-45A9-B266-4748317951FD}"/>
                </a:ext>
              </a:extLst>
            </p:cNvPr>
            <p:cNvGrpSpPr/>
            <p:nvPr/>
          </p:nvGrpSpPr>
          <p:grpSpPr>
            <a:xfrm>
              <a:off x="7048851" y="2912875"/>
              <a:ext cx="3978442" cy="1637763"/>
              <a:chOff x="6948438" y="3043508"/>
              <a:chExt cx="3978442" cy="163776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B925B727-E892-43CA-9AD4-9C7249126232}"/>
                  </a:ext>
                </a:extLst>
              </p:cNvPr>
              <p:cNvSpPr txBox="1"/>
              <p:nvPr/>
            </p:nvSpPr>
            <p:spPr>
              <a:xfrm>
                <a:off x="6948438" y="3043508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도구 </a:t>
                </a:r>
                <a:r>
                  <a:rPr lang="ko-KR" altLang="en-US" dirty="0" err="1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버튼창</a:t>
                </a:r>
                <a:endParaRPr lang="ko-KR" altLang="en-US" dirty="0">
                  <a:solidFill>
                    <a:schemeClr val="accent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155F49A2-5FA7-4BBF-B6B9-FFFCE23D36F7}"/>
                  </a:ext>
                </a:extLst>
              </p:cNvPr>
              <p:cNvSpPr txBox="1"/>
              <p:nvPr/>
            </p:nvSpPr>
            <p:spPr>
              <a:xfrm>
                <a:off x="6948438" y="3434776"/>
                <a:ext cx="3978442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·NEW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새 게임 시작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·ANSWER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모든 단어 위치 표시 후 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                    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게임 종료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·CLEAR → 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현재까지 누른 버튼 초기화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	    (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이미 맞춘 버튼은 색상 유지</a:t>
                </a:r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)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69781F0C-D2A0-4241-A8D4-6E7FCE65B6DC}"/>
                </a:ext>
              </a:extLst>
            </p:cNvPr>
            <p:cNvGrpSpPr/>
            <p:nvPr/>
          </p:nvGrpSpPr>
          <p:grpSpPr>
            <a:xfrm>
              <a:off x="7088794" y="4859008"/>
              <a:ext cx="2036084" cy="1158355"/>
              <a:chOff x="7011030" y="4778502"/>
              <a:chExt cx="2036084" cy="115835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E56853B2-9F9D-4D07-BC67-DE433EB885DE}"/>
                  </a:ext>
                </a:extLst>
              </p:cNvPr>
              <p:cNvSpPr txBox="1"/>
              <p:nvPr/>
            </p:nvSpPr>
            <p:spPr>
              <a:xfrm>
                <a:off x="7031424" y="4778502"/>
                <a:ext cx="1631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accent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단어 리스트창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C1296AE9-66DB-4374-8A4C-724AABEAA6FC}"/>
                  </a:ext>
                </a:extLst>
              </p:cNvPr>
              <p:cNvSpPr txBox="1"/>
              <p:nvPr/>
            </p:nvSpPr>
            <p:spPr>
              <a:xfrm>
                <a:off x="7011030" y="5152027"/>
                <a:ext cx="203608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단어 표기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맞춘 단어 삭제</a:t>
                </a:r>
                <a:endPara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  <a:p>
                <a:r>
                  <a:rPr lang="en-US" altLang="ko-KR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·</a:t>
                </a:r>
                <a:r>
                  <a:rPr lang="ko-KR" altLang="en-US" sz="1500" dirty="0"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성공 메시지 출력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B0D030C3-CB79-4F4A-B121-CAC3F6C7188A}"/>
                </a:ext>
              </a:extLst>
            </p:cNvPr>
            <p:cNvSpPr txBox="1"/>
            <p:nvPr/>
          </p:nvSpPr>
          <p:spPr>
            <a:xfrm>
              <a:off x="7042405" y="1233315"/>
              <a:ext cx="24294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※ </a:t>
              </a:r>
              <a:r>
                <a:rPr lang="ko-KR" altLang="en-US" sz="1500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마우스로 클릭만 가능</a:t>
              </a:r>
              <a:endParaRPr lang="en-US" altLang="ko-KR" sz="1500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graphicFrame>
        <p:nvGraphicFramePr>
          <p:cNvPr id="28" name="표 37">
            <a:extLst>
              <a:ext uri="{FF2B5EF4-FFF2-40B4-BE49-F238E27FC236}">
                <a16:creationId xmlns:a16="http://schemas.microsoft.com/office/drawing/2014/main" xmlns="" id="{D508838C-8C60-4765-8080-A5F32240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01034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:a16="http://schemas.microsoft.com/office/drawing/2014/main" xmlns="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40719576"/>
                  </a:ext>
                </a:extLst>
              </a:tr>
            </a:tbl>
          </a:graphicData>
        </a:graphic>
      </p:graphicFrame>
      <p:graphicFrame>
        <p:nvGraphicFramePr>
          <p:cNvPr id="39" name="표 39">
            <a:extLst>
              <a:ext uri="{FF2B5EF4-FFF2-40B4-BE49-F238E27FC236}">
                <a16:creationId xmlns:a16="http://schemas.microsoft.com/office/drawing/2014/main" xmlns="" id="{A0E997F0-CA2B-4089-AABC-732753609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83914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:a16="http://schemas.microsoft.com/office/drawing/2014/main" xmlns="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xmlns="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xmlns="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328922"/>
                  </a:ext>
                </a:extLst>
              </a:tr>
            </a:tbl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467B8560-E004-47F1-89A4-239100626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79C066D-6C54-4654-8B10-8F739964E3E0}"/>
              </a:ext>
            </a:extLst>
          </p:cNvPr>
          <p:cNvSpPr txBox="1"/>
          <p:nvPr/>
        </p:nvSpPr>
        <p:spPr>
          <a:xfrm>
            <a:off x="7272969" y="831109"/>
            <a:ext cx="143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5209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8992EF-381A-4CB2-8A86-651B67341985}"/>
              </a:ext>
            </a:extLst>
          </p:cNvPr>
          <p:cNvSpPr txBox="1"/>
          <p:nvPr/>
        </p:nvSpPr>
        <p:spPr>
          <a:xfrm>
            <a:off x="6190681" y="1970721"/>
            <a:ext cx="49076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·word.txt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 단어 중 무작위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6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 선정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·9X9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알파벳 버튼을 구성하므로 길이가 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7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이하인    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단어만 허용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일부 단어 역순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단어 버튼들은 첫 글자의 위치를 무작위로 선정하되</a:t>
            </a:r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      </a:t>
            </a: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나머지 글자들은 연속적으로 배치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클릭한 버튼 수가 가장 긴 단어의 글자 수보다 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  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커지면 틀린 것으로 리턴</a:t>
            </a:r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endParaRPr lang="en-US" altLang="ko-KR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6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버튼 비활성화로 게임 종료 표시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22A6F0F-E4FC-44AB-A71E-923AD4A90A05}"/>
              </a:ext>
            </a:extLst>
          </p:cNvPr>
          <p:cNvSpPr/>
          <p:nvPr/>
        </p:nvSpPr>
        <p:spPr>
          <a:xfrm>
            <a:off x="1185230" y="937817"/>
            <a:ext cx="4228038" cy="52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0" name="표 37">
            <a:extLst>
              <a:ext uri="{FF2B5EF4-FFF2-40B4-BE49-F238E27FC236}">
                <a16:creationId xmlns:a16="http://schemas.microsoft.com/office/drawing/2014/main" xmlns="" id="{BD346520-C75C-4FE4-87D8-2B088976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63631"/>
              </p:ext>
            </p:extLst>
          </p:nvPr>
        </p:nvGraphicFramePr>
        <p:xfrm>
          <a:off x="1281951" y="1451621"/>
          <a:ext cx="4019175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575">
                  <a:extLst>
                    <a:ext uri="{9D8B030D-6E8A-4147-A177-3AD203B41FA5}">
                      <a16:colId xmlns:a16="http://schemas.microsoft.com/office/drawing/2014/main" xmlns="" val="3961222721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366559855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879715482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70446001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86699355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1797360196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937540474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2441943587"/>
                    </a:ext>
                  </a:extLst>
                </a:gridCol>
                <a:gridCol w="446575">
                  <a:extLst>
                    <a:ext uri="{9D8B030D-6E8A-4147-A177-3AD203B41FA5}">
                      <a16:colId xmlns:a16="http://schemas.microsoft.com/office/drawing/2014/main" xmlns="" val="3455568965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4760153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0631786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98227271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3365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4726772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4616805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8369539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49571982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40719576"/>
                  </a:ext>
                </a:extLst>
              </a:tr>
            </a:tbl>
          </a:graphicData>
        </a:graphic>
      </p:graphicFrame>
      <p:graphicFrame>
        <p:nvGraphicFramePr>
          <p:cNvPr id="11" name="표 39">
            <a:extLst>
              <a:ext uri="{FF2B5EF4-FFF2-40B4-BE49-F238E27FC236}">
                <a16:creationId xmlns:a16="http://schemas.microsoft.com/office/drawing/2014/main" xmlns="" id="{FC1C7D3C-7DE0-48F9-923A-90E43D91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43216"/>
              </p:ext>
            </p:extLst>
          </p:nvPr>
        </p:nvGraphicFramePr>
        <p:xfrm>
          <a:off x="1287238" y="4886224"/>
          <a:ext cx="4019175" cy="369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5">
                  <a:extLst>
                    <a:ext uri="{9D8B030D-6E8A-4147-A177-3AD203B41FA5}">
                      <a16:colId xmlns:a16="http://schemas.microsoft.com/office/drawing/2014/main" xmlns="" val="2506213531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xmlns="" val="3956944197"/>
                    </a:ext>
                  </a:extLst>
                </a:gridCol>
                <a:gridCol w="1339725">
                  <a:extLst>
                    <a:ext uri="{9D8B030D-6E8A-4147-A177-3AD203B41FA5}">
                      <a16:colId xmlns:a16="http://schemas.microsoft.com/office/drawing/2014/main" xmlns="" val="115147398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CLEAR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63289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82598B-0F90-43BF-8041-C0670891FD9C}"/>
              </a:ext>
            </a:extLst>
          </p:cNvPr>
          <p:cNvSpPr txBox="1"/>
          <p:nvPr/>
        </p:nvSpPr>
        <p:spPr>
          <a:xfrm>
            <a:off x="2801466" y="5356263"/>
            <a:ext cx="9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D8B48AC-50DB-47B5-B781-011301C247EC}"/>
              </a:ext>
            </a:extLst>
          </p:cNvPr>
          <p:cNvSpPr/>
          <p:nvPr/>
        </p:nvSpPr>
        <p:spPr>
          <a:xfrm>
            <a:off x="1281951" y="5676369"/>
            <a:ext cx="401917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55FE6F-EF39-47EC-A338-5CE12D7D789F}"/>
              </a:ext>
            </a:extLst>
          </p:cNvPr>
          <p:cNvSpPr txBox="1"/>
          <p:nvPr/>
        </p:nvSpPr>
        <p:spPr>
          <a:xfrm>
            <a:off x="2213856" y="568663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egg      love      stripe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B9B9FDE7-162F-479C-B640-8583F20B5A3C}"/>
              </a:ext>
            </a:extLst>
          </p:cNvPr>
          <p:cNvCxnSpPr/>
          <p:nvPr/>
        </p:nvCxnSpPr>
        <p:spPr>
          <a:xfrm>
            <a:off x="1185230" y="1308857"/>
            <a:ext cx="4228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303BD1-B1BF-49D5-9A36-AA863C5C6479}"/>
              </a:ext>
            </a:extLst>
          </p:cNvPr>
          <p:cNvSpPr txBox="1"/>
          <p:nvPr/>
        </p:nvSpPr>
        <p:spPr>
          <a:xfrm>
            <a:off x="1185230" y="969478"/>
            <a:ext cx="131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Game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A7FCACD-BFC1-46AC-928C-F22A5651E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9" y="4610420"/>
            <a:ext cx="257488" cy="257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37D3A9-8FE7-4070-BDD5-DE3FFDDDADB4}"/>
              </a:ext>
            </a:extLst>
          </p:cNvPr>
          <p:cNvSpPr txBox="1"/>
          <p:nvPr/>
        </p:nvSpPr>
        <p:spPr>
          <a:xfrm>
            <a:off x="6266330" y="1447066"/>
            <a:ext cx="824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56BB17D-6FD1-4715-92AF-3FDCFBCCA6B0}"/>
              </a:ext>
            </a:extLst>
          </p:cNvPr>
          <p:cNvGrpSpPr/>
          <p:nvPr/>
        </p:nvGrpSpPr>
        <p:grpSpPr>
          <a:xfrm>
            <a:off x="4837087" y="326803"/>
            <a:ext cx="2429436" cy="561366"/>
            <a:chOff x="4580965" y="281315"/>
            <a:chExt cx="2429436" cy="56136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0B9B7BD8-8CCF-47B5-B908-60FB3D4D00DB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4E915B8-92AF-4304-A2E6-743618AC7534}"/>
                </a:ext>
              </a:extLst>
            </p:cNvPr>
            <p:cNvSpPr txBox="1"/>
            <p:nvPr/>
          </p:nvSpPr>
          <p:spPr>
            <a:xfrm>
              <a:off x="5074022" y="281315"/>
              <a:ext cx="1604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4A0617E0-BDF9-4492-B06C-13DF08B6CC80}"/>
              </a:ext>
            </a:extLst>
          </p:cNvPr>
          <p:cNvSpPr/>
          <p:nvPr/>
        </p:nvSpPr>
        <p:spPr>
          <a:xfrm>
            <a:off x="1037461" y="1028720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F075232-9E3D-4967-A9E1-26ADBD0FB10D}"/>
              </a:ext>
            </a:extLst>
          </p:cNvPr>
          <p:cNvGrpSpPr/>
          <p:nvPr/>
        </p:nvGrpSpPr>
        <p:grpSpPr>
          <a:xfrm>
            <a:off x="5668250" y="2413584"/>
            <a:ext cx="5315600" cy="3501904"/>
            <a:chOff x="5668250" y="2413584"/>
            <a:chExt cx="5315600" cy="350190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693A8219-69BB-49A4-8D37-786F60F361B2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AB14F9E7-A0E6-4FF4-A47E-4E17B75347E8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08E79F5-CBED-449F-8779-8948667093AC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403023AA-9F92-4926-966A-B83172C22E8F}"/>
                </a:ext>
              </a:extLst>
            </p:cNvPr>
            <p:cNvGrpSpPr/>
            <p:nvPr/>
          </p:nvGrpSpPr>
          <p:grpSpPr>
            <a:xfrm>
              <a:off x="7988706" y="2413584"/>
              <a:ext cx="2995144" cy="2021305"/>
              <a:chOff x="7988706" y="2413584"/>
              <a:chExt cx="2995144" cy="202130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43F74260-779C-4134-8BF8-471FA6EDCF16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xmlns="" id="{FAA2216F-707E-48D7-B5D7-B6C73560983D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6931E201-3159-453B-B4F8-180AD6EC0841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8" name="화살표: 아래쪽 17">
                <a:extLst>
                  <a:ext uri="{FF2B5EF4-FFF2-40B4-BE49-F238E27FC236}">
                    <a16:creationId xmlns:a16="http://schemas.microsoft.com/office/drawing/2014/main" xmlns="" id="{11B9C161-AE57-418A-BF02-F125F58E7944}"/>
                  </a:ext>
                </a:extLst>
              </p:cNvPr>
              <p:cNvSpPr/>
              <p:nvPr/>
            </p:nvSpPr>
            <p:spPr>
              <a:xfrm rot="18082429">
                <a:off x="8141328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xmlns="" id="{0E15D57F-6524-4156-B006-463A72FBD08F}"/>
                </a:ext>
              </a:extLst>
            </p:cNvPr>
            <p:cNvSpPr/>
            <p:nvPr/>
          </p:nvSpPr>
          <p:spPr>
            <a:xfrm rot="14207748">
              <a:off x="8304989" y="3989887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xmlns="" id="{6635C45C-949C-4E8E-BFDE-267255969F20}"/>
                </a:ext>
              </a:extLst>
            </p:cNvPr>
            <p:cNvSpPr/>
            <p:nvPr/>
          </p:nvSpPr>
          <p:spPr>
            <a:xfrm rot="3490475">
              <a:off x="8000245" y="3589162"/>
              <a:ext cx="401527" cy="70677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EB63D6D-30C2-41A8-8C4E-E98068529FF3}"/>
              </a:ext>
            </a:extLst>
          </p:cNvPr>
          <p:cNvSpPr txBox="1"/>
          <p:nvPr/>
        </p:nvSpPr>
        <p:spPr>
          <a:xfrm>
            <a:off x="1232953" y="1172418"/>
            <a:ext cx="42894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selectWord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word.txt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로부터 길이가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이하인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 생성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집합에서 랜덤으로 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선정해    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담아 리턴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21F0E1E-DFD1-4E75-A45C-6A70F84AEAF8}"/>
              </a:ext>
            </a:extLst>
          </p:cNvPr>
          <p:cNvSpPr/>
          <p:nvPr/>
        </p:nvSpPr>
        <p:spPr>
          <a:xfrm>
            <a:off x="5668250" y="1012898"/>
            <a:ext cx="2245894" cy="202130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805027C-6531-4374-94EF-EA1905886CF1}"/>
              </a:ext>
            </a:extLst>
          </p:cNvPr>
          <p:cNvSpPr txBox="1"/>
          <p:nvPr/>
        </p:nvSpPr>
        <p:spPr>
          <a:xfrm>
            <a:off x="5822124" y="1835324"/>
            <a:ext cx="2112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selectWord.py</a:t>
            </a:r>
            <a:endParaRPr lang="ko-KR" altLang="en-US" sz="20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D200FC6-72AA-4410-A2B8-2A67A0D2A134}"/>
              </a:ext>
            </a:extLst>
          </p:cNvPr>
          <p:cNvSpPr txBox="1"/>
          <p:nvPr/>
        </p:nvSpPr>
        <p:spPr>
          <a:xfrm>
            <a:off x="8059942" y="1903609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21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F8976D4-5EBC-4AAC-AAD9-53AD83F10180}"/>
              </a:ext>
            </a:extLst>
          </p:cNvPr>
          <p:cNvSpPr/>
          <p:nvPr/>
        </p:nvSpPr>
        <p:spPr>
          <a:xfrm>
            <a:off x="1070176" y="3894183"/>
            <a:ext cx="5919149" cy="2021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2294748-7D21-4A07-810A-0AABFE80EA79}"/>
              </a:ext>
            </a:extLst>
          </p:cNvPr>
          <p:cNvGrpSpPr/>
          <p:nvPr/>
        </p:nvGrpSpPr>
        <p:grpSpPr>
          <a:xfrm>
            <a:off x="5668250" y="1012898"/>
            <a:ext cx="5315600" cy="4902590"/>
            <a:chOff x="5668250" y="1012898"/>
            <a:chExt cx="5315600" cy="490259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E40F3D9C-239F-4302-8CDD-8ED80F54841B}"/>
                </a:ext>
              </a:extLst>
            </p:cNvPr>
            <p:cNvGrpSpPr/>
            <p:nvPr/>
          </p:nvGrpSpPr>
          <p:grpSpPr>
            <a:xfrm>
              <a:off x="5668250" y="3894183"/>
              <a:ext cx="2332907" cy="2021305"/>
              <a:chOff x="5668250" y="3894183"/>
              <a:chExt cx="2332907" cy="2021305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3948DA32-7988-4093-83B1-F2536B4CC673}"/>
                  </a:ext>
                </a:extLst>
              </p:cNvPr>
              <p:cNvSpPr/>
              <p:nvPr/>
            </p:nvSpPr>
            <p:spPr>
              <a:xfrm>
                <a:off x="5668250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1FFE983-CB81-404B-AFA7-436F6D3AA663}"/>
                  </a:ext>
                </a:extLst>
              </p:cNvPr>
              <p:cNvSpPr txBox="1"/>
              <p:nvPr/>
            </p:nvSpPr>
            <p:spPr>
              <a:xfrm>
                <a:off x="5755263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5BC6A654-EADD-4D31-A195-5F2B3C8D594C}"/>
                </a:ext>
              </a:extLst>
            </p:cNvPr>
            <p:cNvGrpSpPr/>
            <p:nvPr/>
          </p:nvGrpSpPr>
          <p:grpSpPr>
            <a:xfrm>
              <a:off x="5668250" y="1012898"/>
              <a:ext cx="5315600" cy="3421991"/>
              <a:chOff x="5668250" y="1012898"/>
              <a:chExt cx="5315600" cy="342199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xmlns="" id="{F16E0E63-B4CD-4409-B45D-33D3DD9B5CD0}"/>
                  </a:ext>
                </a:extLst>
              </p:cNvPr>
              <p:cNvGrpSpPr/>
              <p:nvPr/>
            </p:nvGrpSpPr>
            <p:grpSpPr>
              <a:xfrm>
                <a:off x="5668250" y="1012898"/>
                <a:ext cx="2266045" cy="2021305"/>
                <a:chOff x="5668250" y="1012898"/>
                <a:chExt cx="2266045" cy="2021305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xmlns="" id="{AD506D23-0560-4CDC-90E2-FB477678791C}"/>
                    </a:ext>
                  </a:extLst>
                </p:cNvPr>
                <p:cNvSpPr/>
                <p:nvPr/>
              </p:nvSpPr>
              <p:spPr>
                <a:xfrm>
                  <a:off x="5668250" y="1012898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37666EB0-2839-4AF2-8EA3-2AE8927688AE}"/>
                    </a:ext>
                  </a:extLst>
                </p:cNvPr>
                <p:cNvSpPr txBox="1"/>
                <p:nvPr/>
              </p:nvSpPr>
              <p:spPr>
                <a:xfrm>
                  <a:off x="5822124" y="183532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64E50049-EBAD-4293-BD0F-5CE5515C5E70}"/>
                  </a:ext>
                </a:extLst>
              </p:cNvPr>
              <p:cNvGrpSpPr/>
              <p:nvPr/>
            </p:nvGrpSpPr>
            <p:grpSpPr>
              <a:xfrm>
                <a:off x="8737956" y="2413584"/>
                <a:ext cx="2245894" cy="2021305"/>
                <a:chOff x="8737956" y="2413584"/>
                <a:chExt cx="2245894" cy="2021305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xmlns="" id="{9E2D4C9B-BF95-4029-821C-EA5A262015DF}"/>
                    </a:ext>
                  </a:extLst>
                </p:cNvPr>
                <p:cNvSpPr/>
                <p:nvPr/>
              </p:nvSpPr>
              <p:spPr>
                <a:xfrm>
                  <a:off x="8737956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9CEE749B-11A2-4A5B-A097-80CB45D9F38C}"/>
                    </a:ext>
                  </a:extLst>
                </p:cNvPr>
                <p:cNvSpPr txBox="1"/>
                <p:nvPr/>
              </p:nvSpPr>
              <p:spPr>
                <a:xfrm>
                  <a:off x="8911382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16" name="화살표: 아래쪽 15">
                <a:extLst>
                  <a:ext uri="{FF2B5EF4-FFF2-40B4-BE49-F238E27FC236}">
                    <a16:creationId xmlns:a16="http://schemas.microsoft.com/office/drawing/2014/main" xmlns="" id="{9B5D48D6-FAF2-4EBE-89B5-19CF067D31D7}"/>
                  </a:ext>
                </a:extLst>
              </p:cNvPr>
              <p:cNvSpPr/>
              <p:nvPr/>
            </p:nvSpPr>
            <p:spPr>
              <a:xfrm rot="18082429">
                <a:off x="8139770" y="2374360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2D02DB-D30D-4051-AEBE-29F87E923B7D}"/>
              </a:ext>
            </a:extLst>
          </p:cNvPr>
          <p:cNvSpPr txBox="1"/>
          <p:nvPr/>
        </p:nvSpPr>
        <p:spPr>
          <a:xfrm>
            <a:off x="1418458" y="4304670"/>
            <a:ext cx="4064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shuffleWord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단어 일부를 역순으로</a:t>
            </a:r>
            <a:endParaRPr lang="en-US" altLang="ko-KR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랜덤 위치에 배정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저장</a:t>
            </a:r>
            <a:r>
              <a:rPr lang="en-US" altLang="ko-KR" sz="1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D45180C-18BF-4FEE-9478-3F22F720C63A}"/>
              </a:ext>
            </a:extLst>
          </p:cNvPr>
          <p:cNvSpPr txBox="1"/>
          <p:nvPr/>
        </p:nvSpPr>
        <p:spPr>
          <a:xfrm>
            <a:off x="7319487" y="3199317"/>
            <a:ext cx="1262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wordList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D22B390-3671-4295-88B5-DC6717D0F9C7}"/>
              </a:ext>
            </a:extLst>
          </p:cNvPr>
          <p:cNvSpPr txBox="1"/>
          <p:nvPr/>
        </p:nvSpPr>
        <p:spPr>
          <a:xfrm>
            <a:off x="8164519" y="4714553"/>
            <a:ext cx="1916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Alphabet,</a:t>
            </a:r>
          </a:p>
          <a:p>
            <a:r>
              <a:rPr lang="en-US" altLang="ko-KR" sz="1900" dirty="0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Positions,</a:t>
            </a:r>
          </a:p>
          <a:p>
            <a:r>
              <a:rPr lang="en-US" altLang="ko-KR" sz="1900" dirty="0" err="1">
                <a:solidFill>
                  <a:srgbClr val="FF3300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wordLocation</a:t>
            </a:r>
            <a:endParaRPr lang="ko-KR" altLang="en-US" sz="1900" dirty="0">
              <a:solidFill>
                <a:srgbClr val="FF3300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xmlns="" id="{90829D5A-706A-49B1-8F55-FEBACE7FE955}"/>
              </a:ext>
            </a:extLst>
          </p:cNvPr>
          <p:cNvSpPr/>
          <p:nvPr/>
        </p:nvSpPr>
        <p:spPr>
          <a:xfrm rot="14207748">
            <a:off x="8304989" y="398988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xmlns="" id="{A5B50D57-E172-45A7-A16C-7391961EB136}"/>
              </a:ext>
            </a:extLst>
          </p:cNvPr>
          <p:cNvSpPr/>
          <p:nvPr/>
        </p:nvSpPr>
        <p:spPr>
          <a:xfrm rot="3490475">
            <a:off x="8000245" y="358916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1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7E512A4-CA06-49D4-8DFE-426D00388F3B}"/>
              </a:ext>
            </a:extLst>
          </p:cNvPr>
          <p:cNvGrpSpPr/>
          <p:nvPr/>
        </p:nvGrpSpPr>
        <p:grpSpPr>
          <a:xfrm>
            <a:off x="4837087" y="308873"/>
            <a:ext cx="2429436" cy="579296"/>
            <a:chOff x="4580965" y="263385"/>
            <a:chExt cx="2429436" cy="579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9974D9E-3287-4CB3-88C1-C8F66A8A085F}"/>
                </a:ext>
              </a:extLst>
            </p:cNvPr>
            <p:cNvSpPr txBox="1"/>
            <p:nvPr/>
          </p:nvSpPr>
          <p:spPr>
            <a:xfrm>
              <a:off x="5038161" y="263385"/>
              <a:ext cx="1662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구조 설계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6C1CCF8-4891-465D-87A8-A901D0BAD8EA}"/>
              </a:ext>
            </a:extLst>
          </p:cNvPr>
          <p:cNvSpPr/>
          <p:nvPr/>
        </p:nvSpPr>
        <p:spPr>
          <a:xfrm>
            <a:off x="5002956" y="864542"/>
            <a:ext cx="6348532" cy="5365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89A2BBE6-1432-4764-B452-95B17D21FE0F}"/>
              </a:ext>
            </a:extLst>
          </p:cNvPr>
          <p:cNvGrpSpPr/>
          <p:nvPr/>
        </p:nvGrpSpPr>
        <p:grpSpPr>
          <a:xfrm>
            <a:off x="707930" y="980852"/>
            <a:ext cx="5443939" cy="4886769"/>
            <a:chOff x="5136495" y="1028719"/>
            <a:chExt cx="5443939" cy="488676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ED61B6D9-6BE5-4C9F-ACBC-E58DB3638E94}"/>
                </a:ext>
              </a:extLst>
            </p:cNvPr>
            <p:cNvGrpSpPr/>
            <p:nvPr/>
          </p:nvGrpSpPr>
          <p:grpSpPr>
            <a:xfrm>
              <a:off x="5184624" y="3894183"/>
              <a:ext cx="2332907" cy="2021305"/>
              <a:chOff x="5184624" y="3894183"/>
              <a:chExt cx="2332907" cy="2021305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xmlns="" id="{4E597163-AD7D-4C53-A7A4-F6930A0BC3FC}"/>
                  </a:ext>
                </a:extLst>
              </p:cNvPr>
              <p:cNvSpPr/>
              <p:nvPr/>
            </p:nvSpPr>
            <p:spPr>
              <a:xfrm>
                <a:off x="5184624" y="3894183"/>
                <a:ext cx="2245894" cy="2021305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F12C09C5-8749-4BB5-A90B-04869A6927A6}"/>
                  </a:ext>
                </a:extLst>
              </p:cNvPr>
              <p:cNvSpPr txBox="1"/>
              <p:nvPr/>
            </p:nvSpPr>
            <p:spPr>
              <a:xfrm>
                <a:off x="5271637" y="4704780"/>
                <a:ext cx="2245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rPr>
                  <a:t>shuffleWord.py</a:t>
                </a:r>
                <a:endParaRPr lang="ko-KR" altLang="en-US" sz="2000" dirty="0">
                  <a:latin typeface="a옛날사진관4" panose="02020600000000000000" pitchFamily="18" charset="-127"/>
                  <a:ea typeface="a옛날사진관4" panose="02020600000000000000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A98161B-F74D-4FF3-A791-E260CEE9F3E5}"/>
                </a:ext>
              </a:extLst>
            </p:cNvPr>
            <p:cNvGrpSpPr/>
            <p:nvPr/>
          </p:nvGrpSpPr>
          <p:grpSpPr>
            <a:xfrm>
              <a:off x="5136495" y="1028719"/>
              <a:ext cx="5443939" cy="3406170"/>
              <a:chOff x="5136495" y="1028719"/>
              <a:chExt cx="5443939" cy="340617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xmlns="" id="{71389007-ECC8-4811-9FEC-03D2CB1045F6}"/>
                  </a:ext>
                </a:extLst>
              </p:cNvPr>
              <p:cNvGrpSpPr/>
              <p:nvPr/>
            </p:nvGrpSpPr>
            <p:grpSpPr>
              <a:xfrm>
                <a:off x="5136495" y="1028719"/>
                <a:ext cx="2245894" cy="2021305"/>
                <a:chOff x="5136495" y="1028719"/>
                <a:chExt cx="2245894" cy="2021305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xmlns="" id="{601EC7A7-31B8-4D29-9AAA-5D619ED40B5D}"/>
                    </a:ext>
                  </a:extLst>
                </p:cNvPr>
                <p:cNvSpPr/>
                <p:nvPr/>
              </p:nvSpPr>
              <p:spPr>
                <a:xfrm>
                  <a:off x="5136495" y="1028719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FDF20371-E9C0-44AA-B163-E75962A3D5E0}"/>
                    </a:ext>
                  </a:extLst>
                </p:cNvPr>
                <p:cNvSpPr txBox="1"/>
                <p:nvPr/>
              </p:nvSpPr>
              <p:spPr>
                <a:xfrm>
                  <a:off x="5264834" y="1818444"/>
                  <a:ext cx="21121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selectWord.py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96C1475A-0613-4150-A1AE-19299728C87D}"/>
                  </a:ext>
                </a:extLst>
              </p:cNvPr>
              <p:cNvGrpSpPr/>
              <p:nvPr/>
            </p:nvGrpSpPr>
            <p:grpSpPr>
              <a:xfrm>
                <a:off x="8334540" y="2413584"/>
                <a:ext cx="2245894" cy="2021305"/>
                <a:chOff x="8334540" y="2413584"/>
                <a:chExt cx="2245894" cy="2021305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xmlns="" id="{1E0BDD3D-CE22-46E0-A14D-96319932B510}"/>
                    </a:ext>
                  </a:extLst>
                </p:cNvPr>
                <p:cNvSpPr/>
                <p:nvPr/>
              </p:nvSpPr>
              <p:spPr>
                <a:xfrm>
                  <a:off x="8334540" y="2413584"/>
                  <a:ext cx="2245894" cy="2021305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66AEABE0-8AE2-4FB5-AAE0-70091E5572ED}"/>
                    </a:ext>
                  </a:extLst>
                </p:cNvPr>
                <p:cNvSpPr txBox="1"/>
                <p:nvPr/>
              </p:nvSpPr>
              <p:spPr>
                <a:xfrm>
                  <a:off x="8507966" y="3224181"/>
                  <a:ext cx="19169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a옛날사진관4" panose="02020600000000000000" pitchFamily="18" charset="-127"/>
                      <a:ea typeface="a옛날사진관4" panose="02020600000000000000" pitchFamily="18" charset="-127"/>
                    </a:rPr>
                    <a:t>wordGame.py</a:t>
                  </a:r>
                  <a:endParaRPr lang="ko-KR" altLang="en-US" sz="2000" dirty="0">
                    <a:latin typeface="a옛날사진관4" panose="02020600000000000000" pitchFamily="18" charset="-127"/>
                    <a:ea typeface="a옛날사진관4" panose="02020600000000000000" pitchFamily="18" charset="-127"/>
                  </a:endParaRPr>
                </a:p>
              </p:txBody>
            </p:sp>
          </p:grpSp>
          <p:sp>
            <p:nvSpPr>
              <p:cNvPr id="30" name="화살표: 아래쪽 29">
                <a:extLst>
                  <a:ext uri="{FF2B5EF4-FFF2-40B4-BE49-F238E27FC236}">
                    <a16:creationId xmlns:a16="http://schemas.microsoft.com/office/drawing/2014/main" xmlns="" id="{202F927C-6B16-487C-8110-9DA3BF2E5FC4}"/>
                  </a:ext>
                </a:extLst>
              </p:cNvPr>
              <p:cNvSpPr/>
              <p:nvPr/>
            </p:nvSpPr>
            <p:spPr>
              <a:xfrm rot="18082429">
                <a:off x="7657702" y="2340136"/>
                <a:ext cx="401527" cy="706772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78F25BB-D0D8-4349-8151-737C5502ECC2}"/>
              </a:ext>
            </a:extLst>
          </p:cNvPr>
          <p:cNvSpPr txBox="1"/>
          <p:nvPr/>
        </p:nvSpPr>
        <p:spPr>
          <a:xfrm>
            <a:off x="6195630" y="1435638"/>
            <a:ext cx="55265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newButtonClicked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내용 초기화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단어 선정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알파벳 버튼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재구성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긴 단어의 길이 저장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answerButtonClicked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모든 단어 위치 표시 및 알파벳 버튼 비활성화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clearButtonClicked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버튼 색상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버튼 텍스트 초기화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buttonClicked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클릭한 단어 색상 변경 및 텍스트 저장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클릭한 단어 길이가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가장 긴 단어 길이보다 길 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clearButtonClicked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단어 맞추면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 단어 삭제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→ 모든 단어 맞추면 성공 메시지 출력 및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answerButtonClicked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displayWordList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Word List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단어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wordList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·</a:t>
            </a:r>
            <a:r>
              <a:rPr lang="en-US" altLang="ko-KR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changeColor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 latinLnBrk="0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buttonGroup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색상 변경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xmlns="" id="{DA89E9B2-3FF5-4257-A607-2D9457384286}"/>
              </a:ext>
            </a:extLst>
          </p:cNvPr>
          <p:cNvSpPr/>
          <p:nvPr/>
        </p:nvSpPr>
        <p:spPr>
          <a:xfrm rot="14207748">
            <a:off x="3447454" y="4033492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xmlns="" id="{75ECEB0F-45AD-4CE3-A2B3-38F4F4758B81}"/>
              </a:ext>
            </a:extLst>
          </p:cNvPr>
          <p:cNvSpPr/>
          <p:nvPr/>
        </p:nvSpPr>
        <p:spPr>
          <a:xfrm rot="3490475">
            <a:off x="3142710" y="3632767"/>
            <a:ext cx="401527" cy="70677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4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4C750B-3019-4009-BAB0-2E54CD077885}"/>
              </a:ext>
            </a:extLst>
          </p:cNvPr>
          <p:cNvSpPr/>
          <p:nvPr/>
        </p:nvSpPr>
        <p:spPr>
          <a:xfrm>
            <a:off x="600075" y="542925"/>
            <a:ext cx="10982325" cy="576262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 latinLnBrk="0"/>
            <a:endParaRPr lang="ko-KR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07E512A4-CA06-49D4-8DFE-426D00388F3B}"/>
              </a:ext>
            </a:extLst>
          </p:cNvPr>
          <p:cNvGrpSpPr/>
          <p:nvPr/>
        </p:nvGrpSpPr>
        <p:grpSpPr>
          <a:xfrm>
            <a:off x="4837087" y="309238"/>
            <a:ext cx="2429436" cy="578931"/>
            <a:chOff x="4580965" y="263750"/>
            <a:chExt cx="2429436" cy="5789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A8B66274-30C9-4A31-AE78-2FEB283B4C74}"/>
                </a:ext>
              </a:extLst>
            </p:cNvPr>
            <p:cNvSpPr/>
            <p:nvPr/>
          </p:nvSpPr>
          <p:spPr>
            <a:xfrm>
              <a:off x="4580965" y="295834"/>
              <a:ext cx="2429436" cy="546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9974D9E-3287-4CB3-88C1-C8F66A8A085F}"/>
                </a:ext>
              </a:extLst>
            </p:cNvPr>
            <p:cNvSpPr txBox="1"/>
            <p:nvPr/>
          </p:nvSpPr>
          <p:spPr>
            <a:xfrm>
              <a:off x="5227241" y="263750"/>
              <a:ext cx="1215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테스트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2B57BDF2-3AD7-419D-8DE4-5B5D0BDF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7164"/>
              </p:ext>
            </p:extLst>
          </p:nvPr>
        </p:nvGraphicFramePr>
        <p:xfrm>
          <a:off x="6209955" y="920253"/>
          <a:ext cx="5134600" cy="5201204"/>
        </p:xfrm>
        <a:graphic>
          <a:graphicData uri="http://schemas.openxmlformats.org/drawingml/2006/table">
            <a:tbl>
              <a:tblPr/>
              <a:tblGrid>
                <a:gridCol w="1640818">
                  <a:extLst>
                    <a:ext uri="{9D8B030D-6E8A-4147-A177-3AD203B41FA5}">
                      <a16:colId xmlns:a16="http://schemas.microsoft.com/office/drawing/2014/main" xmlns="" val="463989297"/>
                    </a:ext>
                  </a:extLst>
                </a:gridCol>
                <a:gridCol w="1640818">
                  <a:extLst>
                    <a:ext uri="{9D8B030D-6E8A-4147-A177-3AD203B41FA5}">
                      <a16:colId xmlns:a16="http://schemas.microsoft.com/office/drawing/2014/main" xmlns="" val="2986710420"/>
                    </a:ext>
                  </a:extLst>
                </a:gridCol>
                <a:gridCol w="926482">
                  <a:extLst>
                    <a:ext uri="{9D8B030D-6E8A-4147-A177-3AD203B41FA5}">
                      <a16:colId xmlns:a16="http://schemas.microsoft.com/office/drawing/2014/main" xmlns="" val="4229937639"/>
                    </a:ext>
                  </a:extLst>
                </a:gridCol>
                <a:gridCol w="926482">
                  <a:extLst>
                    <a:ext uri="{9D8B030D-6E8A-4147-A177-3AD203B41FA5}">
                      <a16:colId xmlns:a16="http://schemas.microsoft.com/office/drawing/2014/main" xmlns="" val="1655793811"/>
                    </a:ext>
                  </a:extLst>
                </a:gridCol>
              </a:tblGrid>
              <a:tr h="238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항목</a:t>
                      </a: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테스트 설명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실패 원인 및 해결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8325455"/>
                  </a:ext>
                </a:extLst>
              </a:tr>
              <a:tr h="1790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newButtonClicked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버튼이 활성화 상태인지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5710132"/>
                  </a:ext>
                </a:extLst>
              </a:tr>
              <a:tr h="1267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단어가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선정되었는지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C75252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fail</a:t>
                      </a:r>
                      <a:endParaRPr lang="en-US" sz="700" b="1" kern="0" spc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기존의 단어가 남아있음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랜덤 단어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→ 생성자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= [‘’],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메서드에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self.word.clear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2349332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수가 전체 단어의 총 알파벳 위치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215993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단어의 총 알파벳 위치 수가 전체 단어의 총 알파벳 버튼 수와 일치하는지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5158925"/>
                  </a:ext>
                </a:extLst>
              </a:tr>
              <a:tr h="36048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WordGame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en-US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ButtonClicked</a:t>
                      </a:r>
                      <a:endParaRPr 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 있을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삭제되는지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7331310"/>
                  </a:ext>
                </a:extLst>
              </a:tr>
              <a:tr h="541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answer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maxLengthWord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클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길이가 길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자동으로 ‘’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(clear)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상태가 되는지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924151"/>
                  </a:ext>
                </a:extLst>
              </a:tr>
              <a:tr h="3604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맞춘 단어는 삭제되고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남은 단어만 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 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잘 나오는지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7750878"/>
                  </a:ext>
                </a:extLst>
              </a:tr>
              <a:tr h="681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성공 메시지 출력되는지</a:t>
                      </a:r>
                    </a:p>
                  </a:txBody>
                  <a:tcPr marL="28593" marR="28593" marT="7905" marB="7905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9847828"/>
                  </a:ext>
                </a:extLst>
              </a:tr>
              <a:tr h="8427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단어 다 맞추었을 때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wordList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남은 단어 없을 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), 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알파벳 버튼 비활성화되었는지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게임 종료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700" b="1" kern="0" spc="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pass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28593" marR="28593" marT="7905" marB="7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466133"/>
                  </a:ext>
                </a:extLst>
              </a:tr>
            </a:tbl>
          </a:graphicData>
        </a:graphic>
      </p:graphicFrame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EB7CDE5-D2E3-4CA1-B56C-6B430F91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5" y="920253"/>
            <a:ext cx="4665325" cy="51937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41CB158-094A-4D45-90BA-6350B995BB01}"/>
              </a:ext>
            </a:extLst>
          </p:cNvPr>
          <p:cNvCxnSpPr/>
          <p:nvPr/>
        </p:nvCxnSpPr>
        <p:spPr>
          <a:xfrm>
            <a:off x="5742803" y="3316941"/>
            <a:ext cx="309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8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672</Words>
  <Application>Microsoft Office PowerPoint</Application>
  <PresentationFormat>사용자 지정</PresentationFormat>
  <Paragraphs>300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나눔스퀘어</vt:lpstr>
      <vt:lpstr>나눔스퀘어라운드 Bold</vt:lpstr>
      <vt:lpstr>a옛날사진관4</vt:lpstr>
      <vt:lpstr>맑은 고딕</vt:lpstr>
      <vt:lpstr>a옛날사진관2</vt:lpstr>
      <vt:lpstr>a옛날사진관5</vt:lpstr>
      <vt:lpstr>a옛날사진관3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</dc:creator>
  <cp:lastModifiedBy>신민경</cp:lastModifiedBy>
  <cp:revision>30</cp:revision>
  <dcterms:created xsi:type="dcterms:W3CDTF">2020-11-30T04:32:35Z</dcterms:created>
  <dcterms:modified xsi:type="dcterms:W3CDTF">2020-11-30T08:28:11Z</dcterms:modified>
</cp:coreProperties>
</file>