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0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1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0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0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B3AA-2832-4648-94F6-F1EC1C0D9F4E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1D1D-BEA7-49CF-B0DE-3DFAA1483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1036" y="1201615"/>
            <a:ext cx="1880824" cy="32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랜덤생성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846" y="152346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두개의 숫자를 임의 생성 후 사칙 연산 결과를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출력하기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846" y="2162908"/>
            <a:ext cx="2252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두 수의 합 </a:t>
            </a:r>
            <a:r>
              <a:rPr lang="en-US" altLang="ko-KR" dirty="0" smtClean="0"/>
              <a:t>: 30</a:t>
            </a:r>
          </a:p>
          <a:p>
            <a:r>
              <a:rPr lang="ko-KR" altLang="en-US" dirty="0" smtClean="0"/>
              <a:t>두 수의 차 </a:t>
            </a:r>
            <a:r>
              <a:rPr lang="en-US" altLang="ko-KR" dirty="0" smtClean="0"/>
              <a:t>: -10</a:t>
            </a:r>
          </a:p>
          <a:p>
            <a:r>
              <a:rPr lang="ko-KR" altLang="en-US" dirty="0" smtClean="0"/>
              <a:t>두 수의 곱 </a:t>
            </a:r>
            <a:r>
              <a:rPr lang="en-US" altLang="ko-KR" dirty="0" smtClean="0"/>
              <a:t>: 200</a:t>
            </a:r>
          </a:p>
          <a:p>
            <a:r>
              <a:rPr lang="ko-KR" altLang="en-US" dirty="0" smtClean="0"/>
              <a:t>두 수의 나눗셈 </a:t>
            </a:r>
            <a:r>
              <a:rPr lang="en-US" altLang="ko-KR" dirty="0" smtClean="0"/>
              <a:t>: 0.5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846" y="3964519"/>
            <a:ext cx="995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써서 </a:t>
            </a:r>
            <a:r>
              <a:rPr lang="en-US" altLang="ko-KR" dirty="0" smtClean="0"/>
              <a:t>2~9</a:t>
            </a:r>
            <a:r>
              <a:rPr lang="ko-KR" altLang="en-US" dirty="0" smtClean="0"/>
              <a:t>단까지의 구구단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출력하기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랜덤 설정 숫자 단은 제외한다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랜덤 숫자가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2~4</a:t>
            </a:r>
            <a:r>
              <a:rPr lang="ko-KR" altLang="en-US" dirty="0" smtClean="0"/>
              <a:t>단까지</a:t>
            </a:r>
            <a:r>
              <a:rPr lang="en-US" altLang="ko-KR" dirty="0" smtClean="0"/>
              <a:t>, 6~9</a:t>
            </a:r>
            <a:r>
              <a:rPr lang="ko-KR" altLang="en-US" dirty="0" smtClean="0"/>
              <a:t>단까지를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44379" y="4793301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 x 1 = 2</a:t>
            </a:r>
          </a:p>
          <a:p>
            <a:r>
              <a:rPr lang="en-US" altLang="ko-KR" dirty="0" smtClean="0"/>
              <a:t>2 x 2 = 4</a:t>
            </a:r>
          </a:p>
          <a:p>
            <a:r>
              <a:rPr lang="en-US" altLang="ko-KR" dirty="0" smtClean="0"/>
              <a:t>2 x 3 = 6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2 x 9 = 18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3926" y="4793301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3 x 1 = 3</a:t>
            </a:r>
          </a:p>
          <a:p>
            <a:r>
              <a:rPr lang="en-US" altLang="ko-KR" dirty="0" smtClean="0"/>
              <a:t>3 x 2 = 6</a:t>
            </a:r>
          </a:p>
          <a:p>
            <a:r>
              <a:rPr lang="en-US" altLang="ko-KR" dirty="0" smtClean="0"/>
              <a:t>3 x 3 = 9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3 x 9 = 27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94593" y="4793301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/>
              <a:t>9</a:t>
            </a:r>
            <a:r>
              <a:rPr lang="en-US" altLang="ko-KR" dirty="0" smtClean="0"/>
              <a:t> x 1 = 9</a:t>
            </a:r>
          </a:p>
          <a:p>
            <a:r>
              <a:rPr lang="en-US" altLang="ko-KR" dirty="0" smtClean="0"/>
              <a:t>9 x 2 = 18</a:t>
            </a:r>
          </a:p>
          <a:p>
            <a:r>
              <a:rPr lang="en-US" altLang="ko-KR" dirty="0" smtClean="0"/>
              <a:t>9 x 3 = 27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9 x 9 = 81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43955" y="4793301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6 x 1 = 6</a:t>
            </a:r>
          </a:p>
          <a:p>
            <a:r>
              <a:rPr lang="en-US" altLang="ko-KR" dirty="0" smtClean="0"/>
              <a:t>6 x 2 = 12</a:t>
            </a:r>
          </a:p>
          <a:p>
            <a:r>
              <a:rPr lang="en-US" altLang="ko-KR" dirty="0" smtClean="0"/>
              <a:t>6 x 3 = 18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6 x 9 = 54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34946" y="548579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8151" y="4793301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4 x 1 = 4</a:t>
            </a:r>
          </a:p>
          <a:p>
            <a:r>
              <a:rPr lang="en-US" altLang="ko-KR" dirty="0" smtClean="0"/>
              <a:t>4 x 2 = 8</a:t>
            </a:r>
          </a:p>
          <a:p>
            <a:r>
              <a:rPr lang="en-US" altLang="ko-KR" dirty="0" smtClean="0"/>
              <a:t>4 x 3 = 12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4 x 9 = 36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94290" y="5018781"/>
            <a:ext cx="2209165" cy="120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 ~ 9</a:t>
            </a:r>
            <a:r>
              <a:rPr lang="ko-KR" altLang="en-US" dirty="0" smtClean="0">
                <a:solidFill>
                  <a:schemeClr val="tx1"/>
                </a:solidFill>
              </a:rPr>
              <a:t>까지 </a:t>
            </a:r>
            <a:r>
              <a:rPr lang="ko-KR" altLang="en-US" dirty="0" err="1" smtClean="0">
                <a:solidFill>
                  <a:schemeClr val="tx1"/>
                </a:solidFill>
              </a:rPr>
              <a:t>랜덤숫자</a:t>
            </a:r>
            <a:r>
              <a:rPr lang="ko-KR" altLang="en-US" dirty="0" smtClean="0">
                <a:solidFill>
                  <a:schemeClr val="tx1"/>
                </a:solidFill>
              </a:rPr>
              <a:t> 하나를 설정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 숫자를 제외 하고 출력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036" y="693821"/>
            <a:ext cx="1880824" cy="32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랜덤생성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9970" y="69382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범위 </a:t>
            </a:r>
            <a:r>
              <a:rPr lang="en-US" altLang="ko-KR" dirty="0" smtClean="0"/>
              <a:t>: 1 ~ 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79970" y="115762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범위 </a:t>
            </a:r>
            <a:r>
              <a:rPr lang="en-US" altLang="ko-KR" dirty="0" smtClean="0"/>
              <a:t>: 11 ~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6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6" y="15234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846" y="349676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8131" y="711146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</a:t>
            </a:r>
            <a:r>
              <a:rPr lang="ko-KR" altLang="en-US" dirty="0" smtClean="0"/>
              <a:t>의 약수를 출력하는 함수를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131" y="4085943"/>
            <a:ext cx="373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피보나치 수열의 합 구하기</a:t>
            </a:r>
            <a:endParaRPr lang="en-US" altLang="ko-KR" dirty="0" smtClean="0"/>
          </a:p>
          <a:p>
            <a:r>
              <a:rPr lang="en-US" altLang="ko-KR" dirty="0" smtClean="0"/>
              <a:t>1 + 1 + 2 + 3 + 5 + 8 + 13 + …</a:t>
            </a:r>
          </a:p>
          <a:p>
            <a:r>
              <a:rPr lang="en-US" altLang="ko-KR" dirty="0" smtClean="0"/>
              <a:t>20</a:t>
            </a:r>
            <a:r>
              <a:rPr lang="ko-KR" altLang="en-US" dirty="0" smtClean="0"/>
              <a:t>번째 항까지의 합계를 구하시오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22" y="1124639"/>
            <a:ext cx="55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Printyaksu</a:t>
            </a:r>
            <a:r>
              <a:rPr lang="en-US" altLang="ko-KR" dirty="0" smtClean="0"/>
              <a:t>(120) -&gt; 1,2,3,4,5,6, … 120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846" y="15234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if</a:t>
            </a:r>
            <a:r>
              <a:rPr lang="ko-KR" altLang="en-US" dirty="0" smtClean="0"/>
              <a:t>문으로 써서 다음 연산을 수행 후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846" y="1265062"/>
            <a:ext cx="5827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생성된 숫자는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생성된 </a:t>
            </a:r>
            <a:r>
              <a:rPr lang="ko-KR" altLang="en-US" dirty="0" smtClean="0"/>
              <a:t>숫자는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생성된 </a:t>
            </a:r>
            <a:r>
              <a:rPr lang="ko-KR" altLang="en-US" dirty="0" smtClean="0"/>
              <a:t>숫자는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 이면서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생성된 </a:t>
            </a:r>
            <a:r>
              <a:rPr lang="ko-KR" altLang="en-US" dirty="0" smtClean="0"/>
              <a:t>숫자는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의배수도</a:t>
            </a:r>
            <a:r>
              <a:rPr lang="ko-KR" altLang="en-US" dirty="0" smtClean="0"/>
              <a:t> 아니고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배수도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생성된 </a:t>
            </a:r>
            <a:r>
              <a:rPr lang="ko-KR" altLang="en-US" dirty="0" smtClean="0"/>
              <a:t>값은 숫자가 아닙니다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75846" y="4091519"/>
            <a:ext cx="112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숫자 추출하기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 버튼을 누르면 </a:t>
            </a:r>
            <a:r>
              <a:rPr lang="en-US" altLang="ko-KR" dirty="0" smtClean="0"/>
              <a:t>1~45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숫자중</a:t>
            </a:r>
            <a:r>
              <a:rPr lang="ko-KR" altLang="en-US" dirty="0" smtClean="0"/>
              <a:t> 중복되지 않게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숫자가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출력되기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230" y="4678522"/>
            <a:ext cx="79717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8646" y="460285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9 20 11 23 44 38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57868" y="584150"/>
            <a:ext cx="3115930" cy="83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랜덤숫자</a:t>
            </a:r>
            <a:r>
              <a:rPr lang="ko-KR" altLang="en-US" dirty="0" smtClean="0">
                <a:solidFill>
                  <a:schemeClr val="tx1"/>
                </a:solidFill>
              </a:rPr>
              <a:t> 하나를 설정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3302" y="81765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범위 </a:t>
            </a:r>
            <a:r>
              <a:rPr lang="en-US" altLang="ko-KR" dirty="0" smtClean="0"/>
              <a:t>: 0 ~ 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81180" y="720970"/>
            <a:ext cx="1465384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846" y="15234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회원가입 폼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046" y="6769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81180" y="1245605"/>
            <a:ext cx="1465384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046" y="1201616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81180" y="1726251"/>
            <a:ext cx="1465384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046" y="1682262"/>
            <a:ext cx="10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08229" y="1242675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두 값의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자리 이상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8229" y="676981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특수문자 섞여 있어야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정규식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846" y="3599825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현재시간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타이머 함수 사용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405812" y="2206897"/>
            <a:ext cx="2556588" cy="74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3678" y="2162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21029" y="233102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빈 값 체크하기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3678" y="4277618"/>
            <a:ext cx="71497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알람시간을</a:t>
            </a:r>
            <a:r>
              <a:rPr lang="ko-KR" altLang="en-US" dirty="0" smtClean="0"/>
              <a:t> 맞춰놓고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시스템시간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+ 10</a:t>
            </a:r>
            <a:r>
              <a:rPr lang="ko-KR" altLang="en-US" dirty="0" smtClean="0"/>
              <a:t>초 후 설정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초마다 타이머가 호출되어 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알람시간</a:t>
            </a:r>
            <a:r>
              <a:rPr lang="en-US" altLang="ko-KR" dirty="0" smtClean="0"/>
              <a:t>(10</a:t>
            </a:r>
            <a:r>
              <a:rPr lang="ko-KR" altLang="en-US" dirty="0" err="1" smtClean="0"/>
              <a:t>초후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console.log</a:t>
            </a:r>
            <a:r>
              <a:rPr lang="ko-KR" altLang="en-US" dirty="0" smtClean="0"/>
              <a:t>에 메시지 출력하기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알람시간</a:t>
            </a:r>
            <a:r>
              <a:rPr lang="ko-KR" altLang="en-US" dirty="0" smtClean="0"/>
              <a:t> 도달 후 타이머 종료시키기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초마다 타이머 </a:t>
            </a:r>
            <a:r>
              <a:rPr lang="ko-KR" altLang="en-US" dirty="0" err="1" smtClean="0"/>
              <a:t>호출시엔</a:t>
            </a:r>
            <a:r>
              <a:rPr lang="ko-KR" altLang="en-US" dirty="0" smtClean="0"/>
              <a:t> 현재 시스템 시간 나타내기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405812" y="3115856"/>
            <a:ext cx="1026303" cy="353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846" y="152346"/>
            <a:ext cx="836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sum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몇 개를 넣어 호출하든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합산을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만들기</a:t>
            </a:r>
            <a:endParaRPr lang="en-US" altLang="ko-KR" dirty="0" smtClean="0"/>
          </a:p>
          <a:p>
            <a:r>
              <a:rPr lang="en-US" altLang="ko-KR" dirty="0" smtClean="0"/>
              <a:t>Ex) Sum(10,20,30) =&gt; 60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Sum(1,2,3,4,5) =&gt; 15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846" y="2997146"/>
            <a:ext cx="3203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사칙 연산 함수 만들기</a:t>
            </a:r>
            <a:endParaRPr lang="en-US" altLang="ko-KR" dirty="0"/>
          </a:p>
          <a:p>
            <a:r>
              <a:rPr lang="en-US" altLang="ko-KR" dirty="0" smtClean="0"/>
              <a:t>Calculator(10, “+”, 20) =&gt; 30</a:t>
            </a:r>
          </a:p>
          <a:p>
            <a:r>
              <a:rPr lang="en-US" altLang="ko-KR" dirty="0" smtClean="0"/>
              <a:t>Calculator(20,”/”,5) =&gt; 4</a:t>
            </a:r>
          </a:p>
          <a:p>
            <a:r>
              <a:rPr lang="en-US" altLang="ko-KR" dirty="0" smtClean="0"/>
              <a:t>Calculator(30,”*”,3) =&gt; 90</a:t>
            </a:r>
          </a:p>
          <a:p>
            <a:r>
              <a:rPr lang="en-US" altLang="ko-KR" dirty="0" smtClean="0"/>
              <a:t>Calculator(50,”-”,7) =&gt; 43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846" y="52167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9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846" y="15234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배열과 객체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846" y="299714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문자열다루기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8131" y="711146"/>
            <a:ext cx="6215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배열의 값을 오름차순으로 출력하는 함수를 만드시오</a:t>
            </a:r>
            <a:endParaRPr lang="en-US" altLang="ko-KR" dirty="0"/>
          </a:p>
          <a:p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[10,40,30,70,100,90];</a:t>
            </a:r>
          </a:p>
          <a:p>
            <a:r>
              <a:rPr lang="en-US" altLang="ko-KR" dirty="0" err="1" smtClean="0"/>
              <a:t>sortarr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-&gt; 10,30,40,70,90,100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131" y="3545117"/>
            <a:ext cx="5261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입력한 알파벳의 순서를 뒤집는 함수를 만드시오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Reverse(“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”) =&gt; </a:t>
            </a:r>
            <a:r>
              <a:rPr lang="en-US" altLang="ko-KR" dirty="0" err="1" smtClean="0"/>
              <a:t>fedcba</a:t>
            </a:r>
            <a:endParaRPr lang="en-US" altLang="ko-KR" dirty="0" smtClean="0"/>
          </a:p>
          <a:p>
            <a:r>
              <a:rPr lang="en-US" altLang="ko-KR" dirty="0" smtClean="0"/>
              <a:t>Reverse(“</a:t>
            </a:r>
            <a:r>
              <a:rPr lang="en-US" altLang="ko-KR" dirty="0" err="1" smtClean="0"/>
              <a:t>aabbccdd</a:t>
            </a:r>
            <a:r>
              <a:rPr lang="en-US" altLang="ko-KR" dirty="0" smtClean="0"/>
              <a:t>”) =&gt; </a:t>
            </a:r>
            <a:r>
              <a:rPr lang="en-US" altLang="ko-KR" dirty="0" err="1" smtClean="0"/>
              <a:t>ddccbbaa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53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846" y="152346"/>
            <a:ext cx="89675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문자열 다루기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다음 문자열을 함수의 인자로 입력하여 </a:t>
            </a:r>
            <a:r>
              <a:rPr lang="en-US" altLang="ko-KR" dirty="0" smtClean="0"/>
              <a:t>“a” </a:t>
            </a:r>
            <a:r>
              <a:rPr lang="ko-KR" altLang="en-US" dirty="0" smtClean="0"/>
              <a:t>알파벳의 개수를 세는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abcdabcdaaa</a:t>
            </a:r>
            <a:r>
              <a:rPr lang="en-US" altLang="ko-KR" dirty="0" smtClean="0"/>
              <a:t>”;</a:t>
            </a:r>
            <a:endParaRPr lang="en-US" altLang="ko-KR" dirty="0"/>
          </a:p>
          <a:p>
            <a:pPr lvl="1"/>
            <a:r>
              <a:rPr lang="en-US" altLang="ko-KR" dirty="0" err="1" smtClean="0"/>
              <a:t>Alpabetcount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-&gt; 5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alpha=‘c’;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Alpabetcount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str,alpha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두번째 인자의 알파벳 개수 세기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75846" y="2997146"/>
            <a:ext cx="10450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문자열다루기</a:t>
            </a:r>
            <a:r>
              <a:rPr lang="en-US" altLang="ko-KR" dirty="0" smtClean="0"/>
              <a:t>3</a:t>
            </a:r>
          </a:p>
          <a:p>
            <a:r>
              <a:rPr lang="ko-KR" altLang="en-US" dirty="0" smtClean="0"/>
              <a:t>다음 문자열을 함수의 인자로 입력하여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문자가 포함되어 있다면 시작 인덱스번호를 출력하고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문자가 포함되어 있지 않다면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포함되어 있지 않음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을 출력하는 함수를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ababdddabcccdd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CheckIndex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=&gt; </a:t>
            </a:r>
          </a:p>
        </p:txBody>
      </p:sp>
    </p:spTree>
    <p:extLst>
      <p:ext uri="{BB962C8B-B14F-4D97-AF65-F5344CB8AC3E}">
        <p14:creationId xmlns:p14="http://schemas.microsoft.com/office/powerpoint/2010/main" val="94986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6" y="152346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846" y="299714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8131" y="711146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배열의 값 중 최소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평균값을 출력하는 함수를 만드시오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[10,40,30,70,100,90];</a:t>
            </a:r>
          </a:p>
          <a:p>
            <a:r>
              <a:rPr lang="en-US" altLang="ko-KR" dirty="0" err="1" smtClean="0"/>
              <a:t>MinMaxAvg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최소값 </a:t>
            </a:r>
            <a:r>
              <a:rPr lang="en-US" altLang="ko-KR" dirty="0" smtClean="0"/>
              <a:t>: 10, 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: 100, </a:t>
            </a:r>
            <a:r>
              <a:rPr lang="ko-KR" altLang="en-US" dirty="0" smtClean="0"/>
              <a:t>평균값 </a:t>
            </a:r>
            <a:r>
              <a:rPr lang="en-US" altLang="ko-KR" dirty="0" smtClean="0"/>
              <a:t>: 56.6666…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131" y="3586321"/>
            <a:ext cx="552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배열의 값 중 </a:t>
            </a:r>
            <a:r>
              <a:rPr lang="en-US" altLang="ko-KR" dirty="0" smtClean="0"/>
              <a:t>52</a:t>
            </a:r>
            <a:r>
              <a:rPr lang="ko-KR" altLang="en-US" dirty="0" smtClean="0"/>
              <a:t>에 가장 근접한 수를 구하시오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[20,30,48,55,33,70,56];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6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6" y="15234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 </a:t>
            </a:r>
            <a:r>
              <a:rPr lang="ko-KR" altLang="en-US" dirty="0" smtClean="0"/>
              <a:t>객체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846" y="398696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16.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8131" y="711146"/>
            <a:ext cx="790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철수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민수의 코딩점수이다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점수에 따른 석차 속성을 추가하라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8131" y="4576136"/>
            <a:ext cx="7510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두개의 배열을 결합하되 각 배열의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배수는 제외하고 결합하라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arr1 = [1, 3, 5, 10, 20];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arr2 = [2, 4, 8, 12, 16];</a:t>
            </a:r>
          </a:p>
          <a:p>
            <a:r>
              <a:rPr lang="en-US" altLang="ko-KR" dirty="0" smtClean="0"/>
              <a:t>Arr1 + arr2 =&gt; [1,2,4,5,8,10,16,20];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00422" y="1124639"/>
            <a:ext cx="3204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chulsu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	“coding”:</a:t>
            </a:r>
            <a:r>
              <a:rPr lang="en-US" altLang="ko-KR" dirty="0" smtClean="0"/>
              <a:t>20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younghee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	“coding”:</a:t>
            </a:r>
            <a:r>
              <a:rPr lang="en-US" altLang="ko-KR" dirty="0" smtClean="0"/>
              <a:t>50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minsu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	“coding”:</a:t>
            </a:r>
            <a:r>
              <a:rPr lang="en-US" altLang="ko-KR" dirty="0" smtClean="0"/>
              <a:t>40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9310" y="1124639"/>
            <a:ext cx="3204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chulsu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	“coding”:</a:t>
            </a:r>
            <a:r>
              <a:rPr lang="en-US" altLang="ko-KR" dirty="0" smtClean="0"/>
              <a:t>20,rank:3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younghee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	“coding”:</a:t>
            </a:r>
            <a:r>
              <a:rPr lang="en-US" altLang="ko-KR" dirty="0" smtClean="0"/>
              <a:t>50, rank:1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minsu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	“coding”:</a:t>
            </a:r>
            <a:r>
              <a:rPr lang="en-US" altLang="ko-KR" dirty="0" smtClean="0"/>
              <a:t>40, rank:2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6" y="15234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17. </a:t>
            </a:r>
            <a:r>
              <a:rPr lang="ko-KR" altLang="en-US" dirty="0" err="1" smtClean="0"/>
              <a:t>별출력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846" y="398696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18.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8131" y="711146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다이아몬드 별을 출력하라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이용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131" y="4576136"/>
            <a:ext cx="1146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숫자 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배수를 제외하고 합산을 구하라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의 배수도 되고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배수도 되는</a:t>
            </a:r>
            <a:endParaRPr lang="en-US" altLang="ko-KR" dirty="0" smtClean="0"/>
          </a:p>
          <a:p>
            <a:r>
              <a:rPr lang="ko-KR" altLang="en-US" smtClean="0"/>
              <a:t>숫자는 포함시킨다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0422" y="1124639"/>
            <a:ext cx="3204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*</a:t>
            </a:r>
          </a:p>
          <a:p>
            <a:r>
              <a:rPr lang="en-US" altLang="ko-KR" dirty="0" smtClean="0"/>
              <a:t> ***</a:t>
            </a:r>
          </a:p>
          <a:p>
            <a:r>
              <a:rPr lang="en-US" altLang="ko-KR" dirty="0" smtClean="0"/>
              <a:t>*****</a:t>
            </a:r>
            <a:endParaRPr lang="en-US" altLang="ko-KR" dirty="0"/>
          </a:p>
          <a:p>
            <a:r>
              <a:rPr lang="en-US" altLang="ko-KR" dirty="0" smtClean="0"/>
              <a:t> *** </a:t>
            </a:r>
          </a:p>
          <a:p>
            <a:r>
              <a:rPr lang="en-US" altLang="ko-KR" dirty="0" smtClean="0"/>
              <a:t>  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3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801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azanghs</dc:creator>
  <cp:lastModifiedBy>장형석</cp:lastModifiedBy>
  <cp:revision>41</cp:revision>
  <dcterms:created xsi:type="dcterms:W3CDTF">2018-08-10T18:56:36Z</dcterms:created>
  <dcterms:modified xsi:type="dcterms:W3CDTF">2019-02-23T07:01:54Z</dcterms:modified>
</cp:coreProperties>
</file>