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64" r:id="rId4"/>
    <p:sldId id="265" r:id="rId5"/>
    <p:sldId id="275" r:id="rId6"/>
    <p:sldId id="267" r:id="rId7"/>
    <p:sldId id="268" r:id="rId8"/>
    <p:sldId id="269" r:id="rId9"/>
    <p:sldId id="270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737395A-7C98-44E5-BF09-5399D5492F62}">
          <p14:sldIdLst>
            <p14:sldId id="263"/>
            <p14:sldId id="259"/>
            <p14:sldId id="264"/>
            <p14:sldId id="265"/>
            <p14:sldId id="275"/>
            <p14:sldId id="267"/>
            <p14:sldId id="268"/>
            <p14:sldId id="269"/>
            <p14:sldId id="270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12E4-34E7-40D7-9ACB-CE004D250C5D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687B-906D-45DA-863D-72336CBBA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85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12E4-34E7-40D7-9ACB-CE004D250C5D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687B-906D-45DA-863D-72336CBBA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7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12E4-34E7-40D7-9ACB-CE004D250C5D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687B-906D-45DA-863D-72336CBBA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35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12E4-34E7-40D7-9ACB-CE004D250C5D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687B-906D-45DA-863D-72336CBBA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38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12E4-34E7-40D7-9ACB-CE004D250C5D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687B-906D-45DA-863D-72336CBBA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0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12E4-34E7-40D7-9ACB-CE004D250C5D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687B-906D-45DA-863D-72336CBBA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71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12E4-34E7-40D7-9ACB-CE004D250C5D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687B-906D-45DA-863D-72336CBBA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47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12E4-34E7-40D7-9ACB-CE004D250C5D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687B-906D-45DA-863D-72336CBBA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34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12E4-34E7-40D7-9ACB-CE004D250C5D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687B-906D-45DA-863D-72336CBBA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52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12E4-34E7-40D7-9ACB-CE004D250C5D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687B-906D-45DA-863D-72336CBBA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60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12E4-34E7-40D7-9ACB-CE004D250C5D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687B-906D-45DA-863D-72336CBBA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21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712E4-34E7-40D7-9ACB-CE004D250C5D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7687B-906D-45DA-863D-72336CBBA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18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64713" y="926926"/>
            <a:ext cx="1395684" cy="889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52811" y="209184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num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05257" y="11869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0367" y="159352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기본형 </a:t>
            </a:r>
            <a:r>
              <a:rPr lang="en-US" altLang="ko-KR" dirty="0"/>
              <a:t>: </a:t>
            </a:r>
            <a:r>
              <a:rPr lang="ko-KR" altLang="en-US" dirty="0"/>
              <a:t>본인의 메모리 공간에 값을 갖고 있는 형태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64713" y="4386564"/>
            <a:ext cx="1395684" cy="889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52811" y="555148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05257" y="464657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0367" y="3618990"/>
            <a:ext cx="906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참조형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본인의 메모리 공간에 </a:t>
            </a:r>
            <a:r>
              <a:rPr lang="ko-KR" altLang="en-US" dirty="0" err="1"/>
              <a:t>주소값을</a:t>
            </a:r>
            <a:r>
              <a:rPr lang="ko-KR" altLang="en-US" dirty="0"/>
              <a:t> 갖고 있고 실제 데이터는 별도의 공간에 있음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335814" y="4386564"/>
            <a:ext cx="1037464" cy="889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623912" y="555148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배열데이터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76358" y="46465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1904214" y="4386564"/>
            <a:ext cx="2431600" cy="345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373278" y="4386564"/>
            <a:ext cx="1037464" cy="889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410742" y="4386564"/>
            <a:ext cx="1037464" cy="889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813822" y="46465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73822" y="46465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80162" y="399419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207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7479" y="462551"/>
            <a:ext cx="2671234" cy="2405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2932" y="704226"/>
            <a:ext cx="21804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function </a:t>
            </a:r>
            <a:r>
              <a:rPr lang="en-US" altLang="ko-KR" dirty="0" err="1"/>
              <a:t>MyClass</a:t>
            </a:r>
            <a:r>
              <a:rPr lang="en-US" altLang="ko-KR" dirty="0"/>
              <a:t>(){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this.data</a:t>
            </a:r>
            <a:r>
              <a:rPr lang="en-US" altLang="ko-KR" dirty="0"/>
              <a:t> = 0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327564" y="1180407"/>
            <a:ext cx="3197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525116" y="462551"/>
            <a:ext cx="2671234" cy="2405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24166" y="1180407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new </a:t>
            </a:r>
            <a:r>
              <a:rPr lang="en-US" altLang="ko-KR" dirty="0" err="1"/>
              <a:t>MyClass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945798" y="704226"/>
            <a:ext cx="644728" cy="683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945798" y="1360892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2510" y="861559"/>
            <a:ext cx="567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0-&gt;</a:t>
            </a:r>
          </a:p>
          <a:p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35718" y="5609842"/>
            <a:ext cx="43585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모든 함수는 </a:t>
            </a:r>
            <a:r>
              <a:rPr lang="en-US" altLang="ko-KR" dirty="0"/>
              <a:t>prototype</a:t>
            </a:r>
            <a:r>
              <a:rPr lang="ko-KR" altLang="en-US" dirty="0"/>
              <a:t> 속성을 내장한다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prototype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429789" y="3008202"/>
            <a:ext cx="1354975" cy="624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43898" y="3898612"/>
            <a:ext cx="1210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prototype</a:t>
            </a:r>
            <a:endParaRPr lang="ko-KR" altLang="en-US" dirty="0"/>
          </a:p>
        </p:txBody>
      </p:sp>
      <p:cxnSp>
        <p:nvCxnSpPr>
          <p:cNvPr id="19" name="꺾인 연결선 18"/>
          <p:cNvCxnSpPr>
            <a:endCxn id="16" idx="1"/>
          </p:cNvCxnSpPr>
          <p:nvPr/>
        </p:nvCxnSpPr>
        <p:spPr>
          <a:xfrm>
            <a:off x="822960" y="2867890"/>
            <a:ext cx="606829" cy="4525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493819" y="3433156"/>
            <a:ext cx="806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441276" y="3094184"/>
            <a:ext cx="2083840" cy="1427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796390" y="4419985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method1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441276" y="3248490"/>
            <a:ext cx="1846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function(){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this.data</a:t>
            </a:r>
            <a:r>
              <a:rPr lang="en-US" altLang="ko-KR" dirty="0"/>
              <a:t> = 20;</a:t>
            </a:r>
          </a:p>
          <a:p>
            <a:r>
              <a:rPr lang="en-US" altLang="ko-KR" dirty="0"/>
              <a:t>  data = 30;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480776" y="3808154"/>
            <a:ext cx="2892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my1 = new </a:t>
            </a:r>
            <a:r>
              <a:rPr lang="en-US" altLang="ko-KR" dirty="0" err="1"/>
              <a:t>MyClass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my1.method1();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10569" y="287915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인스턴스메모리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088007" y="1360892"/>
            <a:ext cx="1192955" cy="683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9088008" y="201755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my1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254720" y="151822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</a:t>
            </a:r>
            <a:r>
              <a:rPr lang="ko-KR" altLang="en-US" dirty="0"/>
              <a:t>번지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 flipH="1" flipV="1">
            <a:off x="5525116" y="462551"/>
            <a:ext cx="3562892" cy="105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48636" y="88508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주소값</a:t>
            </a:r>
            <a:r>
              <a:rPr lang="en-US" altLang="ko-KR" dirty="0"/>
              <a:t>(100</a:t>
            </a:r>
            <a:r>
              <a:rPr lang="ko-KR" altLang="en-US" dirty="0"/>
              <a:t>번지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3218818" y="2302625"/>
            <a:ext cx="2306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924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68459" y="4835047"/>
            <a:ext cx="1102292" cy="105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49473" y="6828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내장객체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83913" y="5176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객체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559473" y="1393614"/>
            <a:ext cx="1440494" cy="3624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725722" y="25835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내장객체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416736" y="1393614"/>
            <a:ext cx="456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Object : </a:t>
            </a:r>
            <a:r>
              <a:rPr lang="ko-KR" altLang="en-US" dirty="0"/>
              <a:t>자바스크립트의 모든 객체의 조상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16736" y="221388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Math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416736" y="2999428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Number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416736" y="379675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String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416736" y="4648528"/>
            <a:ext cx="67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4559472" y="5183922"/>
            <a:ext cx="1716067" cy="105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4725722" y="55615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객체데이터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347284" y="5148198"/>
            <a:ext cx="1220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a = {</a:t>
            </a:r>
          </a:p>
          <a:p>
            <a:r>
              <a:rPr lang="en-US" altLang="ko-KR" dirty="0"/>
              <a:t> v1 : 10,</a:t>
            </a:r>
          </a:p>
          <a:p>
            <a:r>
              <a:rPr lang="en-US" altLang="ko-KR" dirty="0"/>
              <a:t> v2 : true 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041969" y="5148198"/>
            <a:ext cx="1340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a.toString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a.isSealed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8279704" y="1643449"/>
            <a:ext cx="212943" cy="3504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697168" y="1853853"/>
            <a:ext cx="2758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object</a:t>
            </a:r>
            <a:r>
              <a:rPr lang="ko-KR" altLang="en-US" dirty="0"/>
              <a:t>가 갖고 있는</a:t>
            </a:r>
            <a:endParaRPr lang="en-US" altLang="ko-KR" dirty="0"/>
          </a:p>
          <a:p>
            <a:r>
              <a:rPr lang="ko-KR" altLang="en-US" dirty="0" err="1"/>
              <a:t>메소드들을</a:t>
            </a:r>
            <a:r>
              <a:rPr lang="ko-KR" altLang="en-US" dirty="0"/>
              <a:t> 모든 객체데이터는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9374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9473" y="682855"/>
            <a:ext cx="16177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v6 = 10;</a:t>
            </a:r>
          </a:p>
          <a:p>
            <a:endParaRPr lang="en-US" altLang="ko-KR" dirty="0"/>
          </a:p>
          <a:p>
            <a:r>
              <a:rPr lang="en-US" altLang="ko-KR" dirty="0"/>
              <a:t>v6 = v6 + 20;</a:t>
            </a:r>
          </a:p>
          <a:p>
            <a:endParaRPr lang="en-US" altLang="ko-KR" dirty="0"/>
          </a:p>
        </p:txBody>
      </p:sp>
      <p:sp>
        <p:nvSpPr>
          <p:cNvPr id="18" name="직사각형 17"/>
          <p:cNvSpPr/>
          <p:nvPr/>
        </p:nvSpPr>
        <p:spPr>
          <a:xfrm>
            <a:off x="3219188" y="830998"/>
            <a:ext cx="1102292" cy="105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434642" y="117242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10-&gt;30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51364" y="203994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v6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219188" y="2847688"/>
            <a:ext cx="3081404" cy="784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4446740" y="1703540"/>
            <a:ext cx="187890" cy="114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55277" y="2245633"/>
            <a:ext cx="73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653612" y="300444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   + 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38620" y="30044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474668" y="30044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 flipV="1">
            <a:off x="4463467" y="1357091"/>
            <a:ext cx="2230171" cy="155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88126" y="1745897"/>
            <a:ext cx="73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write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49473" y="3826023"/>
            <a:ext cx="20550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v6 = 10;</a:t>
            </a:r>
          </a:p>
          <a:p>
            <a:endParaRPr lang="en-US" altLang="ko-KR" dirty="0"/>
          </a:p>
          <a:p>
            <a:r>
              <a:rPr lang="en-US" altLang="ko-KR" dirty="0"/>
              <a:t>v6 = v6.toString();</a:t>
            </a:r>
          </a:p>
          <a:p>
            <a:endParaRPr lang="en-US" altLang="ko-KR" dirty="0"/>
          </a:p>
        </p:txBody>
      </p:sp>
      <p:sp>
        <p:nvSpPr>
          <p:cNvPr id="33" name="직사각형 32"/>
          <p:cNvSpPr/>
          <p:nvPr/>
        </p:nvSpPr>
        <p:spPr>
          <a:xfrm>
            <a:off x="3219188" y="3974166"/>
            <a:ext cx="1301806" cy="105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434642" y="4315593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10-&gt;”10”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551364" y="518311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v6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219188" y="5990856"/>
            <a:ext cx="1857372" cy="784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653612" y="614761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객체생성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53" name="직선 화살표 연결선 52"/>
          <p:cNvCxnSpPr>
            <a:stCxn id="57" idx="1"/>
          </p:cNvCxnSpPr>
          <p:nvPr/>
        </p:nvCxnSpPr>
        <p:spPr>
          <a:xfrm flipH="1">
            <a:off x="4321481" y="4684925"/>
            <a:ext cx="2739210" cy="13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388126" y="4889065"/>
            <a:ext cx="73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상속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835625" y="4315593"/>
            <a:ext cx="1216957" cy="784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060691" y="4500259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object 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110843" y="6147617"/>
            <a:ext cx="163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toString</a:t>
            </a:r>
            <a:r>
              <a:rPr lang="en-US" altLang="ko-KR" dirty="0"/>
              <a:t>() =&gt; 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6598760" y="5990856"/>
            <a:ext cx="1230007" cy="784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7033184" y="614761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“10” </a:t>
            </a:r>
            <a:endParaRPr lang="ko-KR" altLang="en-US" dirty="0"/>
          </a:p>
        </p:txBody>
      </p:sp>
      <p:cxnSp>
        <p:nvCxnSpPr>
          <p:cNvPr id="61" name="직선 화살표 연결선 60"/>
          <p:cNvCxnSpPr/>
          <p:nvPr/>
        </p:nvCxnSpPr>
        <p:spPr>
          <a:xfrm flipH="1" flipV="1">
            <a:off x="4321481" y="4517993"/>
            <a:ext cx="2242996" cy="1472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555277" y="4724638"/>
            <a:ext cx="73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write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785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22212" y="1333326"/>
            <a:ext cx="2249988" cy="1028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362757" y="1593334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최상위 객체</a:t>
            </a:r>
            <a:endParaRPr lang="en-US" altLang="ko-KR" dirty="0"/>
          </a:p>
          <a:p>
            <a:r>
              <a:rPr lang="en-US" altLang="ko-KR" dirty="0"/>
              <a:t>(Object)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9017" y="392110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자바스크립트 객체의 생태계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199080" y="3225626"/>
            <a:ext cx="1852220" cy="1028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241857" y="3485634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하위 객체</a:t>
            </a:r>
            <a:endParaRPr lang="en-US" altLang="ko-KR" dirty="0"/>
          </a:p>
          <a:p>
            <a:r>
              <a:rPr lang="en-US" altLang="ko-KR" dirty="0"/>
              <a:t>(Number)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239712" y="3225626"/>
            <a:ext cx="2249988" cy="1028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80257" y="3485634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하위 객체</a:t>
            </a:r>
            <a:endParaRPr lang="en-US" altLang="ko-KR" dirty="0"/>
          </a:p>
          <a:p>
            <a:r>
              <a:rPr lang="en-US" altLang="ko-KR" dirty="0"/>
              <a:t>(String)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678112" y="3225626"/>
            <a:ext cx="2249988" cy="1028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7208231" y="3485634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하위 객체</a:t>
            </a:r>
            <a:endParaRPr lang="en-US" altLang="ko-KR" dirty="0"/>
          </a:p>
          <a:p>
            <a:r>
              <a:rPr lang="en-US" altLang="ko-KR" dirty="0"/>
              <a:t>(Date)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9116512" y="3225626"/>
            <a:ext cx="2249988" cy="1028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9557057" y="3485634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하위 객체</a:t>
            </a:r>
            <a:endParaRPr lang="en-US" altLang="ko-KR" dirty="0"/>
          </a:p>
          <a:p>
            <a:r>
              <a:rPr lang="en-US" altLang="ko-KR" dirty="0"/>
              <a:t>(Function)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3149600" y="2362200"/>
            <a:ext cx="1530657" cy="863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endCxn id="27" idx="0"/>
          </p:cNvCxnSpPr>
          <p:nvPr/>
        </p:nvCxnSpPr>
        <p:spPr>
          <a:xfrm>
            <a:off x="5128086" y="2362200"/>
            <a:ext cx="236620" cy="863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5564204" y="2362200"/>
            <a:ext cx="2147530" cy="906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6044892" y="2362200"/>
            <a:ext cx="4123871" cy="863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23884" y="1010160"/>
            <a:ext cx="21130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프로토타입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r>
              <a:rPr lang="en-US" altLang="ko-KR" dirty="0" err="1"/>
              <a:t>toString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isSealed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createObject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796434" y="5028168"/>
            <a:ext cx="3375766" cy="1028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100306" y="62660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인스턴스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20989" y="5237202"/>
            <a:ext cx="32512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Date</a:t>
            </a:r>
            <a:r>
              <a:rPr lang="ko-KR" altLang="en-US" dirty="0"/>
              <a:t>객체가 갖고 있는</a:t>
            </a:r>
            <a:endParaRPr lang="en-US" altLang="ko-KR" dirty="0"/>
          </a:p>
          <a:p>
            <a:r>
              <a:rPr lang="ko-KR" altLang="en-US" dirty="0" err="1"/>
              <a:t>메소드</a:t>
            </a:r>
            <a:r>
              <a:rPr lang="en-US" altLang="ko-KR" dirty="0"/>
              <a:t>, </a:t>
            </a:r>
            <a:r>
              <a:rPr lang="ko-KR" altLang="en-US" dirty="0"/>
              <a:t>속성을 이곳 메모리에</a:t>
            </a:r>
            <a:endParaRPr lang="en-US" altLang="ko-KR" dirty="0"/>
          </a:p>
          <a:p>
            <a:r>
              <a:rPr lang="ko-KR" altLang="en-US" dirty="0"/>
              <a:t>할당한다</a:t>
            </a:r>
            <a:endParaRPr lang="en-US" altLang="ko-KR" dirty="0"/>
          </a:p>
        </p:txBody>
      </p:sp>
      <p:cxnSp>
        <p:nvCxnSpPr>
          <p:cNvPr id="57" name="직선 화살표 연결선 56"/>
          <p:cNvCxnSpPr/>
          <p:nvPr/>
        </p:nvCxnSpPr>
        <p:spPr>
          <a:xfrm flipH="1">
            <a:off x="6223884" y="4268006"/>
            <a:ext cx="1320474" cy="76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-15415" y="3225626"/>
            <a:ext cx="1773950" cy="1028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425130" y="3485634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하위 객체</a:t>
            </a:r>
            <a:endParaRPr lang="en-US" altLang="ko-KR" dirty="0"/>
          </a:p>
          <a:p>
            <a:r>
              <a:rPr lang="en-US" altLang="ko-KR" dirty="0"/>
              <a:t>(Array)</a:t>
            </a:r>
            <a:endParaRPr lang="ko-KR" altLang="en-US" dirty="0"/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708633" y="2239665"/>
            <a:ext cx="3300502" cy="985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37969" y="4659503"/>
            <a:ext cx="1320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new Date()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5521" y="1847763"/>
            <a:ext cx="14991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indexOf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lastIndexOf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concat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join()</a:t>
            </a:r>
          </a:p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764249" y="4659503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a = new Date()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12286" y="5028168"/>
            <a:ext cx="1035514" cy="382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77597" y="544769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1262743" y="5028168"/>
            <a:ext cx="1533691" cy="209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46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0853" y="670371"/>
            <a:ext cx="1077238" cy="105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6306" y="10117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679690" y="670371"/>
            <a:ext cx="2031154" cy="1233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99099" y="19606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95143" y="912045"/>
            <a:ext cx="1454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function a(){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40368" y="67037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a()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40368" y="228603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new a()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40368" y="996102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 함수 </a:t>
            </a:r>
            <a:r>
              <a:rPr lang="ko-KR" altLang="en-US" dirty="0" err="1"/>
              <a:t>호출형태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40368" y="2716836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인스턴스 </a:t>
            </a:r>
            <a:r>
              <a:rPr lang="ko-KR" altLang="en-US" dirty="0" err="1"/>
              <a:t>생성형태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735200" y="670371"/>
            <a:ext cx="33522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실행컨텍스트</a:t>
            </a:r>
            <a:r>
              <a:rPr lang="en-US" altLang="ko-KR" dirty="0"/>
              <a:t>,</a:t>
            </a:r>
            <a:r>
              <a:rPr lang="ko-KR" altLang="en-US" dirty="0" err="1"/>
              <a:t>렉시컬스코프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스코프체이닝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this</a:t>
            </a:r>
            <a:r>
              <a:rPr lang="ko-KR" altLang="en-US" dirty="0"/>
              <a:t>에 대해서</a:t>
            </a:r>
            <a:r>
              <a:rPr lang="en-US" altLang="ko-KR" dirty="0"/>
              <a:t>(window)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전역변수</a:t>
            </a:r>
            <a:r>
              <a:rPr lang="en-US" altLang="ko-KR" dirty="0"/>
              <a:t>/</a:t>
            </a:r>
            <a:r>
              <a:rPr lang="ko-KR" altLang="en-US" dirty="0"/>
              <a:t>지역변수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 err="1"/>
              <a:t>안쓸때</a:t>
            </a:r>
            <a:r>
              <a:rPr lang="ko-KR" altLang="en-US" dirty="0"/>
              <a:t> </a:t>
            </a:r>
            <a:r>
              <a:rPr lang="ko-KR" altLang="en-US" dirty="0" err="1"/>
              <a:t>전역변수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641638" y="2132309"/>
            <a:ext cx="4801314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var</a:t>
            </a:r>
            <a:r>
              <a:rPr lang="en-US" altLang="ko-KR" sz="1600" dirty="0"/>
              <a:t> a = 30;</a:t>
            </a:r>
          </a:p>
          <a:p>
            <a:r>
              <a:rPr lang="en-US" altLang="ko-KR" sz="1600" dirty="0"/>
              <a:t>function a(){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a = 20;</a:t>
            </a:r>
          </a:p>
          <a:p>
            <a:r>
              <a:rPr lang="en-US" altLang="ko-KR" sz="1600" dirty="0"/>
              <a:t>	//this(=window);</a:t>
            </a:r>
          </a:p>
          <a:p>
            <a:r>
              <a:rPr lang="en-US" altLang="ko-KR" sz="1600" dirty="0"/>
              <a:t>	d = 1000;</a:t>
            </a:r>
          </a:p>
          <a:p>
            <a:r>
              <a:rPr lang="en-US" altLang="ko-KR" sz="1600" dirty="0"/>
              <a:t>	function b(){</a:t>
            </a:r>
          </a:p>
          <a:p>
            <a:r>
              <a:rPr lang="en-US" altLang="ko-KR" sz="1600" dirty="0"/>
              <a:t>		//this(=window)</a:t>
            </a:r>
          </a:p>
          <a:p>
            <a:r>
              <a:rPr lang="en-US" altLang="ko-KR" sz="1600" dirty="0"/>
              <a:t>		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a=10;</a:t>
            </a:r>
          </a:p>
          <a:p>
            <a:r>
              <a:rPr lang="en-US" altLang="ko-KR" sz="1600" dirty="0"/>
              <a:t>		console.log(c);//undefined	</a:t>
            </a:r>
          </a:p>
          <a:p>
            <a:r>
              <a:rPr lang="en-US" altLang="ko-KR" sz="1600" dirty="0"/>
              <a:t>		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b = 300;</a:t>
            </a:r>
          </a:p>
          <a:p>
            <a:r>
              <a:rPr lang="en-US" altLang="ko-KR" sz="1600" dirty="0"/>
              <a:t>	}</a:t>
            </a:r>
          </a:p>
          <a:p>
            <a:r>
              <a:rPr lang="en-US" altLang="ko-KR" sz="1600" dirty="0"/>
              <a:t>	b();</a:t>
            </a:r>
          </a:p>
          <a:p>
            <a:r>
              <a:rPr lang="en-US" altLang="ko-KR" sz="1600" dirty="0"/>
              <a:t>	console.log(a);//20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b = 200;</a:t>
            </a:r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console.log(a);//30</a:t>
            </a:r>
          </a:p>
          <a:p>
            <a:r>
              <a:rPr lang="en-US" altLang="ko-KR" sz="1600" dirty="0"/>
              <a:t>a();</a:t>
            </a:r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b = 100;</a:t>
            </a:r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c = 10;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8735200" y="2424697"/>
            <a:ext cx="33441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프로토타입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프로토타입체인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상속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인스턴스 공유 메모리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생성자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객체변수</a:t>
            </a:r>
            <a:r>
              <a:rPr lang="en-US" altLang="ko-KR" dirty="0"/>
              <a:t>(</a:t>
            </a:r>
            <a:r>
              <a:rPr lang="ko-KR" altLang="en-US" dirty="0" err="1"/>
              <a:t>프로퍼티</a:t>
            </a:r>
            <a:r>
              <a:rPr lang="en-US" altLang="ko-KR" dirty="0"/>
              <a:t>),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this(=</a:t>
            </a:r>
            <a:r>
              <a:rPr lang="ko-KR" altLang="en-US" dirty="0"/>
              <a:t>인스턴스메모리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19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920" y="1047136"/>
            <a:ext cx="497378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var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 = 10; 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function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MyClass</a:t>
            </a:r>
            <a:r>
              <a:rPr lang="ko-KR" altLang="en-US" sz="1200" dirty="0"/>
              <a:t>(){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this.data</a:t>
            </a:r>
            <a:r>
              <a:rPr lang="ko-KR" altLang="en-US" sz="1200" dirty="0"/>
              <a:t> = 0;//</a:t>
            </a:r>
            <a:r>
              <a:rPr lang="ko-KR" altLang="en-US" sz="1200" dirty="0" err="1"/>
              <a:t>this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window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this</a:t>
            </a:r>
            <a:r>
              <a:rPr lang="ko-KR" altLang="en-US" sz="1200" dirty="0"/>
              <a:t>=인스턴스메모리.</a:t>
            </a:r>
          </a:p>
          <a:p>
            <a:r>
              <a:rPr lang="en-US" altLang="ko-KR" sz="1200" dirty="0"/>
              <a:t>        </a:t>
            </a:r>
            <a:r>
              <a:rPr lang="ko-KR" altLang="en-US" sz="1200" dirty="0"/>
              <a:t>this.data2 = 20;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</a:t>
            </a:r>
          </a:p>
          <a:p>
            <a:r>
              <a:rPr lang="ko-KR" altLang="en-US" sz="1200" dirty="0"/>
              <a:t>    MyClass.prototype.method1 = </a:t>
            </a:r>
            <a:r>
              <a:rPr lang="ko-KR" altLang="en-US" sz="1200" dirty="0" err="1"/>
              <a:t>function</a:t>
            </a:r>
            <a:r>
              <a:rPr lang="ko-KR" altLang="en-US" sz="1200" dirty="0"/>
              <a:t>(){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this.data</a:t>
            </a:r>
            <a:r>
              <a:rPr lang="ko-KR" altLang="en-US" sz="1200" dirty="0"/>
              <a:t> = 20;//</a:t>
            </a:r>
            <a:r>
              <a:rPr lang="ko-KR" altLang="en-US" sz="1200" dirty="0" err="1"/>
              <a:t>this</a:t>
            </a:r>
            <a:r>
              <a:rPr lang="ko-KR" altLang="en-US" sz="1200" dirty="0"/>
              <a:t>=&gt; 인스턴스 메모리를 가리킴.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 = 30;//10 -&gt; 30</a:t>
            </a:r>
          </a:p>
          <a:p>
            <a:r>
              <a:rPr lang="ko-KR" altLang="en-US" sz="1200" dirty="0"/>
              <a:t> 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console.log</a:t>
            </a:r>
            <a:r>
              <a:rPr lang="ko-KR" altLang="en-US" sz="1200" dirty="0"/>
              <a:t>("1. data1 = " + 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);//30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console.log</a:t>
            </a:r>
            <a:r>
              <a:rPr lang="ko-KR" altLang="en-US" sz="1200" dirty="0"/>
              <a:t>("2. </a:t>
            </a:r>
            <a:r>
              <a:rPr lang="ko-KR" altLang="en-US" sz="1200" dirty="0" err="1"/>
              <a:t>this.data</a:t>
            </a:r>
            <a:r>
              <a:rPr lang="ko-KR" altLang="en-US" sz="1200" dirty="0"/>
              <a:t> = "+ </a:t>
            </a:r>
            <a:r>
              <a:rPr lang="ko-KR" altLang="en-US" sz="1200" dirty="0" err="1"/>
              <a:t>this.data</a:t>
            </a:r>
            <a:r>
              <a:rPr lang="ko-KR" altLang="en-US" sz="1200" dirty="0"/>
              <a:t>);//20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console.log</a:t>
            </a:r>
            <a:r>
              <a:rPr lang="ko-KR" altLang="en-US" sz="1200" dirty="0"/>
              <a:t>("3. </a:t>
            </a:r>
            <a:r>
              <a:rPr lang="ko-KR" altLang="en-US" sz="1200" dirty="0" err="1"/>
              <a:t>window.data</a:t>
            </a:r>
            <a:r>
              <a:rPr lang="ko-KR" altLang="en-US" sz="1200" dirty="0"/>
              <a:t> = "+ </a:t>
            </a:r>
            <a:r>
              <a:rPr lang="ko-KR" altLang="en-US" sz="1200" dirty="0" err="1"/>
              <a:t>window.data</a:t>
            </a:r>
            <a:r>
              <a:rPr lang="ko-KR" altLang="en-US" sz="1200" dirty="0"/>
              <a:t>);//</a:t>
            </a:r>
            <a:r>
              <a:rPr lang="ko-KR" altLang="en-US" sz="1200" dirty="0" err="1"/>
              <a:t>전역변수</a:t>
            </a:r>
            <a:r>
              <a:rPr lang="ko-KR" altLang="en-US" sz="1200" dirty="0"/>
              <a:t>. 30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</a:t>
            </a:r>
          </a:p>
          <a:p>
            <a:r>
              <a:rPr lang="ko-KR" altLang="en-US" sz="1200" dirty="0"/>
              <a:t>    //인스턴스 생성</a:t>
            </a:r>
          </a:p>
          <a:p>
            <a:r>
              <a:rPr lang="ko-KR" altLang="en-US" sz="1200" dirty="0"/>
              <a:t>    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var</a:t>
            </a:r>
            <a:r>
              <a:rPr lang="ko-KR" altLang="en-US" sz="1200" dirty="0"/>
              <a:t> my1 = </a:t>
            </a:r>
            <a:r>
              <a:rPr lang="ko-KR" altLang="en-US" sz="1200" dirty="0" err="1"/>
              <a:t>new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MyClass</a:t>
            </a:r>
            <a:r>
              <a:rPr lang="ko-KR" altLang="en-US" sz="1200" dirty="0"/>
              <a:t>();//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console.log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var</a:t>
            </a:r>
            <a:r>
              <a:rPr lang="ko-KR" altLang="en-US" sz="1200" dirty="0"/>
              <a:t> my2 = </a:t>
            </a:r>
            <a:r>
              <a:rPr lang="ko-KR" altLang="en-US" sz="1200" dirty="0" err="1"/>
              <a:t>new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MyClass</a:t>
            </a:r>
            <a:r>
              <a:rPr lang="ko-KR" altLang="en-US" sz="1200" dirty="0"/>
              <a:t>();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my</a:t>
            </a:r>
            <a:r>
              <a:rPr lang="en-US" altLang="ko-KR" sz="1200" dirty="0"/>
              <a:t>1</a:t>
            </a:r>
            <a:r>
              <a:rPr lang="ko-KR" altLang="en-US" sz="1200" dirty="0"/>
              <a:t>.method1();</a:t>
            </a:r>
            <a:endParaRPr lang="en-US" altLang="ko-KR" sz="1200" dirty="0"/>
          </a:p>
          <a:p>
            <a:r>
              <a:rPr lang="en-US" altLang="ko-KR" sz="1200" dirty="0"/>
              <a:t>    my2.method1();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6517179" y="665018"/>
            <a:ext cx="2061556" cy="2011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641870" y="781396"/>
            <a:ext cx="673330" cy="307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08268" y="1088967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data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708268" y="78129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0-&gt;20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531330" y="781396"/>
            <a:ext cx="673330" cy="307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97728" y="1088967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data2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597728" y="78129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20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5486401" y="665018"/>
            <a:ext cx="616459" cy="307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2" idx="3"/>
          </p:cNvCxnSpPr>
          <p:nvPr/>
        </p:nvCxnSpPr>
        <p:spPr>
          <a:xfrm flipV="1">
            <a:off x="6102860" y="665018"/>
            <a:ext cx="381332" cy="15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49281" y="972589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my1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>
            <a:cxnSpLocks/>
          </p:cNvCxnSpPr>
          <p:nvPr/>
        </p:nvCxnSpPr>
        <p:spPr>
          <a:xfrm flipV="1">
            <a:off x="1659055" y="1396744"/>
            <a:ext cx="3702654" cy="295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</p:cNvCxnSpPr>
          <p:nvPr/>
        </p:nvCxnSpPr>
        <p:spPr>
          <a:xfrm flipV="1">
            <a:off x="1828800" y="3514572"/>
            <a:ext cx="3466407" cy="139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517179" y="3307752"/>
            <a:ext cx="2061556" cy="1186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641870" y="3391490"/>
            <a:ext cx="673330" cy="307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708268" y="369906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data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708268" y="33913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7531330" y="3391490"/>
            <a:ext cx="673330" cy="307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597728" y="369906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data2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7597728" y="339138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20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5486401" y="3275112"/>
            <a:ext cx="616459" cy="307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27" idx="3"/>
          </p:cNvCxnSpPr>
          <p:nvPr/>
        </p:nvCxnSpPr>
        <p:spPr>
          <a:xfrm flipV="1">
            <a:off x="6102860" y="3275112"/>
            <a:ext cx="381332" cy="15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49281" y="3582683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my2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9954545" y="665018"/>
            <a:ext cx="1791339" cy="12385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724297" y="284664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MyClass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10091652" y="1344895"/>
            <a:ext cx="616459" cy="307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0105184" y="1627114"/>
            <a:ext cx="98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prototype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10472456" y="2178557"/>
            <a:ext cx="1464620" cy="1520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10326516" y="1599420"/>
            <a:ext cx="145940" cy="58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9734205" y="2332343"/>
            <a:ext cx="3607827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 err="1"/>
              <a:t>function</a:t>
            </a:r>
            <a:r>
              <a:rPr lang="ko-KR" altLang="en-US" sz="1050" dirty="0"/>
              <a:t>(){</a:t>
            </a:r>
          </a:p>
          <a:p>
            <a:r>
              <a:rPr lang="ko-KR" altLang="en-US" sz="1050" dirty="0"/>
              <a:t>        </a:t>
            </a:r>
            <a:r>
              <a:rPr lang="ko-KR" altLang="en-US" sz="1050" dirty="0" err="1"/>
              <a:t>this.data</a:t>
            </a:r>
            <a:r>
              <a:rPr lang="ko-KR" altLang="en-US" sz="1050" dirty="0"/>
              <a:t> = 20</a:t>
            </a:r>
            <a:r>
              <a:rPr lang="en-US" altLang="ko-KR" sz="1050" dirty="0"/>
              <a:t>;</a:t>
            </a:r>
            <a:endParaRPr lang="ko-KR" altLang="en-US" sz="1050" dirty="0"/>
          </a:p>
          <a:p>
            <a:r>
              <a:rPr lang="ko-KR" altLang="en-US" sz="1050" dirty="0"/>
              <a:t>        </a:t>
            </a:r>
            <a:r>
              <a:rPr lang="ko-KR" altLang="en-US" sz="1050" dirty="0" err="1"/>
              <a:t>data</a:t>
            </a:r>
            <a:r>
              <a:rPr lang="ko-KR" altLang="en-US" sz="1050" dirty="0"/>
              <a:t> = 30;//10 -&gt; 30</a:t>
            </a:r>
          </a:p>
          <a:p>
            <a:r>
              <a:rPr lang="ko-KR" altLang="en-US" sz="1050" dirty="0"/>
              <a:t> </a:t>
            </a:r>
          </a:p>
          <a:p>
            <a:r>
              <a:rPr lang="ko-KR" altLang="en-US" sz="1050" dirty="0"/>
              <a:t>        </a:t>
            </a:r>
            <a:r>
              <a:rPr lang="ko-KR" altLang="en-US" sz="1050" dirty="0" err="1"/>
              <a:t>console.log</a:t>
            </a:r>
            <a:r>
              <a:rPr lang="ko-KR" altLang="en-US" sz="1050" dirty="0"/>
              <a:t>("1. data1 = " + </a:t>
            </a:r>
            <a:r>
              <a:rPr lang="ko-KR" altLang="en-US" sz="1050" dirty="0" err="1"/>
              <a:t>data</a:t>
            </a:r>
            <a:r>
              <a:rPr lang="ko-KR" altLang="en-US" sz="1050" dirty="0"/>
              <a:t>);</a:t>
            </a:r>
          </a:p>
          <a:p>
            <a:r>
              <a:rPr lang="ko-KR" altLang="en-US" sz="1050" dirty="0"/>
              <a:t>        </a:t>
            </a:r>
            <a:r>
              <a:rPr lang="ko-KR" altLang="en-US" sz="1050" dirty="0" err="1"/>
              <a:t>console.log</a:t>
            </a:r>
            <a:r>
              <a:rPr lang="ko-KR" altLang="en-US" sz="1050" dirty="0"/>
              <a:t>("2. </a:t>
            </a:r>
            <a:r>
              <a:rPr lang="ko-KR" altLang="en-US" sz="1050" dirty="0" err="1"/>
              <a:t>this.data</a:t>
            </a:r>
            <a:r>
              <a:rPr lang="ko-KR" altLang="en-US" sz="1050" dirty="0"/>
              <a:t> = "+ </a:t>
            </a:r>
            <a:r>
              <a:rPr lang="ko-KR" altLang="en-US" sz="1050" dirty="0" err="1"/>
              <a:t>this.data</a:t>
            </a:r>
            <a:r>
              <a:rPr lang="ko-KR" altLang="en-US" sz="1050" dirty="0"/>
              <a:t>);//20</a:t>
            </a:r>
          </a:p>
          <a:p>
            <a:r>
              <a:rPr lang="ko-KR" altLang="en-US" sz="1050" dirty="0"/>
              <a:t>        </a:t>
            </a:r>
            <a:r>
              <a:rPr lang="ko-KR" altLang="en-US" sz="1050" dirty="0" err="1"/>
              <a:t>console.log</a:t>
            </a:r>
            <a:r>
              <a:rPr lang="ko-KR" altLang="en-US" sz="1050" dirty="0"/>
              <a:t>("3. </a:t>
            </a:r>
            <a:r>
              <a:rPr lang="ko-KR" altLang="en-US" sz="1050" dirty="0" err="1"/>
              <a:t>window.data</a:t>
            </a:r>
            <a:r>
              <a:rPr lang="ko-KR" altLang="en-US" sz="1050" dirty="0"/>
              <a:t> = "+ </a:t>
            </a:r>
            <a:r>
              <a:rPr lang="ko-KR" altLang="en-US" sz="1050" dirty="0" err="1"/>
              <a:t>window.data</a:t>
            </a:r>
            <a:r>
              <a:rPr lang="ko-KR" altLang="en-US" sz="1050" dirty="0"/>
              <a:t>); </a:t>
            </a:r>
          </a:p>
          <a:p>
            <a:r>
              <a:rPr lang="ko-KR" altLang="en-US" sz="1050" dirty="0"/>
              <a:t>    }</a:t>
            </a:r>
          </a:p>
          <a:p>
            <a:r>
              <a:rPr lang="ko-KR" altLang="en-US" sz="1050" dirty="0"/>
              <a:t> 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5969000" y="935181"/>
            <a:ext cx="3843867" cy="139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5996599" y="2692755"/>
            <a:ext cx="3872861" cy="65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775067" y="4865869"/>
            <a:ext cx="1791339" cy="12385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544819" y="4485515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MyClass2</a:t>
            </a:r>
            <a:endParaRPr lang="ko-KR" altLang="en-US" sz="1400" dirty="0"/>
          </a:p>
        </p:txBody>
      </p:sp>
      <p:sp>
        <p:nvSpPr>
          <p:cNvPr id="49" name="직사각형 48"/>
          <p:cNvSpPr/>
          <p:nvPr/>
        </p:nvSpPr>
        <p:spPr>
          <a:xfrm>
            <a:off x="4912174" y="5545746"/>
            <a:ext cx="616459" cy="307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4925706" y="5827965"/>
            <a:ext cx="98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prototype</a:t>
            </a:r>
            <a:endParaRPr lang="ko-KR" altLang="en-US" sz="1400" dirty="0"/>
          </a:p>
        </p:txBody>
      </p:sp>
      <p:sp>
        <p:nvSpPr>
          <p:cNvPr id="68" name="직사각형 67"/>
          <p:cNvSpPr/>
          <p:nvPr/>
        </p:nvSpPr>
        <p:spPr>
          <a:xfrm>
            <a:off x="6822826" y="5607367"/>
            <a:ext cx="2061556" cy="928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6947517" y="5723746"/>
            <a:ext cx="673330" cy="240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7013915" y="6031316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data</a:t>
            </a:r>
            <a:endParaRPr lang="ko-KR" alt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7013915" y="57236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72" name="직사각형 71"/>
          <p:cNvSpPr/>
          <p:nvPr/>
        </p:nvSpPr>
        <p:spPr>
          <a:xfrm>
            <a:off x="7836977" y="5723746"/>
            <a:ext cx="673330" cy="240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903375" y="6031316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data2</a:t>
            </a:r>
            <a:endParaRPr lang="ko-KR" alt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7903375" y="572364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20</a:t>
            </a:r>
            <a:endParaRPr lang="ko-KR" altLang="en-US" sz="1400" dirty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5405702" y="5665115"/>
            <a:ext cx="1360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/>
          <p:nvPr/>
        </p:nvCxnSpPr>
        <p:spPr>
          <a:xfrm flipV="1">
            <a:off x="8578735" y="781293"/>
            <a:ext cx="1346335" cy="19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8578735" y="935181"/>
            <a:ext cx="1346335" cy="264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10468338" y="3714334"/>
            <a:ext cx="1468738" cy="307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0527432" y="4048014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data3</a:t>
            </a:r>
            <a:endParaRPr lang="ko-KR" alt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10814530" y="366622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100</a:t>
            </a:r>
            <a:endParaRPr lang="ko-KR" altLang="en-US" sz="1400" dirty="0"/>
          </a:p>
        </p:txBody>
      </p:sp>
      <p:cxnSp>
        <p:nvCxnSpPr>
          <p:cNvPr id="66" name="직선 화살표 연결선 65"/>
          <p:cNvCxnSpPr/>
          <p:nvPr/>
        </p:nvCxnSpPr>
        <p:spPr>
          <a:xfrm flipV="1">
            <a:off x="8675450" y="1028283"/>
            <a:ext cx="1260408" cy="477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1928286" y="5877633"/>
            <a:ext cx="616459" cy="307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991166" y="6185204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my3</a:t>
            </a:r>
            <a:endParaRPr lang="ko-KR" altLang="en-US" sz="1400" dirty="0"/>
          </a:p>
        </p:txBody>
      </p:sp>
      <p:sp>
        <p:nvSpPr>
          <p:cNvPr id="78" name="직사각형 77"/>
          <p:cNvSpPr/>
          <p:nvPr/>
        </p:nvSpPr>
        <p:spPr>
          <a:xfrm>
            <a:off x="2968616" y="5334000"/>
            <a:ext cx="1385610" cy="851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/>
          <p:nvPr/>
        </p:nvCxnSpPr>
        <p:spPr>
          <a:xfrm flipV="1">
            <a:off x="2380050" y="5435690"/>
            <a:ext cx="569879" cy="518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3128330" y="5416173"/>
            <a:ext cx="673330" cy="307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3194728" y="5723744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data4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3194728" y="541607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200</a:t>
            </a:r>
            <a:endParaRPr lang="ko-KR" altLang="en-US" sz="1400" dirty="0"/>
          </a:p>
        </p:txBody>
      </p:sp>
      <p:cxnSp>
        <p:nvCxnSpPr>
          <p:cNvPr id="83" name="직선 화살표 연결선 82"/>
          <p:cNvCxnSpPr/>
          <p:nvPr/>
        </p:nvCxnSpPr>
        <p:spPr>
          <a:xfrm flipV="1">
            <a:off x="4201890" y="5173543"/>
            <a:ext cx="552566" cy="685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B563CAC-F932-479E-BD2B-A9FE861285DA}"/>
              </a:ext>
            </a:extLst>
          </p:cNvPr>
          <p:cNvSpPr/>
          <p:nvPr/>
        </p:nvSpPr>
        <p:spPr>
          <a:xfrm>
            <a:off x="978946" y="4355791"/>
            <a:ext cx="680109" cy="2646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641EDF1-1D1B-4A3E-86AC-D04C9E3AE37F}"/>
              </a:ext>
            </a:extLst>
          </p:cNvPr>
          <p:cNvSpPr/>
          <p:nvPr/>
        </p:nvSpPr>
        <p:spPr>
          <a:xfrm>
            <a:off x="1014111" y="4865766"/>
            <a:ext cx="680109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8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9745" y="1531339"/>
            <a:ext cx="616459" cy="307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3109" y="1809147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arr1</a:t>
            </a:r>
            <a:endParaRPr lang="ko-KR" altLang="en-US" sz="1400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051993" y="1040013"/>
            <a:ext cx="793373" cy="53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800273" y="1040116"/>
            <a:ext cx="673330" cy="307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66671" y="104001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2473603" y="1040116"/>
            <a:ext cx="673330" cy="307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40001" y="104001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20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3146933" y="1040116"/>
            <a:ext cx="673330" cy="307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13331" y="104001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30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704447" y="616814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arr1[0]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481255" y="616814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arr1[1]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194912" y="614696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arr1[2]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940348" y="1693789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v1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1789792" y="1386218"/>
            <a:ext cx="673330" cy="307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56190" y="1386115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data1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1771312" y="963225"/>
            <a:ext cx="2204375" cy="11536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9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29597" y="534385"/>
            <a:ext cx="407836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this</a:t>
            </a:r>
            <a:r>
              <a:rPr lang="ko-KR" altLang="en-US" dirty="0"/>
              <a:t>에 대해서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일반 함수에서 </a:t>
            </a:r>
            <a:r>
              <a:rPr lang="en-US" altLang="ko-KR" dirty="0"/>
              <a:t>this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중첩 함수에서 </a:t>
            </a:r>
            <a:r>
              <a:rPr lang="en-US" altLang="ko-KR" dirty="0"/>
              <a:t>this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이벤트에서 </a:t>
            </a:r>
            <a:r>
              <a:rPr lang="en-US" altLang="ko-KR" dirty="0"/>
              <a:t>this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메서드에서 </a:t>
            </a:r>
            <a:r>
              <a:rPr lang="en-US" altLang="ko-KR" dirty="0"/>
              <a:t>this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메서드 내부의 중첩 함수에서 </a:t>
            </a:r>
            <a:r>
              <a:rPr lang="en-US" altLang="ko-KR" dirty="0"/>
              <a:t>this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60776" y="534385"/>
            <a:ext cx="399179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var b = 20; //</a:t>
            </a:r>
            <a:r>
              <a:rPr lang="en-US" altLang="ko-KR" dirty="0" err="1"/>
              <a:t>window.b</a:t>
            </a:r>
            <a:r>
              <a:rPr lang="en-US" altLang="ko-KR" dirty="0"/>
              <a:t> = 20;</a:t>
            </a:r>
          </a:p>
          <a:p>
            <a:r>
              <a:rPr lang="en-US" altLang="ko-KR" dirty="0"/>
              <a:t>function a(){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this.b</a:t>
            </a:r>
            <a:r>
              <a:rPr lang="en-US" altLang="ko-KR" dirty="0"/>
              <a:t> = 10; //this-&gt;window.</a:t>
            </a:r>
          </a:p>
          <a:p>
            <a:r>
              <a:rPr lang="en-US" altLang="ko-KR" dirty="0"/>
              <a:t>	console.log(b); //0</a:t>
            </a:r>
          </a:p>
          <a:p>
            <a:r>
              <a:rPr lang="en-US" altLang="ko-KR" dirty="0"/>
              <a:t>	console.log(</a:t>
            </a:r>
            <a:r>
              <a:rPr lang="en-US" altLang="ko-KR" dirty="0" err="1"/>
              <a:t>this.b</a:t>
            </a:r>
            <a:r>
              <a:rPr lang="en-US" altLang="ko-KR" dirty="0"/>
              <a:t>);//10</a:t>
            </a:r>
          </a:p>
          <a:p>
            <a:r>
              <a:rPr lang="en-US" altLang="ko-KR" dirty="0"/>
              <a:t>	console.log(</a:t>
            </a:r>
            <a:r>
              <a:rPr lang="en-US" altLang="ko-KR" dirty="0" err="1"/>
              <a:t>window.b</a:t>
            </a:r>
            <a:r>
              <a:rPr lang="en-US" altLang="ko-KR" dirty="0"/>
              <a:t>);//10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a();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60776" y="3103018"/>
            <a:ext cx="3991798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b = 20;//</a:t>
            </a:r>
            <a:r>
              <a:rPr lang="en-US" altLang="ko-KR" dirty="0" err="1"/>
              <a:t>window.b</a:t>
            </a:r>
            <a:r>
              <a:rPr lang="en-US" altLang="ko-KR" dirty="0"/>
              <a:t>=20</a:t>
            </a:r>
          </a:p>
          <a:p>
            <a:r>
              <a:rPr lang="en-US" altLang="ko-KR" dirty="0"/>
              <a:t>function a(){</a:t>
            </a:r>
          </a:p>
          <a:p>
            <a:r>
              <a:rPr lang="en-US" altLang="ko-KR" dirty="0"/>
              <a:t> function c(){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this.b</a:t>
            </a:r>
            <a:r>
              <a:rPr lang="en-US" altLang="ko-KR" dirty="0"/>
              <a:t> = 30; //this-&gt;window</a:t>
            </a:r>
          </a:p>
          <a:p>
            <a:r>
              <a:rPr lang="en-US" altLang="ko-KR" dirty="0"/>
              <a:t>	console.log(b); //30</a:t>
            </a:r>
          </a:p>
          <a:p>
            <a:r>
              <a:rPr lang="en-US" altLang="ko-KR" dirty="0"/>
              <a:t>	console.log(</a:t>
            </a:r>
            <a:r>
              <a:rPr lang="en-US" altLang="ko-KR" dirty="0" err="1"/>
              <a:t>this.b</a:t>
            </a:r>
            <a:r>
              <a:rPr lang="en-US" altLang="ko-KR" dirty="0"/>
              <a:t>); //30</a:t>
            </a:r>
          </a:p>
          <a:p>
            <a:r>
              <a:rPr lang="en-US" altLang="ko-KR" dirty="0"/>
              <a:t>	console.log(</a:t>
            </a:r>
            <a:r>
              <a:rPr lang="en-US" altLang="ko-KR" dirty="0" err="1"/>
              <a:t>window.b</a:t>
            </a:r>
            <a:r>
              <a:rPr lang="en-US" altLang="ko-KR" dirty="0"/>
              <a:t>); //30</a:t>
            </a:r>
          </a:p>
          <a:p>
            <a:r>
              <a:rPr lang="en-US" altLang="ko-KR" dirty="0"/>
              <a:t> }</a:t>
            </a:r>
          </a:p>
          <a:p>
            <a:r>
              <a:rPr lang="en-US" altLang="ko-KR" dirty="0"/>
              <a:t> c();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a();</a:t>
            </a:r>
          </a:p>
        </p:txBody>
      </p:sp>
    </p:spTree>
    <p:extLst>
      <p:ext uri="{BB962C8B-B14F-4D97-AF65-F5344CB8AC3E}">
        <p14:creationId xmlns:p14="http://schemas.microsoft.com/office/powerpoint/2010/main" val="4227141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29597" y="534385"/>
            <a:ext cx="407836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this</a:t>
            </a:r>
            <a:r>
              <a:rPr lang="ko-KR" altLang="en-US" dirty="0"/>
              <a:t>에 대해서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일반 함수에서 </a:t>
            </a:r>
            <a:r>
              <a:rPr lang="en-US" altLang="ko-KR" dirty="0"/>
              <a:t>this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중첩 함수에서 </a:t>
            </a:r>
            <a:r>
              <a:rPr lang="en-US" altLang="ko-KR" dirty="0"/>
              <a:t>this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이벤트에서 </a:t>
            </a:r>
            <a:r>
              <a:rPr lang="en-US" altLang="ko-KR" dirty="0"/>
              <a:t>this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메서드에서 </a:t>
            </a:r>
            <a:r>
              <a:rPr lang="en-US" altLang="ko-KR" dirty="0"/>
              <a:t>this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메서드 내부의 중첩 함수에서 </a:t>
            </a:r>
            <a:r>
              <a:rPr lang="en-US" altLang="ko-KR" dirty="0"/>
              <a:t>this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60776" y="567637"/>
            <a:ext cx="5575565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&lt;input type=button value=‘</a:t>
            </a:r>
            <a:r>
              <a:rPr lang="ko-KR" altLang="en-US" dirty="0"/>
              <a:t>클릭</a:t>
            </a:r>
            <a:r>
              <a:rPr lang="en-US" altLang="ko-KR" dirty="0"/>
              <a:t>’ id=‘</a:t>
            </a:r>
            <a:r>
              <a:rPr lang="en-US" altLang="ko-KR" dirty="0" err="1"/>
              <a:t>btn</a:t>
            </a:r>
            <a:r>
              <a:rPr lang="en-US" altLang="ko-KR" dirty="0"/>
              <a:t>’ b=20&gt;</a:t>
            </a:r>
          </a:p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btn</a:t>
            </a:r>
            <a:r>
              <a:rPr lang="en-US" altLang="ko-KR" dirty="0"/>
              <a:t>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(“</a:t>
            </a:r>
            <a:r>
              <a:rPr lang="en-US" altLang="ko-KR" dirty="0" err="1"/>
              <a:t>btn</a:t>
            </a:r>
            <a:r>
              <a:rPr lang="en-US" altLang="ko-KR" dirty="0"/>
              <a:t>”);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b = 100;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btn.addEventListener</a:t>
            </a:r>
            <a:r>
              <a:rPr lang="en-US" altLang="ko-KR" dirty="0"/>
              <a:t>(‘</a:t>
            </a:r>
            <a:r>
              <a:rPr lang="en-US" altLang="ko-KR" dirty="0" err="1"/>
              <a:t>click’,function</a:t>
            </a:r>
            <a:r>
              <a:rPr lang="en-US" altLang="ko-KR" dirty="0"/>
              <a:t>(){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this.b</a:t>
            </a:r>
            <a:r>
              <a:rPr lang="en-US" altLang="ko-KR" dirty="0"/>
              <a:t> = 20;//this-&gt;</a:t>
            </a:r>
            <a:r>
              <a:rPr lang="ko-KR" altLang="en-US" dirty="0"/>
              <a:t>이벤트를 발생시킨 주체</a:t>
            </a:r>
            <a:endParaRPr lang="en-US" altLang="ko-KR" dirty="0"/>
          </a:p>
          <a:p>
            <a:r>
              <a:rPr lang="en-US" altLang="ko-KR" dirty="0"/>
              <a:t>	console.log(b);//100</a:t>
            </a:r>
          </a:p>
          <a:p>
            <a:r>
              <a:rPr lang="en-US" altLang="ko-KR" dirty="0"/>
              <a:t>	console.log(</a:t>
            </a:r>
            <a:r>
              <a:rPr lang="en-US" altLang="ko-KR" dirty="0" err="1"/>
              <a:t>this.b</a:t>
            </a:r>
            <a:r>
              <a:rPr lang="en-US" altLang="ko-KR" dirty="0"/>
              <a:t>);//20</a:t>
            </a:r>
          </a:p>
          <a:p>
            <a:r>
              <a:rPr lang="en-US" altLang="ko-KR" dirty="0"/>
              <a:t>	console.log(</a:t>
            </a:r>
            <a:r>
              <a:rPr lang="en-US" altLang="ko-KR" dirty="0" err="1"/>
              <a:t>window.b</a:t>
            </a:r>
            <a:r>
              <a:rPr lang="en-US" altLang="ko-KR" dirty="0"/>
              <a:t>);//100</a:t>
            </a:r>
          </a:p>
          <a:p>
            <a:r>
              <a:rPr lang="en-US" altLang="ko-KR" dirty="0"/>
              <a:t>});</a:t>
            </a:r>
          </a:p>
          <a:p>
            <a:r>
              <a:rPr lang="en-US" altLang="ko-KR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33301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29597" y="534385"/>
            <a:ext cx="407836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this</a:t>
            </a:r>
            <a:r>
              <a:rPr lang="ko-KR" altLang="en-US" dirty="0"/>
              <a:t>에 대해서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일반 함수에서 </a:t>
            </a:r>
            <a:r>
              <a:rPr lang="en-US" altLang="ko-KR" dirty="0"/>
              <a:t>this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중첩 함수에서 </a:t>
            </a:r>
            <a:r>
              <a:rPr lang="en-US" altLang="ko-KR" dirty="0"/>
              <a:t>this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이벤트에서 </a:t>
            </a:r>
            <a:r>
              <a:rPr lang="en-US" altLang="ko-KR" dirty="0"/>
              <a:t>this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메서드에서 </a:t>
            </a:r>
            <a:r>
              <a:rPr lang="en-US" altLang="ko-KR" dirty="0"/>
              <a:t>this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메서드 내부의 중첩 함수에서 </a:t>
            </a:r>
            <a:r>
              <a:rPr lang="en-US" altLang="ko-KR" dirty="0"/>
              <a:t>this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60775" y="567637"/>
            <a:ext cx="520568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var</a:t>
            </a:r>
            <a:r>
              <a:rPr lang="en-US" altLang="ko-KR" sz="1400" dirty="0"/>
              <a:t> a = {</a:t>
            </a:r>
          </a:p>
          <a:p>
            <a:r>
              <a:rPr lang="en-US" altLang="ko-KR" sz="1400" dirty="0"/>
              <a:t>	v1 : 100, //</a:t>
            </a:r>
            <a:r>
              <a:rPr lang="ko-KR" altLang="en-US" sz="1400" dirty="0"/>
              <a:t>속성</a:t>
            </a:r>
            <a:r>
              <a:rPr lang="en-US" altLang="ko-KR" sz="1400" dirty="0"/>
              <a:t>,property</a:t>
            </a:r>
          </a:p>
          <a:p>
            <a:r>
              <a:rPr lang="en-US" altLang="ko-KR" sz="1400" dirty="0"/>
              <a:t>	v2 : function(){ //</a:t>
            </a:r>
            <a:r>
              <a:rPr lang="ko-KR" altLang="en-US" sz="1400" dirty="0" err="1"/>
              <a:t>메소드</a:t>
            </a:r>
            <a:endParaRPr lang="en-US" altLang="ko-KR" sz="1400" dirty="0"/>
          </a:p>
          <a:p>
            <a:r>
              <a:rPr lang="en-US" altLang="ko-KR" sz="1400" dirty="0"/>
              <a:t>		console.log(‘v2’);</a:t>
            </a:r>
          </a:p>
          <a:p>
            <a:r>
              <a:rPr lang="en-US" altLang="ko-KR" sz="1400" dirty="0"/>
              <a:t>	},</a:t>
            </a:r>
          </a:p>
          <a:p>
            <a:r>
              <a:rPr lang="en-US" altLang="ko-KR" sz="1400" dirty="0"/>
              <a:t>	v3 : true</a:t>
            </a:r>
          </a:p>
          <a:p>
            <a:r>
              <a:rPr lang="en-US" altLang="ko-KR" sz="1400" dirty="0"/>
              <a:t>}</a:t>
            </a:r>
          </a:p>
          <a:p>
            <a:r>
              <a:rPr lang="ko-KR" altLang="en-US" sz="1400" dirty="0"/>
              <a:t>속성</a:t>
            </a:r>
            <a:r>
              <a:rPr lang="en-US" altLang="ko-KR" sz="1400" dirty="0"/>
              <a:t>(</a:t>
            </a:r>
            <a:r>
              <a:rPr lang="ko-KR" altLang="en-US" sz="1400" dirty="0"/>
              <a:t>변수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ko-KR" altLang="en-US" sz="1400" dirty="0" err="1"/>
              <a:t>메소드</a:t>
            </a:r>
            <a:r>
              <a:rPr lang="en-US" altLang="ko-KR" sz="1400" dirty="0"/>
              <a:t>(</a:t>
            </a:r>
            <a:r>
              <a:rPr lang="ko-KR" altLang="en-US" sz="1400" dirty="0"/>
              <a:t>함수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= </a:t>
            </a:r>
            <a:r>
              <a:rPr lang="ko-KR" altLang="en-US" sz="1400" dirty="0"/>
              <a:t>객체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data = 10;</a:t>
            </a:r>
            <a:endParaRPr lang="ko-KR" altLang="en-US" sz="1400" dirty="0"/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function </a:t>
            </a:r>
            <a:r>
              <a:rPr lang="en-US" altLang="ko-KR" sz="1400" dirty="0" err="1"/>
              <a:t>MyClass</a:t>
            </a:r>
            <a:r>
              <a:rPr lang="en-US" altLang="ko-KR" sz="1400" dirty="0"/>
              <a:t>(){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this.data</a:t>
            </a:r>
            <a:r>
              <a:rPr lang="en-US" altLang="ko-KR" sz="1400" dirty="0"/>
              <a:t> = 0;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    MyClass.prototype.method1 = function(){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this.data</a:t>
            </a:r>
            <a:r>
              <a:rPr lang="en-US" altLang="ko-KR" sz="1400" dirty="0"/>
              <a:t> = 20;</a:t>
            </a:r>
          </a:p>
          <a:p>
            <a:r>
              <a:rPr lang="en-US" altLang="ko-KR" sz="1400" dirty="0"/>
              <a:t>        data = 30;</a:t>
            </a:r>
          </a:p>
          <a:p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        console.log("1. data1 = " + data);//30</a:t>
            </a:r>
          </a:p>
          <a:p>
            <a:r>
              <a:rPr lang="en-US" altLang="ko-KR" sz="1400" dirty="0"/>
              <a:t>        console.log("2. </a:t>
            </a:r>
            <a:r>
              <a:rPr lang="en-US" altLang="ko-KR" sz="1400" dirty="0" err="1"/>
              <a:t>this.data</a:t>
            </a:r>
            <a:r>
              <a:rPr lang="en-US" altLang="ko-KR" sz="1400" dirty="0"/>
              <a:t> = "+ </a:t>
            </a:r>
            <a:r>
              <a:rPr lang="en-US" altLang="ko-KR" sz="1400" dirty="0" err="1"/>
              <a:t>this.data</a:t>
            </a:r>
            <a:r>
              <a:rPr lang="en-US" altLang="ko-KR" sz="1400" dirty="0"/>
              <a:t>);//20</a:t>
            </a:r>
          </a:p>
          <a:p>
            <a:r>
              <a:rPr lang="en-US" altLang="ko-KR" sz="1400" dirty="0"/>
              <a:t>        console.log("3. </a:t>
            </a:r>
            <a:r>
              <a:rPr lang="en-US" altLang="ko-KR" sz="1400" dirty="0" err="1"/>
              <a:t>window.data</a:t>
            </a:r>
            <a:r>
              <a:rPr lang="en-US" altLang="ko-KR" sz="1400" dirty="0"/>
              <a:t> = "+ </a:t>
            </a:r>
            <a:r>
              <a:rPr lang="en-US" altLang="ko-KR" sz="1400" dirty="0" err="1"/>
              <a:t>window.data</a:t>
            </a:r>
            <a:r>
              <a:rPr lang="en-US" altLang="ko-KR" sz="1400" dirty="0"/>
              <a:t>);//30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    //</a:t>
            </a:r>
            <a:r>
              <a:rPr lang="ko-KR" altLang="en-US" sz="1400" dirty="0"/>
              <a:t>인스턴스 생성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my1 = new </a:t>
            </a:r>
            <a:r>
              <a:rPr lang="en-US" altLang="ko-KR" sz="1400" dirty="0" err="1"/>
              <a:t>MyClass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    my1.method1();</a:t>
            </a:r>
          </a:p>
        </p:txBody>
      </p:sp>
    </p:spTree>
    <p:extLst>
      <p:ext uri="{BB962C8B-B14F-4D97-AF65-F5344CB8AC3E}">
        <p14:creationId xmlns:p14="http://schemas.microsoft.com/office/powerpoint/2010/main" val="2030239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29597" y="534385"/>
            <a:ext cx="407836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this</a:t>
            </a:r>
            <a:r>
              <a:rPr lang="ko-KR" altLang="en-US" dirty="0"/>
              <a:t>에 대해서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일반 함수에서 </a:t>
            </a:r>
            <a:r>
              <a:rPr lang="en-US" altLang="ko-KR" dirty="0"/>
              <a:t>this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중첩 함수에서 </a:t>
            </a:r>
            <a:r>
              <a:rPr lang="en-US" altLang="ko-KR" dirty="0"/>
              <a:t>this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이벤트에서 </a:t>
            </a:r>
            <a:r>
              <a:rPr lang="en-US" altLang="ko-KR" dirty="0"/>
              <a:t>this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메서드에서 </a:t>
            </a:r>
            <a:r>
              <a:rPr lang="en-US" altLang="ko-KR" dirty="0"/>
              <a:t>this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메서드 내부의 중첩 함수에서 </a:t>
            </a:r>
            <a:r>
              <a:rPr lang="en-US" altLang="ko-KR" dirty="0"/>
              <a:t>this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60775" y="567637"/>
            <a:ext cx="585408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var</a:t>
            </a:r>
            <a:r>
              <a:rPr lang="en-US" altLang="ko-KR" sz="1400" dirty="0"/>
              <a:t> a = {</a:t>
            </a:r>
          </a:p>
          <a:p>
            <a:r>
              <a:rPr lang="en-US" altLang="ko-KR" sz="1400" dirty="0"/>
              <a:t>	v1 : 100, //</a:t>
            </a:r>
            <a:r>
              <a:rPr lang="ko-KR" altLang="en-US" sz="1400" dirty="0"/>
              <a:t>속성</a:t>
            </a:r>
            <a:endParaRPr lang="en-US" altLang="ko-KR" sz="1400" dirty="0"/>
          </a:p>
          <a:p>
            <a:r>
              <a:rPr lang="en-US" altLang="ko-KR" sz="1400" dirty="0"/>
              <a:t>	v2 : function(){ //</a:t>
            </a:r>
            <a:r>
              <a:rPr lang="ko-KR" altLang="en-US" sz="1400" dirty="0" err="1"/>
              <a:t>메소드</a:t>
            </a:r>
            <a:endParaRPr lang="en-US" altLang="ko-KR" sz="1400" dirty="0"/>
          </a:p>
          <a:p>
            <a:r>
              <a:rPr lang="en-US" altLang="ko-KR" sz="1400" dirty="0"/>
              <a:t>		console.log(‘v2’);</a:t>
            </a:r>
          </a:p>
          <a:p>
            <a:r>
              <a:rPr lang="en-US" altLang="ko-KR" sz="1400" dirty="0"/>
              <a:t>	},</a:t>
            </a:r>
          </a:p>
          <a:p>
            <a:r>
              <a:rPr lang="en-US" altLang="ko-KR" sz="1400" dirty="0"/>
              <a:t>	v3 : true</a:t>
            </a:r>
          </a:p>
          <a:p>
            <a:r>
              <a:rPr lang="en-US" altLang="ko-KR" sz="1400" dirty="0"/>
              <a:t>}</a:t>
            </a:r>
          </a:p>
          <a:p>
            <a:r>
              <a:rPr lang="ko-KR" altLang="en-US" sz="1400" dirty="0"/>
              <a:t>속성</a:t>
            </a:r>
            <a:r>
              <a:rPr lang="en-US" altLang="ko-KR" sz="1400" dirty="0"/>
              <a:t>(</a:t>
            </a:r>
            <a:r>
              <a:rPr lang="ko-KR" altLang="en-US" sz="1400" dirty="0"/>
              <a:t>변수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ko-KR" altLang="en-US" sz="1400" dirty="0" err="1"/>
              <a:t>메소드</a:t>
            </a:r>
            <a:r>
              <a:rPr lang="en-US" altLang="ko-KR" sz="1400" dirty="0"/>
              <a:t>(</a:t>
            </a:r>
            <a:r>
              <a:rPr lang="ko-KR" altLang="en-US" sz="1400" dirty="0"/>
              <a:t>함수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= </a:t>
            </a:r>
            <a:r>
              <a:rPr lang="ko-KR" altLang="en-US" sz="1400" dirty="0"/>
              <a:t>객체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data = 10;</a:t>
            </a:r>
            <a:endParaRPr lang="ko-KR" altLang="en-US" sz="1400" dirty="0"/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function </a:t>
            </a:r>
            <a:r>
              <a:rPr lang="en-US" altLang="ko-KR" sz="1400" dirty="0" err="1"/>
              <a:t>MyClass</a:t>
            </a:r>
            <a:r>
              <a:rPr lang="en-US" altLang="ko-KR" sz="1400" dirty="0"/>
              <a:t>(){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this.data</a:t>
            </a:r>
            <a:r>
              <a:rPr lang="en-US" altLang="ko-KR" sz="1400" dirty="0"/>
              <a:t> = 0;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    MyClass.prototype.method1 = function(){</a:t>
            </a:r>
          </a:p>
          <a:p>
            <a:r>
              <a:rPr lang="en-US" altLang="ko-KR" sz="1400" dirty="0"/>
              <a:t>       function </a:t>
            </a:r>
            <a:r>
              <a:rPr lang="en-US" altLang="ko-KR" sz="1400" dirty="0" err="1"/>
              <a:t>innnerfunc</a:t>
            </a:r>
            <a:r>
              <a:rPr lang="en-US" altLang="ko-KR" sz="1400" dirty="0"/>
              <a:t>(){</a:t>
            </a:r>
          </a:p>
          <a:p>
            <a:r>
              <a:rPr lang="en-US" altLang="ko-KR" sz="1400" dirty="0"/>
              <a:t>	 </a:t>
            </a:r>
            <a:r>
              <a:rPr lang="en-US" altLang="ko-KR" sz="1400" dirty="0" err="1"/>
              <a:t>this.data</a:t>
            </a:r>
            <a:r>
              <a:rPr lang="en-US" altLang="ko-KR" sz="1400" dirty="0"/>
              <a:t> = 20;//this = window</a:t>
            </a:r>
          </a:p>
          <a:p>
            <a:r>
              <a:rPr lang="en-US" altLang="ko-KR" sz="1400" dirty="0"/>
              <a:t>        	 data = 30;</a:t>
            </a:r>
          </a:p>
          <a:p>
            <a:r>
              <a:rPr lang="en-US" altLang="ko-KR" sz="1400" dirty="0"/>
              <a:t>	 console.log("1. data1 = " + data);//30</a:t>
            </a:r>
          </a:p>
          <a:p>
            <a:r>
              <a:rPr lang="en-US" altLang="ko-KR" sz="1400" dirty="0"/>
              <a:t>       	 console.log("2. </a:t>
            </a:r>
            <a:r>
              <a:rPr lang="en-US" altLang="ko-KR" sz="1400" dirty="0" err="1"/>
              <a:t>this.data</a:t>
            </a:r>
            <a:r>
              <a:rPr lang="en-US" altLang="ko-KR" sz="1400" dirty="0"/>
              <a:t> = "+ </a:t>
            </a:r>
            <a:r>
              <a:rPr lang="en-US" altLang="ko-KR" sz="1400" dirty="0" err="1"/>
              <a:t>this.data</a:t>
            </a:r>
            <a:r>
              <a:rPr lang="en-US" altLang="ko-KR" sz="1400" dirty="0"/>
              <a:t>);//30</a:t>
            </a:r>
          </a:p>
          <a:p>
            <a:r>
              <a:rPr lang="en-US" altLang="ko-KR" sz="1400" dirty="0"/>
              <a:t>       	 console.log("3. </a:t>
            </a:r>
            <a:r>
              <a:rPr lang="en-US" altLang="ko-KR" sz="1400" dirty="0" err="1"/>
              <a:t>window.data</a:t>
            </a:r>
            <a:r>
              <a:rPr lang="en-US" altLang="ko-KR" sz="1400" dirty="0"/>
              <a:t> = "+ </a:t>
            </a:r>
            <a:r>
              <a:rPr lang="en-US" altLang="ko-KR" sz="1400" dirty="0" err="1"/>
              <a:t>window.data</a:t>
            </a:r>
            <a:r>
              <a:rPr lang="en-US" altLang="ko-KR" sz="1400" dirty="0"/>
              <a:t>);//30</a:t>
            </a:r>
          </a:p>
          <a:p>
            <a:r>
              <a:rPr lang="en-US" altLang="ko-KR" sz="1400" dirty="0"/>
              <a:t>        }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innnerfunc</a:t>
            </a:r>
            <a:r>
              <a:rPr lang="en-US" altLang="ko-KR" sz="1400" dirty="0"/>
              <a:t>();//</a:t>
            </a:r>
            <a:r>
              <a:rPr lang="ko-KR" altLang="en-US" sz="1400" dirty="0" err="1"/>
              <a:t>일반함수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호출형태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    //</a:t>
            </a:r>
            <a:r>
              <a:rPr lang="ko-KR" altLang="en-US" sz="1400" dirty="0"/>
              <a:t>인스턴스 생성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my1 = new </a:t>
            </a:r>
            <a:r>
              <a:rPr lang="en-US" altLang="ko-KR" sz="1400" dirty="0" err="1"/>
              <a:t>MyClass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    my1.method1();</a:t>
            </a:r>
          </a:p>
        </p:txBody>
      </p:sp>
    </p:spTree>
    <p:extLst>
      <p:ext uri="{BB962C8B-B14F-4D97-AF65-F5344CB8AC3E}">
        <p14:creationId xmlns:p14="http://schemas.microsoft.com/office/powerpoint/2010/main" val="2090201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696</Words>
  <Application>Microsoft Office PowerPoint</Application>
  <PresentationFormat>와이드스크린</PresentationFormat>
  <Paragraphs>318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형석</dc:creator>
  <cp:lastModifiedBy>DELL</cp:lastModifiedBy>
  <cp:revision>43</cp:revision>
  <dcterms:created xsi:type="dcterms:W3CDTF">2018-11-18T06:38:39Z</dcterms:created>
  <dcterms:modified xsi:type="dcterms:W3CDTF">2019-02-18T14:36:23Z</dcterms:modified>
</cp:coreProperties>
</file>