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리덕스</a:t>
            </a:r>
            <a:r>
              <a:rPr lang="ko-KR" altLang="en-US" sz="3200" dirty="0" smtClean="0"/>
              <a:t> 개념 예제 작성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9.src/</a:t>
            </a:r>
            <a:r>
              <a:rPr lang="en-US" altLang="ko-KR" sz="2800" b="1" dirty="0">
                <a:solidFill>
                  <a:srgbClr val="FF0000"/>
                </a:solidFill>
              </a:rPr>
              <a:t>containers</a:t>
            </a:r>
            <a:r>
              <a:rPr lang="en-US" altLang="ko-KR" sz="2800" dirty="0"/>
              <a:t>/App.js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데이터 저장연관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(Store)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2976" y="1500174"/>
            <a:ext cx="6887208" cy="414340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10.src/index.js </a:t>
            </a:r>
            <a:r>
              <a:rPr lang="ko-KR" altLang="en-US" sz="2800" dirty="0" smtClean="0"/>
              <a:t>소스 편집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00092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11.src/components/Counter </a:t>
            </a:r>
            <a:r>
              <a:rPr lang="ko-KR" altLang="en-US" sz="2800" dirty="0" smtClean="0"/>
              <a:t>컴포넌트 생성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285860"/>
            <a:ext cx="807249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12.src/components/Counter </a:t>
            </a:r>
            <a:r>
              <a:rPr lang="ko-KR" altLang="en-US" sz="2800" dirty="0" smtClean="0"/>
              <a:t>컴포넌트 생성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58183" cy="48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13.src/components/Counter.css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553880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14.src/containers/App.js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428736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15.</a:t>
            </a:r>
            <a:r>
              <a:rPr lang="ko-KR" altLang="en-US" sz="2800" dirty="0" smtClean="0"/>
              <a:t>중간 점검 예제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0389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16.</a:t>
            </a:r>
            <a:r>
              <a:rPr lang="ko-KR" altLang="en-US" sz="2800" dirty="0" err="1"/>
              <a:t>리덕스</a:t>
            </a:r>
            <a:r>
              <a:rPr lang="ko-KR" altLang="en-US" sz="2800" dirty="0"/>
              <a:t> 작업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액션생성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대문자로 작성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 err="1"/>
              <a:t>src</a:t>
            </a:r>
            <a:r>
              <a:rPr lang="en-US" altLang="ko-KR" sz="2800" dirty="0"/>
              <a:t>/actions/ActionTypes.js </a:t>
            </a:r>
            <a:r>
              <a:rPr lang="ko-KR" altLang="en-US" sz="2800" dirty="0"/>
              <a:t>작성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1B1760"/>
                </a:solidFill>
              </a:rPr>
              <a:t>기능 설정</a:t>
            </a:r>
            <a:r>
              <a:rPr lang="en-US" altLang="ko-KR" sz="2800" dirty="0"/>
              <a:t>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643050"/>
            <a:ext cx="7715303" cy="4220337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17.</a:t>
            </a:r>
            <a:r>
              <a:rPr lang="ko-KR" altLang="en-US" sz="2800" dirty="0" smtClean="0"/>
              <a:t>액션 생성 함수 작성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/actions/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index.js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01056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18.</a:t>
            </a:r>
            <a:r>
              <a:rPr lang="ko-KR" altLang="en-US" sz="2800" dirty="0" err="1" smtClean="0"/>
              <a:t>리듀서</a:t>
            </a:r>
            <a:r>
              <a:rPr lang="ko-KR" altLang="en-US" sz="2800" dirty="0" smtClean="0"/>
              <a:t> 생성</a:t>
            </a:r>
            <a:r>
              <a:rPr lang="en-US" altLang="ko-KR" sz="2800" dirty="0" smtClean="0"/>
              <a:t>(1)</a:t>
            </a:r>
            <a:br>
              <a:rPr lang="en-US" altLang="ko-KR" sz="2800" dirty="0" smtClean="0"/>
            </a:br>
            <a:r>
              <a:rPr lang="en-US" altLang="ko-KR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/reducers/index.js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3"/>
            <a:ext cx="757242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복잡한 형태의 컴포넌트구조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3714744" y="1714488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571736" y="285749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43042" y="4000504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28662" y="528638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86050" y="528638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57818" y="2928934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14876" y="4214818"/>
            <a:ext cx="928694" cy="857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715140" y="414338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4" name="직선 연결선 23"/>
          <p:cNvCxnSpPr>
            <a:stCxn id="4" idx="3"/>
            <a:endCxn id="6" idx="7"/>
          </p:cNvCxnSpPr>
          <p:nvPr/>
        </p:nvCxnSpPr>
        <p:spPr>
          <a:xfrm rot="5400000">
            <a:off x="3339169" y="2471459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2260727" y="3597133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1546347" y="4883017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" idx="5"/>
            <a:endCxn id="20" idx="1"/>
          </p:cNvCxnSpPr>
          <p:nvPr/>
        </p:nvCxnSpPr>
        <p:spPr>
          <a:xfrm rot="16200000" flipH="1">
            <a:off x="4696491" y="2257145"/>
            <a:ext cx="608274" cy="98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5"/>
          </p:cNvCxnSpPr>
          <p:nvPr/>
        </p:nvCxnSpPr>
        <p:spPr>
          <a:xfrm rot="16200000" flipH="1">
            <a:off x="6344796" y="3466360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5160838" y="3768856"/>
            <a:ext cx="465398" cy="35719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2480272" y="4592034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으로 구부러진 화살표 35"/>
          <p:cNvSpPr/>
          <p:nvPr/>
        </p:nvSpPr>
        <p:spPr>
          <a:xfrm rot="2201688">
            <a:off x="2835435" y="1637191"/>
            <a:ext cx="544717" cy="130051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오른쪽으로 구부러진 화살표 36"/>
          <p:cNvSpPr/>
          <p:nvPr/>
        </p:nvSpPr>
        <p:spPr>
          <a:xfrm rot="2201688">
            <a:off x="1694014" y="2718137"/>
            <a:ext cx="506244" cy="140762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오른쪽으로 구부러진 화살표 37"/>
          <p:cNvSpPr/>
          <p:nvPr/>
        </p:nvSpPr>
        <p:spPr>
          <a:xfrm rot="20116054">
            <a:off x="2056249" y="4760392"/>
            <a:ext cx="526152" cy="140762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 rot="2178083">
            <a:off x="4616041" y="2044327"/>
            <a:ext cx="1428760" cy="375836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5738004">
            <a:off x="5335206" y="4091259"/>
            <a:ext cx="1091110" cy="369056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1538" y="1643050"/>
            <a:ext cx="1564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DateUpdate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함수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20" y="2285992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값이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변경될때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다른 컴포넌트에 전달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43372" y="5357826"/>
            <a:ext cx="444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이런식으로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특정 작업을 하려고 여러 컴포넌트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거쳐서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props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전달하는 것은 비효율적임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19.</a:t>
            </a:r>
            <a:r>
              <a:rPr lang="ko-KR" altLang="en-US" sz="2800" dirty="0" err="1" smtClean="0"/>
              <a:t>리듀서</a:t>
            </a:r>
            <a:r>
              <a:rPr lang="ko-KR" altLang="en-US" sz="2800" dirty="0" smtClean="0"/>
              <a:t> 생성</a:t>
            </a:r>
            <a:r>
              <a:rPr lang="en-US" altLang="ko-KR" sz="2800" dirty="0" smtClean="0"/>
              <a:t>(2)</a:t>
            </a:r>
            <a:br>
              <a:rPr lang="en-US" altLang="ko-KR" sz="2800" dirty="0" smtClean="0"/>
            </a:br>
            <a:r>
              <a:rPr lang="en-US" altLang="ko-KR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/reducers/index.js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767531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20.Store</a:t>
            </a:r>
            <a:r>
              <a:rPr lang="ko-KR" altLang="en-US" sz="2800" dirty="0" smtClean="0"/>
              <a:t> 생성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/index.js)</a:t>
            </a:r>
            <a:endParaRPr lang="ko-KR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21.Redux </a:t>
            </a:r>
            <a:r>
              <a:rPr lang="ko-KR" altLang="en-US" sz="2800" dirty="0"/>
              <a:t>에러 문제 해결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redux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라이브러리 설치</a:t>
            </a:r>
            <a:r>
              <a:rPr lang="en-US" altLang="ko-KR" sz="2800" dirty="0"/>
              <a:t>)</a:t>
            </a:r>
          </a:p>
          <a:p>
            <a:pPr lvl="0">
              <a:defRPr/>
            </a:pPr>
            <a:r>
              <a:rPr lang="en-US" altLang="ko-KR" sz="2800" dirty="0"/>
              <a:t>yarn add </a:t>
            </a:r>
            <a:r>
              <a:rPr lang="en-US" altLang="ko-KR" sz="2800" b="1" dirty="0">
                <a:solidFill>
                  <a:srgbClr val="FF0000"/>
                </a:solidFill>
              </a:rPr>
              <a:t>redux@4.0.1</a:t>
            </a:r>
            <a:r>
              <a:rPr lang="ko-KR" altLang="en-US" sz="2800" dirty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786" y="1571612"/>
            <a:ext cx="7653357" cy="278608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5786" y="4572008"/>
            <a:ext cx="7643866" cy="210166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429124" y="4357694"/>
            <a:ext cx="357190" cy="28575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22.</a:t>
            </a:r>
            <a:r>
              <a:rPr lang="ko-KR" altLang="en-US" sz="2800" dirty="0" smtClean="0"/>
              <a:t>중간 점검 </a:t>
            </a:r>
            <a:r>
              <a:rPr lang="en-US" altLang="ko-KR" sz="2800" dirty="0" smtClean="0"/>
              <a:t>2(yarn start)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66766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929066"/>
            <a:ext cx="4367219" cy="2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8945170">
            <a:off x="3609440" y="4039404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23.src/containers/</a:t>
            </a:r>
            <a:r>
              <a:rPr lang="en-US" altLang="ko-KR" sz="2800" dirty="0" err="1" smtClean="0"/>
              <a:t>CounterContainer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컴포넌트생성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50095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86874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24</a:t>
            </a:r>
            <a:r>
              <a:rPr lang="en-US" altLang="ko-KR" sz="2800" dirty="0" smtClean="0"/>
              <a:t>. </a:t>
            </a: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/containers/</a:t>
            </a:r>
            <a:r>
              <a:rPr lang="en-US" altLang="ko-KR" sz="2800" dirty="0" err="1" smtClean="0"/>
              <a:t>CounterContainer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컴포넌트생성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715304" cy="514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25.src/containers/App.js </a:t>
            </a:r>
            <a:r>
              <a:rPr lang="ko-KR" altLang="en-US" sz="2800" dirty="0" smtClean="0"/>
              <a:t>수정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9"/>
            <a:ext cx="796768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26.</a:t>
            </a:r>
            <a:r>
              <a:rPr lang="ko-KR" altLang="en-US" sz="2800" dirty="0" smtClean="0"/>
              <a:t>최종 결과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366715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71678"/>
            <a:ext cx="3929090" cy="290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1342972">
            <a:off x="3480853" y="292565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14" y="4000504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클릭하면 숫자가 증가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오른쪽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버튼 클릭하면 숫자가 감소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더블클릭하면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색상이 변경이 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1000100" y="2143116"/>
            <a:ext cx="857256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FFFF00"/>
                </a:solidFill>
              </a:rPr>
              <a:t>리듀서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2.</a:t>
            </a:r>
            <a:r>
              <a:rPr lang="ko-KR" altLang="en-US" sz="2800"/>
              <a:t>리덕스 도입</a:t>
            </a:r>
          </a:p>
        </p:txBody>
      </p:sp>
      <p:sp>
        <p:nvSpPr>
          <p:cNvPr id="4" name="타원 3"/>
          <p:cNvSpPr/>
          <p:nvPr/>
        </p:nvSpPr>
        <p:spPr>
          <a:xfrm>
            <a:off x="4786314" y="2000240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43306" y="314324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14612" y="428625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00232" y="557214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57620" y="557214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29388" y="321468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786446" y="4500570"/>
            <a:ext cx="928694" cy="857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86710" y="4429132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rot="5400000">
            <a:off x="4410739" y="2757211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332297" y="3882885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2617917" y="5168769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5"/>
            <a:endCxn id="9" idx="1"/>
          </p:cNvCxnSpPr>
          <p:nvPr/>
        </p:nvCxnSpPr>
        <p:spPr>
          <a:xfrm rot="16200000" flipH="1">
            <a:off x="5768061" y="2542897"/>
            <a:ext cx="608274" cy="98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5"/>
          </p:cNvCxnSpPr>
          <p:nvPr/>
        </p:nvCxnSpPr>
        <p:spPr>
          <a:xfrm rot="16200000" flipH="1">
            <a:off x="7416366" y="3752112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6232408" y="4054608"/>
            <a:ext cx="465398" cy="35719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3551842" y="4877786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자기 디스크 18"/>
          <p:cNvSpPr/>
          <p:nvPr/>
        </p:nvSpPr>
        <p:spPr>
          <a:xfrm>
            <a:off x="857224" y="1428736"/>
            <a:ext cx="1071570" cy="928694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스토어</a:t>
            </a:r>
          </a:p>
        </p:txBody>
      </p:sp>
      <p:sp>
        <p:nvSpPr>
          <p:cNvPr id="21" name="아래로 구부러진 화살표 20"/>
          <p:cNvSpPr/>
          <p:nvPr/>
        </p:nvSpPr>
        <p:spPr>
          <a:xfrm rot="1902299">
            <a:off x="1826527" y="2592688"/>
            <a:ext cx="4805375" cy="6724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2066" y="4071942"/>
            <a:ext cx="6486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구독</a:t>
            </a:r>
          </a:p>
        </p:txBody>
      </p:sp>
      <p:sp>
        <p:nvSpPr>
          <p:cNvPr id="24" name="아래로 구부러진 화살표 23"/>
          <p:cNvSpPr/>
          <p:nvPr/>
        </p:nvSpPr>
        <p:spPr>
          <a:xfrm rot="13682208">
            <a:off x="195299" y="4168763"/>
            <a:ext cx="4210895" cy="6724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7845" y="3717032"/>
            <a:ext cx="2786082" cy="64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액션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1B1760"/>
                </a:solidFill>
              </a:rPr>
              <a:t>상태변화 일으키는 객체 설정</a:t>
            </a:r>
            <a:r>
              <a:rPr lang="en-US" altLang="ko-KR" b="1" dirty="0">
                <a:solidFill>
                  <a:srgbClr val="1B1760"/>
                </a:solidFill>
              </a:rPr>
              <a:t>(</a:t>
            </a:r>
            <a:r>
              <a:rPr lang="ko-KR" altLang="en-US" b="1" dirty="0">
                <a:solidFill>
                  <a:srgbClr val="1B1760"/>
                </a:solidFill>
              </a:rPr>
              <a:t>기능 설정</a:t>
            </a:r>
            <a:r>
              <a:rPr lang="en-US" altLang="ko-KR" b="1" dirty="0">
                <a:solidFill>
                  <a:srgbClr val="1B176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214686"/>
            <a:ext cx="1214446" cy="118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FF0000"/>
                </a:solidFill>
              </a:rPr>
              <a:t>디스패치</a:t>
            </a:r>
            <a:endParaRPr lang="ko-KR" altLang="en-US" b="1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1B1760"/>
                </a:solidFill>
              </a:rPr>
              <a:t>액션을</a:t>
            </a:r>
          </a:p>
          <a:p>
            <a:pPr lvl="0">
              <a:defRPr/>
            </a:pPr>
            <a:r>
              <a:rPr lang="ko-KR" altLang="en-US" b="1" dirty="0">
                <a:solidFill>
                  <a:srgbClr val="1B1760"/>
                </a:solidFill>
              </a:rPr>
              <a:t>스토어에</a:t>
            </a:r>
          </a:p>
          <a:p>
            <a:pPr lvl="0">
              <a:defRPr/>
            </a:pPr>
            <a:r>
              <a:rPr lang="ko-KR" altLang="en-US" b="1" dirty="0">
                <a:solidFill>
                  <a:srgbClr val="1B1760"/>
                </a:solidFill>
              </a:rPr>
              <a:t>전달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2001941" y="2132856"/>
            <a:ext cx="2786083" cy="63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</a:rPr>
              <a:t>리듀서</a:t>
            </a:r>
            <a:r>
              <a:rPr lang="en-US" altLang="ko-KR" b="1">
                <a:solidFill>
                  <a:srgbClr val="1B1760"/>
                </a:solidFill>
              </a:rPr>
              <a:t>(</a:t>
            </a:r>
            <a:r>
              <a:rPr lang="ko-KR" altLang="en-US" b="1">
                <a:solidFill>
                  <a:srgbClr val="1B1760"/>
                </a:solidFill>
              </a:rPr>
              <a:t>상태변화를 일으키는 함수가 존재</a:t>
            </a:r>
            <a:r>
              <a:rPr lang="en-US" altLang="ko-KR" b="1">
                <a:solidFill>
                  <a:srgbClr val="1B1760"/>
                </a:solidFill>
              </a:rPr>
              <a:t>)</a:t>
            </a:r>
          </a:p>
        </p:txBody>
      </p:sp>
      <p:sp>
        <p:nvSpPr>
          <p:cNvPr id="28" name="TextBox 24"/>
          <p:cNvSpPr txBox="1"/>
          <p:nvPr/>
        </p:nvSpPr>
        <p:spPr>
          <a:xfrm>
            <a:off x="323528" y="764704"/>
            <a:ext cx="2786083" cy="64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1B1760"/>
                </a:solidFill>
              </a:rPr>
              <a:t>어플리케이션의 상태값</a:t>
            </a:r>
          </a:p>
          <a:p>
            <a:pPr lvl="0">
              <a:defRPr/>
            </a:pPr>
            <a:r>
              <a:rPr lang="ko-KR" altLang="en-US" b="1">
                <a:solidFill>
                  <a:srgbClr val="1B1760"/>
                </a:solidFill>
              </a:rPr>
              <a:t>저장</a:t>
            </a:r>
          </a:p>
        </p:txBody>
      </p:sp>
      <p:sp>
        <p:nvSpPr>
          <p:cNvPr id="29" name="TextBox 24"/>
          <p:cNvSpPr txBox="1"/>
          <p:nvPr/>
        </p:nvSpPr>
        <p:spPr>
          <a:xfrm>
            <a:off x="5580112" y="5528290"/>
            <a:ext cx="2786083" cy="642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1B1760"/>
                </a:solidFill>
              </a:rPr>
              <a:t>스토어의 값을 필요로하는 컴포넌트는 구독지정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err="1" smtClean="0"/>
              <a:t>리덕스의</a:t>
            </a:r>
            <a:r>
              <a:rPr lang="ko-KR" altLang="en-US" sz="2800" dirty="0" smtClean="0"/>
              <a:t> 용어정리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254318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스토어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어플리케이션의 </a:t>
            </a:r>
            <a:r>
              <a:rPr lang="ko-KR" altLang="en-US" sz="2400" dirty="0" err="1" smtClean="0"/>
              <a:t>상태값들을</a:t>
            </a:r>
            <a:r>
              <a:rPr lang="ko-KR" altLang="en-US" sz="2400" dirty="0" smtClean="0"/>
              <a:t> 내장</a:t>
            </a:r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액션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상태변화를 일으킬 때 참조하는 객체</a:t>
            </a:r>
            <a:endParaRPr lang="en-US" altLang="ko-KR" sz="2400" dirty="0" smtClean="0"/>
          </a:p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디스패치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액션을 스토어에 전달하는 것을 의미</a:t>
            </a:r>
            <a:endParaRPr lang="en-US" altLang="ko-KR" sz="2400" dirty="0" smtClean="0"/>
          </a:p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리듀서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상태를 변화시키는 </a:t>
            </a:r>
            <a:r>
              <a:rPr lang="ko-KR" altLang="en-US" sz="2400" dirty="0" err="1" smtClean="0"/>
              <a:t>로직이</a:t>
            </a:r>
            <a:r>
              <a:rPr lang="ko-KR" altLang="en-US" sz="2400" dirty="0" smtClean="0"/>
              <a:t> 있는 함수</a:t>
            </a:r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구독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스토어 값이 필요한 컴포넌트는 스토어를 구독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err="1" smtClean="0"/>
              <a:t>리덕스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가지 규칙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282893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스토어는 단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한개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존재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리듀서는</a:t>
            </a:r>
            <a:r>
              <a:rPr lang="ko-KR" altLang="en-US" sz="2400" dirty="0" smtClean="0">
                <a:solidFill>
                  <a:srgbClr val="002060"/>
                </a:solidFill>
              </a:rPr>
              <a:t> 여러 개 만들어서 관리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002060"/>
                </a:solidFill>
              </a:rPr>
              <a:t>State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는 읽기 전용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직접 수정하면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안된다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002060"/>
                </a:solidFill>
              </a:rPr>
              <a:t>변화는 순수 함수로 구성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여기서 함수는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리듀서함수이다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</a:t>
            </a:r>
            <a:r>
              <a:rPr lang="ko-KR" altLang="en-US" sz="2800" dirty="0" smtClean="0"/>
              <a:t>카운터 생성 예제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redux</a:t>
            </a:r>
            <a:r>
              <a:rPr lang="en-US" altLang="ko-KR" sz="2800" dirty="0" smtClean="0"/>
              <a:t>-counter)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15805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43380"/>
            <a:ext cx="71438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6.react-redux </a:t>
            </a:r>
            <a:r>
              <a:rPr lang="ko-KR" altLang="en-US" sz="2800" dirty="0"/>
              <a:t>라이브러리 설치</a:t>
            </a:r>
          </a:p>
          <a:p>
            <a:pPr lvl="0"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react-redux@7.0.3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714488"/>
            <a:ext cx="7929618" cy="21336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5786" y="4071942"/>
            <a:ext cx="7858180" cy="245271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357686" y="3929066"/>
            <a:ext cx="357190" cy="35719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8992" y="2643182"/>
            <a:ext cx="271082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프로젝트 폴더로 이동한 후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</a:t>
            </a:r>
            <a:r>
              <a:rPr lang="ko-KR" altLang="en-US" sz="2800" dirty="0" smtClean="0"/>
              <a:t>프로젝트 초기화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71744"/>
            <a:ext cx="25717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429124" y="3714752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643182"/>
            <a:ext cx="24669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1785926"/>
            <a:ext cx="2843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1.App.css,App.js,App.test.js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Logo.svg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삭제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1857364"/>
            <a:ext cx="3547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</a:rPr>
              <a:t>2.actions,components,containers,</a:t>
            </a:r>
          </a:p>
          <a:p>
            <a:r>
              <a:rPr lang="en-US" altLang="ko-KR" sz="1600" b="1" dirty="0" err="1" smtClean="0">
                <a:solidFill>
                  <a:srgbClr val="7030A0"/>
                </a:solidFill>
              </a:rPr>
              <a:t>Reducers,lib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폴더를 </a:t>
            </a:r>
            <a:r>
              <a:rPr lang="en-US" altLang="ko-KR" sz="1600" b="1" dirty="0" err="1" smtClean="0">
                <a:solidFill>
                  <a:srgbClr val="7030A0"/>
                </a:solidFill>
              </a:rPr>
              <a:t>src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에 생성한다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.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</a:t>
            </a:r>
            <a:r>
              <a:rPr lang="ko-KR" altLang="en-US" sz="2800" dirty="0" smtClean="0"/>
              <a:t>프로젝트 초기화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78634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600" b="1" dirty="0" smtClean="0">
                <a:solidFill>
                  <a:srgbClr val="7030A0"/>
                </a:solidFill>
              </a:rPr>
              <a:t>actions</a:t>
            </a:r>
            <a:r>
              <a:rPr lang="en-US" altLang="ko-KR" sz="2600" dirty="0" smtClean="0"/>
              <a:t> – </a:t>
            </a:r>
            <a:r>
              <a:rPr lang="ko-KR" altLang="en-US" sz="2600" dirty="0" smtClean="0"/>
              <a:t>액션타입과 액션 </a:t>
            </a:r>
            <a:r>
              <a:rPr lang="ko-KR" altLang="en-US" sz="2600" dirty="0" err="1" smtClean="0"/>
              <a:t>생성자</a:t>
            </a:r>
            <a:r>
              <a:rPr lang="ko-KR" altLang="en-US" sz="2600" dirty="0" smtClean="0"/>
              <a:t> 파일을 저장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r>
              <a:rPr lang="en-US" altLang="ko-KR" sz="2600" b="1" dirty="0" smtClean="0">
                <a:solidFill>
                  <a:srgbClr val="7030A0"/>
                </a:solidFill>
              </a:rPr>
              <a:t>components</a:t>
            </a:r>
            <a:r>
              <a:rPr lang="en-US" altLang="ko-KR" sz="2600" dirty="0" smtClean="0"/>
              <a:t> – </a:t>
            </a:r>
            <a:r>
              <a:rPr lang="ko-KR" altLang="en-US" sz="2600" dirty="0" smtClean="0"/>
              <a:t>컴포넌트의 </a:t>
            </a:r>
            <a:r>
              <a:rPr lang="ko-KR" altLang="en-US" sz="2600" dirty="0" err="1" smtClean="0"/>
              <a:t>뷰가</a:t>
            </a:r>
            <a:r>
              <a:rPr lang="ko-KR" altLang="en-US" sz="2600" dirty="0" smtClean="0"/>
              <a:t> 어떻게 </a:t>
            </a:r>
            <a:r>
              <a:rPr lang="ko-KR" altLang="en-US" sz="2600" dirty="0" err="1" smtClean="0"/>
              <a:t>생길지만</a:t>
            </a:r>
            <a:r>
              <a:rPr lang="ko-KR" altLang="en-US" sz="2600" dirty="0" smtClean="0"/>
              <a:t> 담당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smtClean="0"/>
              <a:t>                    </a:t>
            </a:r>
            <a:r>
              <a:rPr lang="ko-KR" altLang="en-US" sz="2600" dirty="0" smtClean="0"/>
              <a:t>하는 </a:t>
            </a:r>
            <a:r>
              <a:rPr lang="ko-KR" altLang="en-US" sz="2600" b="1" dirty="0" err="1" smtClean="0">
                <a:solidFill>
                  <a:srgbClr val="7030A0"/>
                </a:solidFill>
              </a:rPr>
              <a:t>프리젠테이셔널</a:t>
            </a:r>
            <a:r>
              <a:rPr lang="ko-KR" altLang="en-US" sz="2600" b="1" dirty="0" smtClean="0">
                <a:solidFill>
                  <a:srgbClr val="7030A0"/>
                </a:solidFill>
              </a:rPr>
              <a:t> 컴포넌트를 저장</a:t>
            </a:r>
            <a:r>
              <a:rPr lang="en-US" altLang="ko-KR" sz="2600" b="1" dirty="0" smtClean="0">
                <a:solidFill>
                  <a:srgbClr val="7030A0"/>
                </a:solidFill>
              </a:rPr>
              <a:t/>
            </a:r>
            <a:br>
              <a:rPr lang="en-US" altLang="ko-KR" sz="2600" b="1" dirty="0" smtClean="0">
                <a:solidFill>
                  <a:srgbClr val="7030A0"/>
                </a:solidFill>
              </a:rPr>
            </a:br>
            <a:r>
              <a:rPr lang="en-US" altLang="ko-KR" sz="2600" b="1" dirty="0" smtClean="0">
                <a:solidFill>
                  <a:srgbClr val="7030A0"/>
                </a:solidFill>
              </a:rPr>
              <a:t>                     </a:t>
            </a:r>
            <a:r>
              <a:rPr lang="ko-KR" altLang="en-US" sz="2600" b="1" dirty="0" smtClean="0">
                <a:solidFill>
                  <a:srgbClr val="7030A0"/>
                </a:solidFill>
              </a:rPr>
              <a:t>주로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함수형 컴포넌트로 작성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스타일 적용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600" dirty="0" smtClean="0"/>
          </a:p>
          <a:p>
            <a:r>
              <a:rPr lang="en-US" altLang="ko-KR" sz="2600" b="1" dirty="0" smtClean="0">
                <a:solidFill>
                  <a:srgbClr val="7030A0"/>
                </a:solidFill>
              </a:rPr>
              <a:t>containers</a:t>
            </a:r>
            <a:r>
              <a:rPr lang="en-US" altLang="ko-KR" sz="2600" dirty="0" smtClean="0"/>
              <a:t> – </a:t>
            </a:r>
            <a:r>
              <a:rPr lang="ko-KR" altLang="en-US" sz="2600" dirty="0" smtClean="0"/>
              <a:t>스토어에 있는 </a:t>
            </a:r>
            <a:r>
              <a:rPr lang="ko-KR" altLang="en-US" sz="2600" b="1" dirty="0" smtClean="0">
                <a:solidFill>
                  <a:srgbClr val="7030A0"/>
                </a:solidFill>
              </a:rPr>
              <a:t>상태를 </a:t>
            </a:r>
            <a:r>
              <a:rPr lang="en-US" altLang="ko-KR" sz="2600" b="1" dirty="0" smtClean="0">
                <a:solidFill>
                  <a:srgbClr val="7030A0"/>
                </a:solidFill>
              </a:rPr>
              <a:t>props</a:t>
            </a:r>
            <a:r>
              <a:rPr lang="ko-KR" altLang="en-US" sz="2600" b="1" dirty="0" smtClean="0">
                <a:solidFill>
                  <a:srgbClr val="7030A0"/>
                </a:solidFill>
              </a:rPr>
              <a:t>로 받아 오는 </a:t>
            </a:r>
            <a:r>
              <a:rPr lang="en-US" altLang="ko-KR" sz="2600" b="1" dirty="0" smtClean="0">
                <a:solidFill>
                  <a:srgbClr val="7030A0"/>
                </a:solidFill>
              </a:rPr>
              <a:t/>
            </a:r>
            <a:br>
              <a:rPr lang="en-US" altLang="ko-KR" sz="2600" b="1" dirty="0" smtClean="0">
                <a:solidFill>
                  <a:srgbClr val="7030A0"/>
                </a:solidFill>
              </a:rPr>
            </a:br>
            <a:r>
              <a:rPr lang="en-US" altLang="ko-KR" sz="2600" b="1" dirty="0" smtClean="0">
                <a:solidFill>
                  <a:srgbClr val="7030A0"/>
                </a:solidFill>
              </a:rPr>
              <a:t>                </a:t>
            </a:r>
            <a:r>
              <a:rPr lang="ko-KR" altLang="en-US" sz="2600" b="1" dirty="0" smtClean="0">
                <a:solidFill>
                  <a:srgbClr val="7030A0"/>
                </a:solidFill>
              </a:rPr>
              <a:t>컨테이너 컴포넌트들을 저장</a:t>
            </a:r>
            <a:r>
              <a:rPr lang="en-US" altLang="ko-KR" sz="26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600" b="1" dirty="0" err="1" smtClean="0">
                <a:solidFill>
                  <a:srgbClr val="FF0000"/>
                </a:solidFill>
              </a:rPr>
              <a:t>리덕스에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직접 접근</a:t>
            </a:r>
            <a:r>
              <a:rPr lang="en-US" altLang="ko-KR" sz="2600" b="1" dirty="0" smtClean="0">
                <a:solidFill>
                  <a:srgbClr val="7030A0"/>
                </a:solidFill>
              </a:rPr>
              <a:t>)</a:t>
            </a:r>
          </a:p>
          <a:p>
            <a:endParaRPr lang="en-US" altLang="ko-KR" sz="2600" dirty="0" smtClean="0"/>
          </a:p>
          <a:p>
            <a:r>
              <a:rPr lang="en-US" altLang="ko-KR" sz="2600" b="1" dirty="0" smtClean="0">
                <a:solidFill>
                  <a:srgbClr val="7030A0"/>
                </a:solidFill>
              </a:rPr>
              <a:t>reducers</a:t>
            </a:r>
            <a:r>
              <a:rPr lang="en-US" altLang="ko-KR" sz="2600" dirty="0" smtClean="0"/>
              <a:t> – </a:t>
            </a:r>
            <a:r>
              <a:rPr lang="ko-KR" altLang="en-US" sz="2600" b="1" dirty="0" smtClean="0">
                <a:solidFill>
                  <a:srgbClr val="7030A0"/>
                </a:solidFill>
              </a:rPr>
              <a:t>스토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어의 기본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상태값과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 상태의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업데이터를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/>
            </a:r>
            <a:br>
              <a:rPr lang="en-US" altLang="ko-KR" sz="2400" b="1" dirty="0" smtClean="0">
                <a:solidFill>
                  <a:srgbClr val="7030A0"/>
                </a:solidFill>
              </a:rPr>
            </a:br>
            <a:r>
              <a:rPr lang="en-US" altLang="ko-KR" sz="2400" b="1" dirty="0" smtClean="0">
                <a:solidFill>
                  <a:srgbClr val="7030A0"/>
                </a:solidFill>
              </a:rPr>
              <a:t>              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담당하는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리듀서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 파일들을 저장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lib – </a:t>
            </a:r>
            <a:r>
              <a:rPr lang="ko-KR" altLang="en-US" sz="2400" dirty="0" smtClean="0"/>
              <a:t>일부 컴포넌트에서 함께 사용되는 파일을 저장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316</Words>
  <Application>Show</Application>
  <PresentationFormat>화면 슬라이드 쇼(4:3)</PresentationFormat>
  <Paragraphs>79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리덕스 개념 예제 작성</vt:lpstr>
      <vt:lpstr>1.복잡한 형태의 컴포넌트구조</vt:lpstr>
      <vt:lpstr>2.리덕스 도입</vt:lpstr>
      <vt:lpstr>3.리덕스의 용어정리</vt:lpstr>
      <vt:lpstr>4.리덕스 3가지 규칙</vt:lpstr>
      <vt:lpstr>5.카운터 생성 예제(redux-counter)</vt:lpstr>
      <vt:lpstr>6.react-redux 라이브러리 설치 react-redux@7.0.3</vt:lpstr>
      <vt:lpstr>7.프로젝트 초기화</vt:lpstr>
      <vt:lpstr>8.프로젝트 초기화(2)</vt:lpstr>
      <vt:lpstr>9.src/containers/App.js 작성(데이터 저장연관(Store))</vt:lpstr>
      <vt:lpstr>10.src/index.js 소스 편집</vt:lpstr>
      <vt:lpstr>11.src/components/Counter 컴포넌트 생성(1)</vt:lpstr>
      <vt:lpstr>12.src/components/Counter 컴포넌트 생성(2)</vt:lpstr>
      <vt:lpstr>13.src/components/Counter.css작성</vt:lpstr>
      <vt:lpstr>14.src/containers/App.js</vt:lpstr>
      <vt:lpstr>15.중간 점검 예제</vt:lpstr>
      <vt:lpstr>16.리덕스 작업(액션생성(대문자로 작성) src/actions/ActionTypes.js 작성(기능 설정)</vt:lpstr>
      <vt:lpstr>17.액션 생성 함수 작성 src/actions/index.js</vt:lpstr>
      <vt:lpstr>18.리듀서 생성(1) src/reducers/index.js</vt:lpstr>
      <vt:lpstr>19.리듀서 생성(2) src/reducers/index.js</vt:lpstr>
      <vt:lpstr>20.Store 생성(src/index.js)</vt:lpstr>
      <vt:lpstr>21.Redux 에러 문제 해결(redux 라이브러리 설치) yarn add redux@4.0.1 </vt:lpstr>
      <vt:lpstr>22.중간 점검 2(yarn start)</vt:lpstr>
      <vt:lpstr>23.src/containers/CounterContainer 컴포넌트생성(1)</vt:lpstr>
      <vt:lpstr>24. src/containers/CounterContainer 컴포넌트생성(2)</vt:lpstr>
      <vt:lpstr>25.src/containers/App.js 수정</vt:lpstr>
      <vt:lpstr>26.최종 결과</vt:lpstr>
    </vt:vector>
  </TitlesOfParts>
  <Manager/>
  <Company>R&amp;D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리덕스 개념 예제 작성</dc:title>
  <dc:creator>Microsoft Corporation</dc:creator>
  <cp:lastModifiedBy>KITCOOP</cp:lastModifiedBy>
  <cp:revision>100</cp:revision>
  <dcterms:created xsi:type="dcterms:W3CDTF">2006-10-05T04:04:58Z</dcterms:created>
  <dcterms:modified xsi:type="dcterms:W3CDTF">2021-04-28T03:21:41Z</dcterms:modified>
  <cp:version>1000.0000.01</cp:version>
</cp:coreProperties>
</file>