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CEBD-54F4-4572-BC63-1E361C626309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56AA-3E99-4B1C-91AA-EC765310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Anaconda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설치</a:t>
            </a:r>
            <a:r>
              <a:rPr lang="en-US" altLang="ko-KR" sz="4000" dirty="0" smtClean="0"/>
              <a:t>(python)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(8)</a:t>
            </a:r>
            <a:endParaRPr lang="ko-KR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3" y="1785926"/>
            <a:ext cx="552996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(9)</a:t>
            </a:r>
            <a:endParaRPr lang="ko-KR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429288" cy="416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Anaconda3 lib site-packages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314327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Python path 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7"/>
            <a:ext cx="7358113" cy="386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가상환경 설정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720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429000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설정된 가상환경 및 위치 확인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00079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가상환경실행 및 </a:t>
            </a:r>
            <a:r>
              <a:rPr lang="en-US" altLang="ko-KR" sz="3200" dirty="0" err="1" smtClean="0"/>
              <a:t>jupyter</a:t>
            </a:r>
            <a:r>
              <a:rPr lang="en-US" altLang="ko-KR" sz="3200" dirty="0" smtClean="0"/>
              <a:t> lab</a:t>
            </a:r>
            <a:r>
              <a:rPr lang="ko-KR" altLang="en-US" sz="3200" dirty="0" smtClean="0"/>
              <a:t> 실행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342902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929066"/>
            <a:ext cx="407196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2887584">
            <a:off x="4500562" y="3214686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가상환경에 폴더 생성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envs</a:t>
            </a:r>
            <a:r>
              <a:rPr lang="en-US" altLang="ko-KR" sz="3200" dirty="0" smtClean="0"/>
              <a:t>/test)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307183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71612"/>
            <a:ext cx="2381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4286248" y="2143116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3929066"/>
            <a:ext cx="530288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아래쪽 화살표 7"/>
          <p:cNvSpPr/>
          <p:nvPr/>
        </p:nvSpPr>
        <p:spPr>
          <a:xfrm>
            <a:off x="6929454" y="307181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43372" y="3286124"/>
            <a:ext cx="297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Jupyter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Nootbook</a:t>
            </a:r>
            <a:r>
              <a:rPr lang="en-US" altLang="ko-KR" b="1" dirty="0" smtClean="0">
                <a:solidFill>
                  <a:srgbClr val="FF0000"/>
                </a:solidFill>
              </a:rPr>
              <a:t> choice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예제 작성 및 실행방법</a:t>
            </a:r>
            <a:endParaRPr lang="ko-KR" altLang="en-US" sz="32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3762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928926" y="2857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ctrl+ enter : 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실행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shift + enter : </a:t>
            </a:r>
            <a:r>
              <a:rPr lang="ko-KR" altLang="en-US" b="1" dirty="0" smtClean="0">
                <a:solidFill>
                  <a:srgbClr val="FF0000"/>
                </a:solidFill>
              </a:rPr>
              <a:t>새로운 셀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종료 및 가상환경 종료</a:t>
            </a:r>
            <a:endParaRPr lang="ko-KR" altLang="en-US" sz="3200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5731510" cy="412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857356" y="1357298"/>
            <a:ext cx="41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종료는 다음 화면에서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ctrl+c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ko-KR" altLang="en-US" b="1" dirty="0" smtClean="0">
                <a:solidFill>
                  <a:srgbClr val="FF0000"/>
                </a:solidFill>
              </a:rPr>
              <a:t>번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929330"/>
            <a:ext cx="3352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500694" y="6215082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가상환경 종료명령어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www.anaconda.com/download</a:t>
            </a:r>
            <a:r>
              <a:rPr lang="ko-KR" altLang="en-US" sz="3600" dirty="0" smtClean="0"/>
              <a:t/>
            </a:r>
            <a:br>
              <a:rPr lang="ko-KR" altLang="en-US" sz="3600" dirty="0" smtClean="0"/>
            </a:br>
            <a:r>
              <a:rPr lang="en-US" sz="3600" dirty="0" smtClean="0"/>
              <a:t>https://conda.io/docs/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500066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4158902">
            <a:off x="6072961" y="4144144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(1)</a:t>
            </a:r>
            <a:endParaRPr lang="ko-KR" alt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143536" cy="39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928802"/>
            <a:ext cx="5357850" cy="419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(3)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5143536" cy="40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(4)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5572164" cy="431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914457">
            <a:off x="3714744" y="3643314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3372" y="33575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새경로</a:t>
            </a:r>
            <a:r>
              <a:rPr lang="ko-KR" altLang="en-US" b="1" dirty="0" smtClean="0">
                <a:solidFill>
                  <a:srgbClr val="FF0000"/>
                </a:solidFill>
              </a:rPr>
              <a:t> 지정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(5)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28802"/>
            <a:ext cx="5429288" cy="418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4727833">
            <a:off x="6603560" y="3103104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5206" y="300037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Path check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(6)</a:t>
            </a:r>
            <a:endParaRPr lang="ko-KR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48245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Anaconda </a:t>
            </a:r>
            <a:r>
              <a:rPr lang="ko-KR" altLang="en-US" sz="3200" dirty="0" smtClean="0"/>
              <a:t>설치</a:t>
            </a:r>
            <a:r>
              <a:rPr lang="en-US" altLang="ko-KR" sz="3200" dirty="0" smtClean="0"/>
              <a:t>(7)</a:t>
            </a:r>
            <a:endParaRPr lang="ko-KR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50775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109</Words>
  <Application>Microsoft Office PowerPoint</Application>
  <PresentationFormat>화면 슬라이드 쇼(4:3)</PresentationFormat>
  <Paragraphs>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Anaconda 설치(python)</vt:lpstr>
      <vt:lpstr> www.anaconda.com/download https://conda.io/docs/ </vt:lpstr>
      <vt:lpstr>Anaconda 설치(1)</vt:lpstr>
      <vt:lpstr>Anaconda 설치(2)</vt:lpstr>
      <vt:lpstr>Anaconda 설치(3)</vt:lpstr>
      <vt:lpstr>Anaconda 설치(4)</vt:lpstr>
      <vt:lpstr>Anaconda 설치(5)</vt:lpstr>
      <vt:lpstr>Anaconda 설치(6)</vt:lpstr>
      <vt:lpstr>Anaconda 설치(7)</vt:lpstr>
      <vt:lpstr>Anaconda 설치(8)</vt:lpstr>
      <vt:lpstr>Anaconda 설치(9)</vt:lpstr>
      <vt:lpstr>Anaconda3 lib site-packages</vt:lpstr>
      <vt:lpstr>Python path </vt:lpstr>
      <vt:lpstr>가상환경 설정</vt:lpstr>
      <vt:lpstr>설정된 가상환경 및 위치 확인</vt:lpstr>
      <vt:lpstr>가상환경실행 및 jupyter lab 실행</vt:lpstr>
      <vt:lpstr>가상환경에 폴더 생성(envs/test)</vt:lpstr>
      <vt:lpstr>예제 작성 및 실행방법</vt:lpstr>
      <vt:lpstr>종료 및 가상환경 종료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설치(python)</dc:title>
  <dc:creator>testkim</dc:creator>
  <cp:lastModifiedBy>KITCOOP</cp:lastModifiedBy>
  <cp:revision>40</cp:revision>
  <dcterms:created xsi:type="dcterms:W3CDTF">2018-10-20T15:56:01Z</dcterms:created>
  <dcterms:modified xsi:type="dcterms:W3CDTF">2022-10-17T04:56:38Z</dcterms:modified>
</cp:coreProperties>
</file>