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React Ajax </a:t>
            </a:r>
            <a:r>
              <a:rPr lang="ko-KR" altLang="en-US" sz="3200" dirty="0"/>
              <a:t>이용예제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프로젝트 생성 및 </a:t>
            </a:r>
            <a:r>
              <a:rPr lang="en-US" altLang="ko-KR" sz="2800" dirty="0" err="1"/>
              <a:t>superagent</a:t>
            </a:r>
            <a:r>
              <a:rPr lang="ko-KR" altLang="en-US" sz="2800" dirty="0"/>
              <a:t>설치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29616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4500562" y="392906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357694"/>
            <a:ext cx="7286676" cy="215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5581662" cy="335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2.public/</a:t>
            </a:r>
            <a:r>
              <a:rPr lang="en-US" altLang="ko-KR" sz="2800" dirty="0" err="1"/>
              <a:t>fruit.json</a:t>
            </a:r>
            <a:r>
              <a:rPr lang="ko-KR" altLang="en-US" sz="2800" dirty="0"/>
              <a:t>파일 작성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6858048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3500430" y="3000372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1934" y="2928934"/>
            <a:ext cx="459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</a:rPr>
              <a:t>/test-sagent.js</a:t>
            </a:r>
            <a:r>
              <a:rPr lang="ko-KR" altLang="en-US" sz="1600" b="1" dirty="0">
                <a:solidFill>
                  <a:srgbClr val="FF0000"/>
                </a:solidFill>
              </a:rPr>
              <a:t>파일을 작성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서버에 파일요청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29256" y="600076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7825" y="5897218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접속에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성공시</a:t>
            </a:r>
            <a:r>
              <a:rPr lang="ko-KR" altLang="en-US" sz="1600" b="1" dirty="0">
                <a:solidFill>
                  <a:srgbClr val="FF0000"/>
                </a:solidFill>
              </a:rPr>
              <a:t> 콘솔에 파일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내용을 출력시킨다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357818" y="528638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17825" y="5155511"/>
            <a:ext cx="258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접속에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실패시</a:t>
            </a:r>
            <a:r>
              <a:rPr lang="ko-KR" altLang="en-US" sz="1600" b="1" dirty="0">
                <a:solidFill>
                  <a:srgbClr val="FF0000"/>
                </a:solidFill>
              </a:rPr>
              <a:t> 에러결과를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출력한다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서버 가동시켜서 </a:t>
            </a:r>
            <a:r>
              <a:rPr lang="en-US" altLang="ko-KR" sz="2800" dirty="0" err="1"/>
              <a:t>json</a:t>
            </a:r>
            <a:r>
              <a:rPr lang="en-US" altLang="ko-KR" sz="2800" dirty="0"/>
              <a:t> </a:t>
            </a:r>
            <a:r>
              <a:rPr lang="ko-KR" altLang="en-US" sz="2800" dirty="0"/>
              <a:t>파일 확인</a:t>
            </a:r>
            <a:r>
              <a:rPr lang="en-US" altLang="ko-KR" sz="2800" dirty="0"/>
              <a:t>(</a:t>
            </a:r>
            <a:r>
              <a:rPr lang="ko-KR" altLang="en-US" sz="2800" b="1" dirty="0" err="1">
                <a:solidFill>
                  <a:srgbClr val="FF0000"/>
                </a:solidFill>
              </a:rPr>
              <a:t>웹상에서</a:t>
            </a:r>
            <a:r>
              <a:rPr lang="ko-KR" altLang="en-US" sz="2800" b="1" dirty="0">
                <a:solidFill>
                  <a:srgbClr val="FF0000"/>
                </a:solidFill>
              </a:rPr>
              <a:t> 확인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9"/>
            <a:ext cx="4786346" cy="232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14818"/>
            <a:ext cx="445770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214818"/>
            <a:ext cx="38576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3571868" y="521495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9322" y="214311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개발서버 가동 </a:t>
            </a:r>
            <a:r>
              <a:rPr lang="ko-KR" altLang="en-US" sz="1400" b="1" dirty="0" err="1">
                <a:solidFill>
                  <a:srgbClr val="FF0000"/>
                </a:solidFill>
              </a:rPr>
              <a:t>시킨후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124" y="3857628"/>
            <a:ext cx="286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localhost:3000/</a:t>
            </a:r>
            <a:r>
              <a:rPr lang="en-US" altLang="ko-KR" sz="1400" b="1" dirty="0" err="1">
                <a:solidFill>
                  <a:srgbClr val="FF0000"/>
                </a:solidFill>
              </a:rPr>
              <a:t>fruit.json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요청시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2132" y="5000636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Json</a:t>
            </a:r>
            <a:r>
              <a:rPr lang="ko-KR" altLang="en-US" sz="1400" b="1" dirty="0">
                <a:solidFill>
                  <a:srgbClr val="FF0000"/>
                </a:solidFill>
              </a:rPr>
              <a:t>파일의 내용을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확인이 가능하다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3786190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localhost:3000 </a:t>
            </a:r>
            <a:r>
              <a:rPr lang="ko-KR" altLang="en-US" sz="1400" b="1" dirty="0" err="1">
                <a:solidFill>
                  <a:srgbClr val="FF0000"/>
                </a:solidFill>
              </a:rPr>
              <a:t>접속시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4.fruit.json</a:t>
            </a:r>
            <a:r>
              <a:rPr lang="ko-KR" altLang="en-US" sz="2800" dirty="0"/>
              <a:t>파일 콘솔에서 확인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754238" cy="473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</a:t>
            </a:r>
            <a:r>
              <a:rPr lang="ko-KR" altLang="en-US" sz="2800" dirty="0" err="1"/>
              <a:t>리액트에서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json</a:t>
            </a:r>
            <a:r>
              <a:rPr lang="ko-KR" altLang="en-US" sz="2800" dirty="0"/>
              <a:t>파일 </a:t>
            </a:r>
            <a:r>
              <a:rPr lang="ko-KR" altLang="en-US" sz="2800" dirty="0" err="1"/>
              <a:t>읽어들이기</a:t>
            </a:r>
            <a:r>
              <a:rPr lang="en-US" altLang="ko-KR" sz="2800" dirty="0"/>
              <a:t>(components/App.js)(1)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715172" cy="51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6143636" y="5286388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5286388"/>
            <a:ext cx="27174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Get</a:t>
            </a:r>
            <a:r>
              <a:rPr lang="ko-KR" altLang="en-US" sz="1400" b="1" dirty="0">
                <a:solidFill>
                  <a:srgbClr val="FF0000"/>
                </a:solidFill>
              </a:rPr>
              <a:t>방식으로 접속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=&gt;post() post</a:t>
            </a:r>
            <a:r>
              <a:rPr lang="ko-KR" altLang="en-US" sz="1400" b="1" dirty="0">
                <a:solidFill>
                  <a:srgbClr val="FF0000"/>
                </a:solidFill>
              </a:rPr>
              <a:t>방식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Accept(</a:t>
            </a:r>
            <a:r>
              <a:rPr lang="ko-KR" altLang="en-US" sz="1400" b="1" dirty="0">
                <a:solidFill>
                  <a:srgbClr val="FF0000"/>
                </a:solidFill>
              </a:rPr>
              <a:t>파일형식지정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end(</a:t>
            </a:r>
            <a:r>
              <a:rPr lang="ko-KR" altLang="en-US" sz="1400" b="1" dirty="0">
                <a:solidFill>
                  <a:srgbClr val="FF0000"/>
                </a:solidFill>
              </a:rPr>
              <a:t>에러객체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요청결과데이터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=&gt;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loadedJSON</a:t>
            </a:r>
            <a:r>
              <a:rPr lang="ko-KR" altLang="en-US" sz="1400" b="1" dirty="0">
                <a:solidFill>
                  <a:srgbClr val="FF0000"/>
                </a:solidFill>
              </a:rPr>
              <a:t>함수 호출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</a:t>
            </a:r>
            <a:r>
              <a:rPr lang="ko-KR" altLang="en-US" sz="2800" dirty="0" err="1"/>
              <a:t>리액트에서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json</a:t>
            </a:r>
            <a:r>
              <a:rPr lang="ko-KR" altLang="en-US" sz="2800" dirty="0"/>
              <a:t>파일 </a:t>
            </a:r>
            <a:r>
              <a:rPr lang="ko-KR" altLang="en-US" sz="2800" dirty="0" err="1"/>
              <a:t>읽어들이기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59136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</a:t>
            </a:r>
            <a:r>
              <a:rPr lang="ko-KR" altLang="en-US" sz="2800" dirty="0" err="1"/>
              <a:t>리액트에서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json</a:t>
            </a:r>
            <a:r>
              <a:rPr lang="ko-KR" altLang="en-US" sz="2800" dirty="0"/>
              <a:t>파일 </a:t>
            </a:r>
            <a:r>
              <a:rPr lang="ko-KR" altLang="en-US" sz="2800" dirty="0" err="1"/>
              <a:t>읽어들이기</a:t>
            </a:r>
            <a:r>
              <a:rPr lang="en-US" altLang="ko-KR" sz="2800" dirty="0"/>
              <a:t>(3)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072322" cy="480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714752"/>
            <a:ext cx="3057531" cy="92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4494517">
            <a:off x="4755215" y="4112281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7042471">
            <a:off x="5277062" y="2276673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69256" y="3143248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새로운배열을</a:t>
            </a:r>
            <a:r>
              <a:rPr lang="ko-KR" altLang="en-US" sz="1400" b="1" dirty="0">
                <a:solidFill>
                  <a:srgbClr val="FF0000"/>
                </a:solidFill>
              </a:rPr>
              <a:t> 생성해서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리턴해준다</a:t>
            </a:r>
            <a:r>
              <a:rPr lang="en-US" altLang="ko-KR" sz="1400" b="1" dirty="0">
                <a:solidFill>
                  <a:srgbClr val="FF0000"/>
                </a:solidFill>
              </a:rPr>
              <a:t>.(map</a:t>
            </a:r>
            <a:r>
              <a:rPr lang="ko-KR" altLang="en-US" sz="1400" b="1" dirty="0">
                <a:solidFill>
                  <a:srgbClr val="FF0000"/>
                </a:solidFill>
              </a:rPr>
              <a:t>함수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8.</a:t>
            </a:r>
            <a:r>
              <a:rPr lang="ko-KR" altLang="en-US" sz="2800" dirty="0" err="1"/>
              <a:t>리액트에서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json</a:t>
            </a:r>
            <a:r>
              <a:rPr lang="ko-KR" altLang="en-US" sz="2800" dirty="0"/>
              <a:t>파일 </a:t>
            </a:r>
            <a:r>
              <a:rPr lang="ko-KR" altLang="en-US" sz="2800" dirty="0" err="1"/>
              <a:t>읽어들이기</a:t>
            </a:r>
            <a:r>
              <a:rPr lang="en-US" altLang="ko-KR" sz="2800" dirty="0"/>
              <a:t>(4)-</a:t>
            </a:r>
            <a:r>
              <a:rPr lang="ko-KR" altLang="en-US" sz="2800" dirty="0"/>
              <a:t>최종결과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0389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154</Words>
  <Application>Microsoft Macintosh PowerPoint</Application>
  <PresentationFormat>화면 슬라이드 쇼(4:3)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React Ajax 이용예제</vt:lpstr>
      <vt:lpstr>1.프로젝트 생성 및 superagent설치</vt:lpstr>
      <vt:lpstr>2.public/fruit.json파일 작성</vt:lpstr>
      <vt:lpstr>3.서버 가동시켜서 json 파일 확인(웹상에서 확인)</vt:lpstr>
      <vt:lpstr>4.fruit.json파일 콘솔에서 확인</vt:lpstr>
      <vt:lpstr>5.리액트에서 json파일 읽어들이기(components/App.js)(1)</vt:lpstr>
      <vt:lpstr>6.리액트에서 json파일 읽어들이기(2)</vt:lpstr>
      <vt:lpstr>7.리액트에서 json파일 읽어들이기(3)</vt:lpstr>
      <vt:lpstr>8.리액트에서 json파일 읽어들이기(4)-최종결과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Ajax 이용예제</dc:title>
  <dc:creator>Microsoft Corporation</dc:creator>
  <cp:lastModifiedBy>신용재</cp:lastModifiedBy>
  <cp:revision>22</cp:revision>
  <dcterms:created xsi:type="dcterms:W3CDTF">2006-10-05T04:04:58Z</dcterms:created>
  <dcterms:modified xsi:type="dcterms:W3CDTF">2023-04-12T01:53:01Z</dcterms:modified>
</cp:coreProperties>
</file>