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DAF3-9291-4F37-AB90-2AE64BA82A6F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6B9D-532E-4058-90A9-FB20660F2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React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bootstrap</a:t>
            </a:r>
            <a:r>
              <a:rPr lang="ko-KR" altLang="en-US" sz="2800" dirty="0" smtClean="0"/>
              <a:t>사용하기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bootstrap </a:t>
            </a:r>
            <a:r>
              <a:rPr lang="ko-KR" altLang="en-US" sz="2800" b="1" dirty="0" smtClean="0"/>
              <a:t>라이브러리 설치 </a:t>
            </a:r>
            <a:r>
              <a:rPr lang="en-US" altLang="ko-KR" sz="2800" b="1" dirty="0" smtClean="0"/>
              <a:t>(1/3)</a:t>
            </a:r>
            <a:br>
              <a:rPr lang="en-US" altLang="ko-KR" sz="2800" b="1" dirty="0" smtClean="0"/>
            </a:br>
            <a:r>
              <a:rPr lang="en-US" altLang="ko-KR" sz="2800" b="1" dirty="0" smtClean="0">
                <a:solidFill>
                  <a:srgbClr val="FF0000"/>
                </a:solidFill>
              </a:rPr>
              <a:t>yarn add bootstrap@3.4.1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그림 5" descr="5.부트스트랩3.4.1 버전설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857364"/>
            <a:ext cx="8001056" cy="1809038"/>
          </a:xfrm>
          <a:prstGeom prst="rect">
            <a:avLst/>
          </a:prstGeom>
        </p:spPr>
      </p:pic>
      <p:pic>
        <p:nvPicPr>
          <p:cNvPr id="7" name="그림 6" descr="6.부트스트랩 3.4.1버전 성공적으로 설치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286124"/>
            <a:ext cx="7786742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import (2/3)</a:t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FF0000"/>
                </a:solidFill>
              </a:rPr>
              <a:t>src</a:t>
            </a:r>
            <a:r>
              <a:rPr lang="en-US" sz="2800" b="1" dirty="0" smtClean="0">
                <a:solidFill>
                  <a:srgbClr val="FF0000"/>
                </a:solidFill>
              </a:rPr>
              <a:t>/index.js(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상위컴포넌트에 부트스트랩라이브러리 등록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그림 3" descr="3.src.index.js에 import으로 추가시킨다.(node_modules에 설치된다.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8501122" cy="404784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9194690">
            <a:off x="1779137" y="5811067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7422" y="6072206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node_modules</a:t>
            </a:r>
            <a:r>
              <a:rPr lang="ko-KR" altLang="en-US" b="1" dirty="0" smtClean="0">
                <a:solidFill>
                  <a:srgbClr val="FF0000"/>
                </a:solidFill>
              </a:rPr>
              <a:t>폴더에 라이브러리가 추가된다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모든 컴포넌트에서 불러다 사용 가능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928802"/>
            <a:ext cx="70537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&lt;div </a:t>
            </a:r>
            <a:r>
              <a:rPr lang="en-US" sz="2800" b="1" dirty="0" err="1" smtClean="0">
                <a:solidFill>
                  <a:srgbClr val="FF0000"/>
                </a:solidFill>
              </a:rPr>
              <a:t>className</a:t>
            </a:r>
            <a:r>
              <a:rPr lang="en-US" sz="2800" b="1" dirty="0" smtClean="0">
                <a:solidFill>
                  <a:srgbClr val="FF0000"/>
                </a:solidFill>
              </a:rPr>
              <a:t>="container"&gt;</a:t>
            </a:r>
          </a:p>
          <a:p>
            <a:r>
              <a:rPr lang="en-US" sz="2800" dirty="0" smtClean="0"/>
              <a:t> &lt;button </a:t>
            </a:r>
            <a:r>
              <a:rPr lang="en-US" sz="2800" b="1" dirty="0" err="1" smtClean="0">
                <a:solidFill>
                  <a:srgbClr val="FF0000"/>
                </a:solidFill>
              </a:rPr>
              <a:t>className</a:t>
            </a:r>
            <a:r>
              <a:rPr lang="en-US" sz="2800" b="1" dirty="0" smtClean="0">
                <a:solidFill>
                  <a:srgbClr val="FF0000"/>
                </a:solidFill>
              </a:rPr>
              <a:t>="</a:t>
            </a:r>
            <a:r>
              <a:rPr lang="en-US" sz="2800" b="1" dirty="0" err="1" smtClean="0">
                <a:solidFill>
                  <a:srgbClr val="FF0000"/>
                </a:solidFill>
              </a:rPr>
              <a:t>btn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btn</a:t>
            </a:r>
            <a:r>
              <a:rPr lang="en-US" sz="2800" b="1" dirty="0" smtClean="0">
                <a:solidFill>
                  <a:srgbClr val="FF0000"/>
                </a:solidFill>
              </a:rPr>
              <a:t>-default</a:t>
            </a:r>
            <a:r>
              <a:rPr lang="en-US" sz="2800" dirty="0" smtClean="0"/>
              <a:t>"&gt;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Click Me</a:t>
            </a:r>
          </a:p>
          <a:p>
            <a:r>
              <a:rPr lang="en-US" sz="2800" dirty="0" smtClean="0"/>
              <a:t>&lt;/button&gt; </a:t>
            </a:r>
          </a:p>
          <a:p>
            <a:r>
              <a:rPr lang="en-US" sz="2800" dirty="0" smtClean="0"/>
              <a:t>&lt;/div&gt; </a:t>
            </a:r>
            <a:endParaRPr lang="ko-KR" altLang="en-US" sz="2800" dirty="0"/>
          </a:p>
        </p:txBody>
      </p:sp>
      <p:sp>
        <p:nvSpPr>
          <p:cNvPr id="5" name="아래쪽 화살표 4"/>
          <p:cNvSpPr/>
          <p:nvPr/>
        </p:nvSpPr>
        <p:spPr>
          <a:xfrm>
            <a:off x="4857752" y="350043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14612" y="414338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평소대로 부트스트랩을 사용한 방식으로 사용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하면 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1.Components/App.js </a:t>
            </a:r>
            <a:r>
              <a:rPr lang="ko-KR" altLang="en-US" sz="2800" dirty="0" smtClean="0"/>
              <a:t>적용</a:t>
            </a:r>
            <a:r>
              <a:rPr lang="en-US" altLang="ko-KR" sz="2800" dirty="0" smtClean="0"/>
              <a:t>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제목 설정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7.부트스트랩 적용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00174"/>
            <a:ext cx="7011379" cy="4391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2.Contact.js </a:t>
            </a:r>
            <a:r>
              <a:rPr lang="ko-KR" altLang="en-US" sz="2800" dirty="0" smtClean="0"/>
              <a:t>적용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inputbox</a:t>
            </a:r>
            <a:r>
              <a:rPr lang="en-US" altLang="ko-KR" sz="2800" dirty="0" smtClean="0"/>
              <a:t>) </a:t>
            </a:r>
            <a:endParaRPr lang="ko-KR" altLang="en-US" sz="2800" dirty="0"/>
          </a:p>
        </p:txBody>
      </p:sp>
      <p:pic>
        <p:nvPicPr>
          <p:cNvPr id="4" name="그림 3" descr="8.부트스트랩 적용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8215370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3.ContactInfo(</a:t>
            </a:r>
            <a:r>
              <a:rPr lang="ko-KR" altLang="en-US" sz="2800" dirty="0" smtClean="0"/>
              <a:t>테이블 적용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 descr="9.부트스트랩 적용3(ContactInfo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8215338" cy="4678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최종 실행 결과</a:t>
            </a:r>
            <a:endParaRPr lang="ko-KR" altLang="en-US" sz="2800" dirty="0"/>
          </a:p>
        </p:txBody>
      </p:sp>
      <p:pic>
        <p:nvPicPr>
          <p:cNvPr id="4" name="그림 3" descr="10.적용후 맨 처음 실행시켰을 경우의 모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571612"/>
            <a:ext cx="3929058" cy="413296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429124" y="3500438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11.테로 검색을 했을 경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07" y="1785926"/>
            <a:ext cx="3834893" cy="3653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React에서 bootstrap사용하기</vt:lpstr>
      <vt:lpstr>bootstrap 라이브러리 설치 (1/3) yarn add bootstrap@3.4.1</vt:lpstr>
      <vt:lpstr>import (2/3) src/index.js(상위컴포넌트에 부트스트랩라이브러리 등록)</vt:lpstr>
      <vt:lpstr>모든 컴포넌트에서 불러다 사용 가능</vt:lpstr>
      <vt:lpstr>1.Components/App.js 적용(제목 설정)</vt:lpstr>
      <vt:lpstr>2.Contact.js 적용(inputbox) </vt:lpstr>
      <vt:lpstr>3.ContactInfo(테이블 적용)</vt:lpstr>
      <vt:lpstr>4.최종 실행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React에서 bootstrap사용하기</dc:title>
  <dc:creator>testkim</dc:creator>
  <cp:lastModifiedBy>testkim</cp:lastModifiedBy>
  <cp:revision>38</cp:revision>
  <dcterms:created xsi:type="dcterms:W3CDTF">2020-05-03T13:57:29Z</dcterms:created>
  <dcterms:modified xsi:type="dcterms:W3CDTF">2020-05-12T12:42:25Z</dcterms:modified>
</cp:coreProperties>
</file>