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BCD4-FB31-4A2C-9C37-B28360128F31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49-CC78-437C-96C8-DB89D9836F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BCD4-FB31-4A2C-9C37-B28360128F31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49-CC78-437C-96C8-DB89D9836F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BCD4-FB31-4A2C-9C37-B28360128F31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49-CC78-437C-96C8-DB89D9836F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BCD4-FB31-4A2C-9C37-B28360128F31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49-CC78-437C-96C8-DB89D9836F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BCD4-FB31-4A2C-9C37-B28360128F31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49-CC78-437C-96C8-DB89D9836F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BCD4-FB31-4A2C-9C37-B28360128F31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49-CC78-437C-96C8-DB89D9836F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BCD4-FB31-4A2C-9C37-B28360128F31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49-CC78-437C-96C8-DB89D9836F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BCD4-FB31-4A2C-9C37-B28360128F31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49-CC78-437C-96C8-DB89D9836F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BCD4-FB31-4A2C-9C37-B28360128F31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49-CC78-437C-96C8-DB89D9836F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BCD4-FB31-4A2C-9C37-B28360128F31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49-CC78-437C-96C8-DB89D9836F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BCD4-FB31-4A2C-9C37-B28360128F31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49-CC78-437C-96C8-DB89D9836F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6BCD4-FB31-4A2C-9C37-B28360128F31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1B849-CC78-437C-96C8-DB89D9836F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전화번호부 구현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선택 기능 구현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9.Contact</a:t>
            </a:r>
            <a:r>
              <a:rPr lang="ko-KR" altLang="en-US" sz="2400" dirty="0" smtClean="0"/>
              <a:t>의 값을 </a:t>
            </a:r>
            <a:r>
              <a:rPr lang="en-US" altLang="ko-KR" sz="2400" dirty="0" err="1" smtClean="0"/>
              <a:t>contactDetail</a:t>
            </a:r>
            <a:r>
              <a:rPr lang="ko-KR" altLang="en-US" sz="2400" dirty="0" smtClean="0"/>
              <a:t>로 전달하기</a:t>
            </a:r>
            <a:endParaRPr lang="ko-KR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72816"/>
            <a:ext cx="50958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59632" y="1340768"/>
            <a:ext cx="518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Contact</a:t>
            </a:r>
            <a:r>
              <a:rPr lang="ko-KR" altLang="en-US" b="1" dirty="0" smtClean="0">
                <a:solidFill>
                  <a:srgbClr val="FF0000"/>
                </a:solidFill>
              </a:rPr>
              <a:t>에서 다음과 같이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selectedKey</a:t>
            </a:r>
            <a:r>
              <a:rPr lang="ko-KR" altLang="en-US" b="1" dirty="0" smtClean="0">
                <a:solidFill>
                  <a:srgbClr val="FF0000"/>
                </a:solidFill>
              </a:rPr>
              <a:t>값을 전달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789040"/>
            <a:ext cx="7239000" cy="2766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아래쪽 화살표 6"/>
          <p:cNvSpPr/>
          <p:nvPr/>
        </p:nvSpPr>
        <p:spPr>
          <a:xfrm>
            <a:off x="4716016" y="3140968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36096" y="2924944"/>
            <a:ext cx="3182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항목을 선택하지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않았을경우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name</a:t>
            </a:r>
            <a:r>
              <a:rPr lang="ko-KR" altLang="en-US" b="1" dirty="0" smtClean="0">
                <a:solidFill>
                  <a:srgbClr val="FF0000"/>
                </a:solidFill>
              </a:rPr>
              <a:t>값 오류가 발생을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10.ContactDetails</a:t>
            </a:r>
            <a:r>
              <a:rPr lang="ko-KR" altLang="en-US" sz="2400" dirty="0" smtClean="0"/>
              <a:t>추가 코딩완료</a:t>
            </a:r>
            <a:endParaRPr lang="ko-KR" altLang="en-US" sz="2400" dirty="0"/>
          </a:p>
        </p:txBody>
      </p:sp>
      <p:pic>
        <p:nvPicPr>
          <p:cNvPr id="4" name="그림 3" descr="7-1 정가운데 배치하도록 스타일 적용시켜준다.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285860"/>
            <a:ext cx="7643866" cy="489569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11.</a:t>
            </a:r>
            <a:r>
              <a:rPr lang="ko-KR" altLang="en-US" sz="2800" dirty="0" smtClean="0"/>
              <a:t>최종 </a:t>
            </a:r>
            <a:r>
              <a:rPr lang="ko-KR" altLang="en-US" sz="2800" dirty="0" smtClean="0"/>
              <a:t>실행 </a:t>
            </a:r>
            <a:r>
              <a:rPr lang="ko-KR" altLang="en-US" sz="2800" dirty="0" smtClean="0"/>
              <a:t>결과</a:t>
            </a:r>
            <a:r>
              <a:rPr lang="en-US" altLang="ko-KR" sz="2800" dirty="0" smtClean="0"/>
              <a:t>(1)</a:t>
            </a:r>
            <a:endParaRPr lang="ko-KR" altLang="en-US" sz="28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43182"/>
            <a:ext cx="52387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오른쪽 화살표 5"/>
          <p:cNvSpPr/>
          <p:nvPr/>
        </p:nvSpPr>
        <p:spPr>
          <a:xfrm rot="20065101">
            <a:off x="3561944" y="2976238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14810" y="1714488"/>
            <a:ext cx="44358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Contact</a:t>
            </a:r>
            <a:r>
              <a:rPr lang="ko-KR" altLang="en-US" b="1" dirty="0" smtClean="0">
                <a:solidFill>
                  <a:srgbClr val="FF0000"/>
                </a:solidFill>
              </a:rPr>
              <a:t>의 위의 </a:t>
            </a:r>
            <a:r>
              <a:rPr lang="en-US" altLang="ko-KR" b="1" dirty="0" smtClean="0">
                <a:solidFill>
                  <a:srgbClr val="FF0000"/>
                </a:solidFill>
              </a:rPr>
              <a:t>render()</a:t>
            </a:r>
            <a:r>
              <a:rPr lang="ko-KR" altLang="en-US" b="1" dirty="0" smtClean="0">
                <a:solidFill>
                  <a:srgbClr val="FF0000"/>
                </a:solidFill>
              </a:rPr>
              <a:t>중에서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Data=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data.sort</a:t>
            </a:r>
            <a:r>
              <a:rPr lang="en-US" altLang="ko-KR" b="1" dirty="0" smtClean="0">
                <a:solidFill>
                  <a:srgbClr val="FF0000"/>
                </a:solidFill>
              </a:rPr>
              <a:t>()</a:t>
            </a:r>
            <a:r>
              <a:rPr lang="ko-KR" altLang="en-US" b="1" dirty="0" smtClean="0">
                <a:solidFill>
                  <a:srgbClr val="FF0000"/>
                </a:solidFill>
              </a:rPr>
              <a:t>을 주석처리해야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원하는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항목선택시</a:t>
            </a:r>
            <a:r>
              <a:rPr lang="ko-KR" altLang="en-US" b="1" dirty="0" smtClean="0">
                <a:solidFill>
                  <a:srgbClr val="FF0000"/>
                </a:solidFill>
              </a:rPr>
              <a:t> 아래에 제대로 출력이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9.홍길동을 클릭시 정가운데에 원하는 값이 출력됨을 확인할 수 있다.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4" y="2428869"/>
            <a:ext cx="3986015" cy="32147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12.</a:t>
            </a:r>
            <a:r>
              <a:rPr lang="ko-KR" altLang="en-US" sz="2800" dirty="0" smtClean="0"/>
              <a:t>최종 실행 결과</a:t>
            </a:r>
            <a:r>
              <a:rPr lang="en-US" altLang="ko-KR" sz="2800" dirty="0" smtClean="0"/>
              <a:t>(2)</a:t>
            </a:r>
            <a:endParaRPr lang="ko-KR" altLang="en-US" sz="2800" dirty="0"/>
          </a:p>
        </p:txBody>
      </p:sp>
      <p:pic>
        <p:nvPicPr>
          <p:cNvPr id="4" name="그림 3" descr="8.가운데정렬 선택하지 않은 경우의 모습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2428868"/>
            <a:ext cx="3714776" cy="3339254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3929058" y="5286388"/>
            <a:ext cx="1428760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1.contactInfo의 전화번호 부분 삭제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357298"/>
            <a:ext cx="8230749" cy="452500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1.ContactInfo</a:t>
            </a:r>
            <a:r>
              <a:rPr lang="ko-KR" altLang="en-US" sz="2400" dirty="0" smtClean="0"/>
              <a:t>의 전화번호 부분삭제</a:t>
            </a:r>
            <a:endParaRPr lang="ko-KR" altLang="en-US" sz="2400" dirty="0"/>
          </a:p>
        </p:txBody>
      </p:sp>
      <p:sp>
        <p:nvSpPr>
          <p:cNvPr id="5" name="아래쪽 화살표 4"/>
          <p:cNvSpPr/>
          <p:nvPr/>
        </p:nvSpPr>
        <p:spPr>
          <a:xfrm rot="3274303">
            <a:off x="5785614" y="4056423"/>
            <a:ext cx="432048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14810" y="5000636"/>
            <a:ext cx="456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이 부분은 삭제한다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r>
              <a:rPr lang="ko-KR" altLang="en-US" b="1" dirty="0" smtClean="0">
                <a:solidFill>
                  <a:srgbClr val="FF0000"/>
                </a:solidFill>
              </a:rPr>
              <a:t>이름만 보여주기 위해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2.(Contact.js) Contact click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method</a:t>
            </a:r>
            <a:r>
              <a:rPr lang="ko-KR" altLang="en-US" sz="2400" dirty="0" smtClean="0"/>
              <a:t> 작성</a:t>
            </a:r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40768"/>
            <a:ext cx="84391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3.ContactInfo로 이벤트처리를 넘겨주는 설정을 한다.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203"/>
            <a:ext cx="9144000" cy="474959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3.contact.js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render()</a:t>
            </a:r>
            <a:r>
              <a:rPr lang="ko-KR" altLang="en-US" sz="2400" dirty="0" smtClean="0"/>
              <a:t>수정</a:t>
            </a:r>
            <a:endParaRPr lang="ko-KR" altLang="en-US" sz="2400" dirty="0"/>
          </a:p>
        </p:txBody>
      </p:sp>
      <p:sp>
        <p:nvSpPr>
          <p:cNvPr id="4" name="아래쪽 화살표 3"/>
          <p:cNvSpPr/>
          <p:nvPr/>
        </p:nvSpPr>
        <p:spPr>
          <a:xfrm rot="18317513">
            <a:off x="4090759" y="5054679"/>
            <a:ext cx="576064" cy="5191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0" y="5572140"/>
            <a:ext cx="4300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ContactInfo</a:t>
            </a:r>
            <a:r>
              <a:rPr lang="ko-KR" altLang="en-US" b="1" dirty="0" smtClean="0">
                <a:solidFill>
                  <a:srgbClr val="FF0000"/>
                </a:solidFill>
              </a:rPr>
              <a:t>에 </a:t>
            </a:r>
            <a:r>
              <a:rPr lang="en-US" altLang="ko-KR" b="1" dirty="0" smtClean="0">
                <a:solidFill>
                  <a:srgbClr val="FF0000"/>
                </a:solidFill>
              </a:rPr>
              <a:t>props</a:t>
            </a:r>
            <a:r>
              <a:rPr lang="ko-KR" altLang="en-US" b="1" dirty="0" smtClean="0">
                <a:solidFill>
                  <a:srgbClr val="FF0000"/>
                </a:solidFill>
              </a:rPr>
              <a:t>를 통해서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onClick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이 전달이 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4.contaact(부모)로 부터 전달받은 props를 이용해서 onClick처리한다.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51" y="1199838"/>
            <a:ext cx="8392697" cy="445832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4.ContactInfor.js</a:t>
            </a:r>
            <a:r>
              <a:rPr lang="ko-KR" altLang="en-US" sz="2400" dirty="0" smtClean="0"/>
              <a:t>에서의 </a:t>
            </a:r>
            <a:r>
              <a:rPr lang="en-US" altLang="ko-KR" sz="2400" dirty="0" err="1" smtClean="0"/>
              <a:t>onclick</a:t>
            </a:r>
            <a:r>
              <a:rPr lang="ko-KR" altLang="en-US" sz="2400" dirty="0" err="1" smtClean="0"/>
              <a:t>메서드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props</a:t>
            </a:r>
            <a:r>
              <a:rPr lang="ko-KR" altLang="en-US" sz="2400" dirty="0" smtClean="0"/>
              <a:t>를 통해 연결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500298" y="4786322"/>
            <a:ext cx="6265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Contact(</a:t>
            </a:r>
            <a:r>
              <a:rPr lang="ko-KR" altLang="en-US" b="1" dirty="0" smtClean="0">
                <a:solidFill>
                  <a:srgbClr val="FF0000"/>
                </a:solidFill>
              </a:rPr>
              <a:t>부모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ko-KR" altLang="en-US" b="1" dirty="0" smtClean="0">
                <a:solidFill>
                  <a:srgbClr val="FF0000"/>
                </a:solidFill>
              </a:rPr>
              <a:t>로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부터</a:t>
            </a:r>
            <a:r>
              <a:rPr lang="ko-KR" altLang="en-US" b="1" dirty="0" smtClean="0">
                <a:solidFill>
                  <a:srgbClr val="FF0000"/>
                </a:solidFill>
              </a:rPr>
              <a:t> 전달받은</a:t>
            </a:r>
            <a:r>
              <a:rPr lang="en-US" altLang="ko-KR" b="1" dirty="0" smtClean="0">
                <a:solidFill>
                  <a:srgbClr val="FF0000"/>
                </a:solidFill>
              </a:rPr>
              <a:t> props</a:t>
            </a:r>
            <a:r>
              <a:rPr lang="ko-KR" altLang="en-US" b="1" dirty="0" smtClean="0">
                <a:solidFill>
                  <a:srgbClr val="FF0000"/>
                </a:solidFill>
              </a:rPr>
              <a:t>를 이용해서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onClick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처리한다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5.</a:t>
            </a:r>
            <a:r>
              <a:rPr lang="ko-KR" altLang="en-US" sz="2400" dirty="0" smtClean="0"/>
              <a:t>위의 항목을 선택 시 선택된 인덱스번호 출력되는지 확인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(</a:t>
            </a:r>
            <a:r>
              <a:rPr lang="ko-KR" altLang="en-US" sz="2400" dirty="0" smtClean="0"/>
              <a:t>중간 점검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pic>
        <p:nvPicPr>
          <p:cNvPr id="4" name="그림 3" descr="5.선택항목을 클릭시 인덱스번호가 출력이 되는지 확인(중간점검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1428736"/>
            <a:ext cx="6000792" cy="4829868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 rot="2583872">
            <a:off x="2559364" y="3273750"/>
            <a:ext cx="285752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3214678" y="3500438"/>
            <a:ext cx="28575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6.ContactDetail.js </a:t>
            </a:r>
            <a:r>
              <a:rPr lang="ko-KR" altLang="en-US" sz="2400" dirty="0" smtClean="0"/>
              <a:t>파일을 생성하고 </a:t>
            </a:r>
            <a:r>
              <a:rPr lang="en-US" altLang="ko-KR" sz="2400" dirty="0" smtClean="0"/>
              <a:t>Contacts</a:t>
            </a:r>
            <a:r>
              <a:rPr lang="ko-KR" altLang="en-US" sz="2400" dirty="0" smtClean="0"/>
              <a:t>로 </a:t>
            </a:r>
            <a:r>
              <a:rPr lang="en-US" altLang="ko-KR" sz="2400" dirty="0" smtClean="0"/>
              <a:t>import</a:t>
            </a:r>
            <a:endParaRPr lang="ko-KR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412776"/>
            <a:ext cx="562927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아래쪽 화살표 4"/>
          <p:cNvSpPr/>
          <p:nvPr/>
        </p:nvSpPr>
        <p:spPr>
          <a:xfrm>
            <a:off x="4067944" y="2852936"/>
            <a:ext cx="43204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3284984"/>
            <a:ext cx="50196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아래쪽 화살표 6"/>
          <p:cNvSpPr/>
          <p:nvPr/>
        </p:nvSpPr>
        <p:spPr>
          <a:xfrm>
            <a:off x="4067944" y="4365104"/>
            <a:ext cx="50405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4797152"/>
            <a:ext cx="5328593" cy="206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오른쪽 화살표 8"/>
          <p:cNvSpPr/>
          <p:nvPr/>
        </p:nvSpPr>
        <p:spPr>
          <a:xfrm rot="19735287">
            <a:off x="6631559" y="5176026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00892" y="2786058"/>
            <a:ext cx="19431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7.ContactDetails</a:t>
            </a:r>
            <a:r>
              <a:rPr lang="ko-KR" altLang="en-US" sz="2400" dirty="0" smtClean="0"/>
              <a:t>에 선택 유무 체크</a:t>
            </a:r>
            <a:endParaRPr lang="ko-KR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340768"/>
            <a:ext cx="60579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아래쪽 화살표 4"/>
          <p:cNvSpPr/>
          <p:nvPr/>
        </p:nvSpPr>
        <p:spPr>
          <a:xfrm>
            <a:off x="4211960" y="3933056"/>
            <a:ext cx="43204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5085184"/>
            <a:ext cx="4968552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691680" y="4293096"/>
            <a:ext cx="684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Contact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props</a:t>
            </a:r>
            <a:r>
              <a:rPr lang="ko-KR" altLang="en-US" b="1" dirty="0" smtClean="0">
                <a:solidFill>
                  <a:srgbClr val="FF0000"/>
                </a:solidFill>
              </a:rPr>
              <a:t>를 통해서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전달할값은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isSelected</a:t>
            </a:r>
            <a:r>
              <a:rPr lang="ko-KR" altLang="en-US" b="1" dirty="0" smtClean="0">
                <a:solidFill>
                  <a:srgbClr val="FF0000"/>
                </a:solidFill>
              </a:rPr>
              <a:t>로 지정하고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err="1" smtClean="0">
                <a:solidFill>
                  <a:srgbClr val="FF0000"/>
                </a:solidFill>
              </a:rPr>
              <a:t>selectedKey</a:t>
            </a:r>
            <a:r>
              <a:rPr lang="ko-KR" altLang="en-US" b="1" dirty="0" smtClean="0">
                <a:solidFill>
                  <a:srgbClr val="FF0000"/>
                </a:solidFill>
              </a:rPr>
              <a:t>의 </a:t>
            </a:r>
            <a:r>
              <a:rPr lang="en-US" altLang="ko-KR" b="1" dirty="0" smtClean="0">
                <a:solidFill>
                  <a:srgbClr val="FF0000"/>
                </a:solidFill>
              </a:rPr>
              <a:t>-1</a:t>
            </a:r>
            <a:r>
              <a:rPr lang="ko-KR" altLang="en-US" b="1" dirty="0" smtClean="0">
                <a:solidFill>
                  <a:srgbClr val="FF0000"/>
                </a:solidFill>
              </a:rPr>
              <a:t>이 아닌경우에는 선택한 경우이다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7.내부적으로 선택됐음을 확인할 수 있다.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8" y="2071678"/>
            <a:ext cx="3571900" cy="384655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8.ContactDetails</a:t>
            </a:r>
            <a:r>
              <a:rPr lang="ko-KR" altLang="en-US" sz="2400" dirty="0" smtClean="0"/>
              <a:t>에 선택 유무 체크 실행결과</a:t>
            </a:r>
            <a:endParaRPr lang="ko-KR" altLang="en-US" sz="2400" dirty="0"/>
          </a:p>
        </p:txBody>
      </p:sp>
      <p:sp>
        <p:nvSpPr>
          <p:cNvPr id="5" name="오른쪽 화살표 4"/>
          <p:cNvSpPr/>
          <p:nvPr/>
        </p:nvSpPr>
        <p:spPr>
          <a:xfrm>
            <a:off x="4286248" y="3357562"/>
            <a:ext cx="5760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57884" y="4071942"/>
            <a:ext cx="2620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항목을 선택하면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Selected</a:t>
            </a:r>
            <a:r>
              <a:rPr lang="ko-KR" altLang="en-US" b="1" dirty="0" smtClean="0">
                <a:solidFill>
                  <a:srgbClr val="FF0000"/>
                </a:solidFill>
              </a:rPr>
              <a:t>라고 변경된다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 descr="6.선택이 되지않았을때의 모습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071678"/>
            <a:ext cx="3929090" cy="36484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171</Words>
  <Application>Microsoft Office PowerPoint</Application>
  <PresentationFormat>화면 슬라이드 쇼(4:3)</PresentationFormat>
  <Paragraphs>29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전화번호부 구현(선택 기능 구현)</vt:lpstr>
      <vt:lpstr>1.ContactInfo의 전화번호 부분삭제</vt:lpstr>
      <vt:lpstr>2.(Contact.js) Contact click method 작성</vt:lpstr>
      <vt:lpstr>3.contact.js의 render()수정</vt:lpstr>
      <vt:lpstr>4.ContactInfor.js에서의 onclick메서드 props를 통해 연결</vt:lpstr>
      <vt:lpstr>5.위의 항목을 선택 시 선택된 인덱스번호 출력되는지 확인 (중간 점검) </vt:lpstr>
      <vt:lpstr>6.ContactDetail.js 파일을 생성하고 Contacts로 import</vt:lpstr>
      <vt:lpstr>7.ContactDetails에 선택 유무 체크</vt:lpstr>
      <vt:lpstr>8.ContactDetails에 선택 유무 체크 실행결과</vt:lpstr>
      <vt:lpstr>9.Contact의 값을 contactDetail로 전달하기</vt:lpstr>
      <vt:lpstr>10.ContactDetails추가 코딩완료</vt:lpstr>
      <vt:lpstr>11.최종 실행 결과(1)</vt:lpstr>
      <vt:lpstr>12.최종 실행 결과(2)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전화번호부 구현(추가,수정,삭제)</dc:title>
  <dc:creator>이연수님</dc:creator>
  <cp:lastModifiedBy>testkim</cp:lastModifiedBy>
  <cp:revision>43</cp:revision>
  <dcterms:created xsi:type="dcterms:W3CDTF">2017-07-23T05:06:37Z</dcterms:created>
  <dcterms:modified xsi:type="dcterms:W3CDTF">2020-05-04T11:24:20Z</dcterms:modified>
</cp:coreProperties>
</file>