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3. state</a:t>
            </a:r>
            <a:r>
              <a:rPr lang="ko-KR" altLang="en-US" sz="3200" dirty="0" smtClean="0"/>
              <a:t>내부 배열 처리하기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배열의 값을 변경하는 방법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(1)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571612"/>
            <a:ext cx="7615262" cy="390050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this.setState</a:t>
            </a:r>
            <a:r>
              <a:rPr lang="en-US" altLang="ko-KR" sz="2400" dirty="0" smtClean="0"/>
              <a:t>({</a:t>
            </a:r>
          </a:p>
          <a:p>
            <a:pPr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list:this.state.list.concat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newObj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})</a:t>
            </a:r>
          </a:p>
          <a:p>
            <a:pPr>
              <a:buNone/>
            </a:pPr>
            <a:r>
              <a:rPr lang="en-US" altLang="ko-KR" sz="2400" dirty="0" smtClean="0"/>
              <a:t>  =&gt;</a:t>
            </a:r>
            <a:r>
              <a:rPr lang="ko-KR" altLang="en-US" sz="2400" dirty="0" smtClean="0"/>
              <a:t>기존의 배열에 </a:t>
            </a:r>
            <a:r>
              <a:rPr lang="en-US" altLang="ko-KR" sz="2400" dirty="0" smtClean="0"/>
              <a:t>push</a:t>
            </a:r>
            <a:r>
              <a:rPr lang="ko-KR" altLang="en-US" sz="2400" dirty="0" smtClean="0"/>
              <a:t>를 사용하면 변경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되기때문에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concat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함수를 사용하여 새로운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배열을 만들어서 리턴 받아야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배열의 값을 변경하는 방법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428736"/>
            <a:ext cx="8215370" cy="3257560"/>
          </a:xfrm>
        </p:spPr>
        <p:txBody>
          <a:bodyPr/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Immutablility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Helper( immutable.js)-&gt;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몽고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DB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에서 파생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400" dirty="0" smtClean="0"/>
              <a:t> -&gt;</a:t>
            </a:r>
            <a:r>
              <a:rPr lang="ko-KR" altLang="en-US" sz="2400" dirty="0" smtClean="0"/>
              <a:t>객체의 값을 더 쉽게 </a:t>
            </a:r>
            <a:r>
              <a:rPr lang="ko-KR" altLang="en-US" sz="2400" dirty="0" err="1" smtClean="0"/>
              <a:t>변경시킬수</a:t>
            </a:r>
            <a:r>
              <a:rPr lang="ko-KR" altLang="en-US" sz="2400" dirty="0" smtClean="0"/>
              <a:t> 있는 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-&gt;</a:t>
            </a:r>
            <a:r>
              <a:rPr lang="ko-KR" altLang="en-US" sz="2400" dirty="0" smtClean="0"/>
              <a:t>라이브러리를 사전에 먼저 설치해야 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ex)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npm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install –save react-addons-update@15.6.2</a:t>
            </a:r>
          </a:p>
          <a:p>
            <a:pPr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import update from ‘react-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addons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-update’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941168"/>
            <a:ext cx="7486650" cy="165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3923928" y="436510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434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7030A0"/>
                </a:solidFill>
              </a:rPr>
              <a:t>설치후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contact</a:t>
            </a:r>
            <a:r>
              <a:rPr lang="ko-KR" altLang="en-US" b="1" dirty="0" smtClean="0">
                <a:solidFill>
                  <a:srgbClr val="7030A0"/>
                </a:solidFill>
              </a:rPr>
              <a:t>클래스에 </a:t>
            </a:r>
            <a:r>
              <a:rPr lang="en-US" altLang="ko-KR" b="1" dirty="0" smtClean="0">
                <a:solidFill>
                  <a:srgbClr val="7030A0"/>
                </a:solidFill>
              </a:rPr>
              <a:t>import </a:t>
            </a:r>
            <a:r>
              <a:rPr lang="ko-KR" altLang="en-US" b="1" dirty="0" smtClean="0">
                <a:solidFill>
                  <a:srgbClr val="7030A0"/>
                </a:solidFill>
              </a:rPr>
              <a:t>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원소 추가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148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this.setState</a:t>
            </a:r>
            <a:r>
              <a:rPr lang="en-US" altLang="ko-KR" sz="2400" dirty="0" smtClean="0"/>
              <a:t>({</a:t>
            </a:r>
          </a:p>
          <a:p>
            <a:pPr>
              <a:buNone/>
            </a:pPr>
            <a:r>
              <a:rPr lang="en-US" altLang="ko-KR" sz="2400" dirty="0" smtClean="0"/>
              <a:t> 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배열에 대한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키명</a:t>
            </a:r>
            <a:r>
              <a:rPr lang="en-US" altLang="ko-KR" sz="2400" dirty="0" smtClean="0"/>
              <a:t>:update</a:t>
            </a:r>
            <a:r>
              <a:rPr lang="en-US" altLang="ko-KR" sz="2400" dirty="0" smtClean="0"/>
              <a:t>(</a:t>
            </a:r>
          </a:p>
          <a:p>
            <a:pPr>
              <a:buNone/>
            </a:pPr>
            <a:r>
              <a:rPr lang="en-US" altLang="ko-KR" sz="2400" dirty="0" smtClean="0"/>
              <a:t>          </a:t>
            </a:r>
            <a:r>
              <a:rPr lang="en-US" altLang="ko-KR" sz="2400" dirty="0" err="1" smtClean="0"/>
              <a:t>this.state</a:t>
            </a:r>
            <a:r>
              <a:rPr lang="en-US" altLang="ko-KR" sz="2400" dirty="0" smtClean="0"/>
              <a:t>.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배열의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키명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//</a:t>
            </a:r>
            <a:r>
              <a:rPr lang="ko-KR" altLang="en-US" sz="2400" dirty="0" err="1" smtClean="0"/>
              <a:t>처리해야할</a:t>
            </a:r>
            <a:r>
              <a:rPr lang="ko-KR" altLang="en-US" sz="2400" dirty="0" smtClean="0"/>
              <a:t> 배열이나 객체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첫인수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         {</a:t>
            </a:r>
          </a:p>
          <a:p>
            <a:pPr>
              <a:buNone/>
            </a:pPr>
            <a:r>
              <a:rPr lang="en-US" altLang="ko-KR" sz="2400" dirty="0" smtClean="0"/>
              <a:t>        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$push:[newObj,newObj2] </a:t>
            </a:r>
            <a:r>
              <a:rPr lang="en-US" altLang="ko-KR" sz="2400" dirty="0" smtClean="0"/>
              <a:t>//</a:t>
            </a:r>
            <a:r>
              <a:rPr lang="ko-KR" altLang="en-US" sz="2400" dirty="0" smtClean="0"/>
              <a:t>처리명령어 객체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  //$push</a:t>
            </a:r>
            <a:r>
              <a:rPr lang="ko-KR" altLang="en-US" sz="2400" dirty="0" smtClean="0"/>
              <a:t>를 이용해서 </a:t>
            </a:r>
            <a:r>
              <a:rPr lang="en-US" altLang="ko-KR" sz="2400" dirty="0" smtClean="0"/>
              <a:t>newObj,newObj2 </a:t>
            </a:r>
            <a:r>
              <a:rPr lang="ko-KR" altLang="en-US" sz="2400" dirty="0" err="1" smtClean="0"/>
              <a:t>두개를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  //</a:t>
            </a:r>
            <a:r>
              <a:rPr lang="ko-KR" altLang="en-US" sz="2400" dirty="0" smtClean="0"/>
              <a:t>한 개의 객체를 추가해도 배열형태로 감싸줘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  //</a:t>
            </a:r>
            <a:r>
              <a:rPr lang="ko-KR" altLang="en-US" sz="2400" dirty="0" smtClean="0"/>
              <a:t>야 된다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         }</a:t>
            </a:r>
          </a:p>
          <a:p>
            <a:pPr>
              <a:buNone/>
            </a:pPr>
            <a:r>
              <a:rPr lang="en-US" altLang="ko-KR" sz="2400" dirty="0" smtClean="0"/>
              <a:t>      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원소 삭제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한 개 이상의 아이템을 </a:t>
            </a:r>
            <a:r>
              <a:rPr lang="ko-KR" altLang="en-US" sz="2400" dirty="0" err="1" smtClean="0"/>
              <a:t>제거시</a:t>
            </a:r>
            <a:r>
              <a:rPr lang="ko-KR" altLang="en-US" sz="2400" dirty="0" smtClean="0"/>
              <a:t> 사용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862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this.setState</a:t>
            </a:r>
            <a:r>
              <a:rPr lang="en-US" altLang="ko-KR" sz="2400" dirty="0" smtClean="0"/>
              <a:t>({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배열에 대한 </a:t>
            </a:r>
            <a:r>
              <a:rPr lang="ko-KR" altLang="en-US" sz="2400" b="1" dirty="0" err="1">
                <a:solidFill>
                  <a:srgbClr val="FF0000"/>
                </a:solidFill>
              </a:rPr>
              <a:t>키명</a:t>
            </a:r>
            <a:r>
              <a:rPr lang="en-US" altLang="ko-KR" sz="2400" dirty="0"/>
              <a:t>: :</a:t>
            </a:r>
            <a:r>
              <a:rPr lang="en-US" altLang="ko-KR" sz="2400" dirty="0" smtClean="0"/>
              <a:t>update(</a:t>
            </a:r>
          </a:p>
          <a:p>
            <a:pPr>
              <a:buNone/>
            </a:pP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this.state</a:t>
            </a:r>
            <a:r>
              <a:rPr lang="en-US" altLang="ko-KR" sz="2400" dirty="0" smtClean="0"/>
              <a:t>.</a:t>
            </a:r>
            <a:r>
              <a:rPr lang="ko-KR" altLang="en-US" sz="2400" b="1" dirty="0">
                <a:solidFill>
                  <a:srgbClr val="FF0000"/>
                </a:solidFill>
              </a:rPr>
              <a:t> 배열에 대한 </a:t>
            </a:r>
            <a:r>
              <a:rPr lang="ko-KR" altLang="en-US" sz="2400" b="1" dirty="0" err="1">
                <a:solidFill>
                  <a:srgbClr val="FF0000"/>
                </a:solidFill>
              </a:rPr>
              <a:t>키명</a:t>
            </a:r>
            <a:r>
              <a:rPr lang="en-US" altLang="ko-KR" sz="2400" dirty="0"/>
              <a:t>:, </a:t>
            </a:r>
            <a:r>
              <a:rPr lang="en-US" altLang="ko-KR" sz="2400" dirty="0" smtClean="0"/>
              <a:t>//</a:t>
            </a:r>
            <a:r>
              <a:rPr lang="ko-KR" altLang="en-US" sz="2400" dirty="0" smtClean="0"/>
              <a:t>처리해야할 </a:t>
            </a:r>
            <a:r>
              <a:rPr lang="ko-KR" altLang="en-US" sz="2400" dirty="0" smtClean="0"/>
              <a:t>배열이나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첫인수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         {        //1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삭제시킬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인덱스 </a:t>
            </a:r>
            <a:r>
              <a:rPr lang="en-US" altLang="ko-KR" sz="2400" dirty="0" smtClean="0"/>
              <a:t>2.</a:t>
            </a:r>
            <a:r>
              <a:rPr lang="ko-KR" altLang="en-US" sz="2400" dirty="0" smtClean="0"/>
              <a:t>몇 개나 삭제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$splice:[[index,1]] </a:t>
            </a:r>
            <a:r>
              <a:rPr lang="en-US" altLang="ko-KR" sz="2400" dirty="0" smtClean="0"/>
              <a:t>//list</a:t>
            </a:r>
            <a:r>
              <a:rPr lang="ko-KR" altLang="en-US" sz="2400" dirty="0" smtClean="0"/>
              <a:t>배열이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부터 시작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 //</a:t>
            </a:r>
            <a:r>
              <a:rPr lang="ko-KR" altLang="en-US" sz="2400" dirty="0" smtClean="0"/>
              <a:t>해서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데이터를 제거한다는 의미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//</a:t>
            </a:r>
            <a:r>
              <a:rPr lang="ko-KR" altLang="en-US" sz="2400" dirty="0" smtClean="0"/>
              <a:t>배열을 지니고 있는 배열을 감싸준다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         }</a:t>
            </a:r>
          </a:p>
          <a:p>
            <a:pPr>
              <a:buNone/>
            </a:pPr>
            <a:r>
              <a:rPr lang="en-US" altLang="ko-KR" sz="2400" dirty="0" smtClean="0"/>
              <a:t>      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원소 수정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44005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this.setState</a:t>
            </a:r>
            <a:r>
              <a:rPr lang="en-US" altLang="ko-KR" sz="2400" dirty="0" smtClean="0"/>
              <a:t>({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배열에 대한 </a:t>
            </a:r>
            <a:r>
              <a:rPr lang="ko-KR" altLang="en-US" sz="2400" b="1" dirty="0" err="1">
                <a:solidFill>
                  <a:srgbClr val="FF0000"/>
                </a:solidFill>
              </a:rPr>
              <a:t>키명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:</a:t>
            </a:r>
            <a:r>
              <a:rPr lang="en-US" altLang="ko-KR" sz="2400" dirty="0" smtClean="0"/>
              <a:t>update(</a:t>
            </a:r>
          </a:p>
          <a:p>
            <a:pPr>
              <a:buNone/>
            </a:pPr>
            <a:r>
              <a:rPr lang="en-US" altLang="ko-KR" sz="2400" dirty="0" smtClean="0"/>
              <a:t>          </a:t>
            </a:r>
            <a:r>
              <a:rPr lang="en-US" altLang="ko-KR" sz="2400" dirty="0" err="1" smtClean="0"/>
              <a:t>this.state</a:t>
            </a:r>
            <a:r>
              <a:rPr lang="en-US" altLang="ko-KR" sz="2400" dirty="0" smtClean="0"/>
              <a:t>.</a:t>
            </a:r>
            <a:r>
              <a:rPr lang="ko-KR" altLang="en-US" sz="2400" b="1" dirty="0">
                <a:solidFill>
                  <a:srgbClr val="FF0000"/>
                </a:solidFill>
              </a:rPr>
              <a:t> 배열에 대한 </a:t>
            </a:r>
            <a:r>
              <a:rPr lang="ko-KR" altLang="en-US" sz="2400" b="1" dirty="0" err="1">
                <a:solidFill>
                  <a:srgbClr val="FF0000"/>
                </a:solidFill>
              </a:rPr>
              <a:t>키명</a:t>
            </a:r>
            <a:r>
              <a:rPr lang="en-US" altLang="ko-KR" sz="2400" dirty="0" smtClean="0"/>
              <a:t>, 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en-US" altLang="ko-KR" sz="2400" dirty="0" smtClean="0"/>
              <a:t>//</a:t>
            </a:r>
            <a:r>
              <a:rPr lang="ko-KR" altLang="en-US" sz="2400" dirty="0" smtClean="0"/>
              <a:t>이 부분이 배열이 아니라 객체도 괜찮다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{ 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//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객체라면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index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가 아닌 그 객체의 키가 들어간다</a:t>
            </a:r>
            <a:r>
              <a:rPr lang="en-US" altLang="ko-KR" sz="2400" dirty="0" smtClean="0"/>
              <a:t>.       </a:t>
            </a:r>
          </a:p>
          <a:p>
            <a:pPr>
              <a:buNone/>
            </a:pPr>
            <a:r>
              <a:rPr lang="en-US" altLang="ko-KR" sz="2400" dirty="0" smtClean="0"/>
              <a:t>            [index]:{ //list</a:t>
            </a:r>
            <a:r>
              <a:rPr lang="ko-KR" altLang="en-US" sz="2400" dirty="0" smtClean="0"/>
              <a:t>배열의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번째 아이템의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         //field1, field2</a:t>
            </a:r>
            <a:r>
              <a:rPr lang="ko-KR" altLang="en-US" sz="2400" dirty="0" smtClean="0"/>
              <a:t>를 변경하는 코드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     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field:{ $set: “value”},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              field2:{ $set: “value2”}</a:t>
            </a:r>
          </a:p>
          <a:p>
            <a:pPr>
              <a:buNone/>
            </a:pPr>
            <a:r>
              <a:rPr lang="en-US" altLang="ko-KR" sz="2400" dirty="0" smtClean="0"/>
              <a:t>            } 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//field2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도 키가 들어가면 그 부분의 특정부분만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ko-KR" sz="2400" dirty="0" smtClean="0"/>
              <a:t>          }   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//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변경이 가능하게 된다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en-US" altLang="ko-KR" sz="2400" dirty="0" smtClean="0"/>
              <a:t>      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Spread </a:t>
            </a:r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(…)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install --save babel-preset-stage-0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설치후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webpack-config.json</a:t>
            </a:r>
            <a:r>
              <a:rPr lang="ko-KR" altLang="en-US" sz="2400" dirty="0" smtClean="0"/>
              <a:t>파일에서 다음추가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=&gt;presets: [‘es2015’, ’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stage-0</a:t>
            </a:r>
            <a:r>
              <a:rPr lang="en-US" altLang="ko-KR" sz="2400" dirty="0" smtClean="0"/>
              <a:t>’, ’react’]</a:t>
            </a:r>
          </a:p>
          <a:p>
            <a:pPr>
              <a:buNone/>
            </a:pPr>
            <a:r>
              <a:rPr lang="en-US" altLang="ko-KR" sz="2400" dirty="0" smtClean="0"/>
              <a:t> =&gt;</a:t>
            </a:r>
            <a:r>
              <a:rPr lang="ko-KR" altLang="en-US" sz="2400" dirty="0" smtClean="0"/>
              <a:t>이렇게 하면 프로젝트에서도 이 </a:t>
            </a:r>
            <a:r>
              <a:rPr lang="en-US" altLang="ko-KR" sz="2400" dirty="0" smtClean="0"/>
              <a:t>spread</a:t>
            </a:r>
          </a:p>
          <a:p>
            <a:pPr>
              <a:buNone/>
            </a:pPr>
            <a:r>
              <a:rPr lang="en-US" altLang="ko-KR" sz="2400" dirty="0" smtClean="0"/>
              <a:t>     </a:t>
            </a:r>
            <a:r>
              <a:rPr lang="ko-KR" altLang="en-US" sz="2400" dirty="0" smtClean="0"/>
              <a:t>연산자를 사용할 수가 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367</Words>
  <Application>Microsoft Office PowerPoint</Application>
  <PresentationFormat>화면 슬라이드 쇼(4:3)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3. state내부 배열 처리하기</vt:lpstr>
      <vt:lpstr>배열의 값을 변경하는 방법(1)</vt:lpstr>
      <vt:lpstr>배열의 값을 변경하는 방법(2)</vt:lpstr>
      <vt:lpstr>원소 추가</vt:lpstr>
      <vt:lpstr>원소 삭제(한 개 이상의 아이템을 제거시 사용)</vt:lpstr>
      <vt:lpstr>원소 수정</vt:lpstr>
      <vt:lpstr>Spread 연산자(…)을 사용하기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state내부 배열 처리하기</dc:title>
  <dc:creator>Microsoft Corporation</dc:creator>
  <cp:lastModifiedBy>KITCOOP</cp:lastModifiedBy>
  <cp:revision>17</cp:revision>
  <dcterms:created xsi:type="dcterms:W3CDTF">2006-10-05T04:04:58Z</dcterms:created>
  <dcterms:modified xsi:type="dcterms:W3CDTF">2022-04-04T04:55:18Z</dcterms:modified>
</cp:coreProperties>
</file>