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04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3" r:id="rId29"/>
    <p:sldId id="284" r:id="rId30"/>
    <p:sldId id="285" r:id="rId31"/>
    <p:sldId id="286" r:id="rId32"/>
    <p:sldId id="288" r:id="rId33"/>
    <p:sldId id="287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46" autoAdjust="0"/>
    <p:restoredTop sz="94660"/>
  </p:normalViewPr>
  <p:slideViewPr>
    <p:cSldViewPr>
      <p:cViewPr varScale="1">
        <p:scale>
          <a:sx n="92" d="100"/>
          <a:sy n="92" d="100"/>
        </p:scale>
        <p:origin x="60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2022-04-18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Vue.js</a:t>
            </a:r>
            <a:r>
              <a:rPr lang="ko-KR" altLang="en-US" sz="3200" dirty="0" smtClean="0"/>
              <a:t>로 작성한 간단한 게시판 작성하기</a:t>
            </a:r>
            <a:endParaRPr lang="ko-KR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714488"/>
            <a:ext cx="8205802" cy="4745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8.Read </a:t>
            </a:r>
            <a:r>
              <a:rPr lang="ko-KR" altLang="en-US" sz="2800" dirty="0" smtClean="0"/>
              <a:t>컴포넌트 출력</a:t>
            </a:r>
            <a:r>
              <a:rPr lang="en-US" altLang="ko-KR" sz="2800" dirty="0" smtClean="0"/>
              <a:t>(1)</a:t>
            </a:r>
            <a:endParaRPr lang="ko-KR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3570" y="571480"/>
            <a:ext cx="2898603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아래쪽 화살표 4"/>
          <p:cNvSpPr/>
          <p:nvPr/>
        </p:nvSpPr>
        <p:spPr>
          <a:xfrm rot="1775380">
            <a:off x="6552743" y="3195165"/>
            <a:ext cx="285752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9.Read </a:t>
            </a:r>
            <a:r>
              <a:rPr lang="ko-KR" altLang="en-US" sz="2800" dirty="0" smtClean="0"/>
              <a:t>컴포넌트 출력</a:t>
            </a:r>
            <a:r>
              <a:rPr lang="en-US" altLang="ko-KR" sz="2800" dirty="0" smtClean="0"/>
              <a:t>(2)</a:t>
            </a:r>
            <a:endParaRPr lang="ko-KR" altLang="en-US" sz="2800" dirty="0"/>
          </a:p>
        </p:txBody>
      </p:sp>
      <p:pic>
        <p:nvPicPr>
          <p:cNvPr id="9218" name="Picture 2" descr="F:\===============================vue2일차~8일차 강의 내용 첨부===============\vue프로젝트용(부트스트랩게시판 강의용)\vuejsbbs\1.기본게시판 화면캡처본\9.Read 컴포넌트 출력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00174"/>
            <a:ext cx="7928643" cy="4071966"/>
          </a:xfrm>
          <a:prstGeom prst="rect">
            <a:avLst/>
          </a:prstGeom>
          <a:noFill/>
        </p:spPr>
      </p:pic>
      <p:sp>
        <p:nvSpPr>
          <p:cNvPr id="4" name="오른쪽 화살표 3"/>
          <p:cNvSpPr/>
          <p:nvPr/>
        </p:nvSpPr>
        <p:spPr>
          <a:xfrm>
            <a:off x="3357554" y="3857628"/>
            <a:ext cx="21431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71868" y="3786190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rgbClr val="FF0000"/>
                </a:solidFill>
              </a:rPr>
              <a:t>속성명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: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저장할값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10.</a:t>
            </a:r>
            <a:r>
              <a:rPr lang="ko-KR" altLang="en-US" sz="2800" dirty="0" smtClean="0"/>
              <a:t>서버의 결과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글 출력하기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pic>
        <p:nvPicPr>
          <p:cNvPr id="10242" name="Picture 2" descr="F:\===============================vue2일차~8일차 강의 내용 첨부===============\vue프로젝트용(부트스트랩게시판 강의용)\vuejsbbs\1.기본게시판 화면캡처본\10.서버의 결과(글 출력하기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643050"/>
            <a:ext cx="6072230" cy="35394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11.router</a:t>
            </a:r>
            <a:r>
              <a:rPr lang="ko-KR" altLang="en-US" sz="2800" dirty="0" smtClean="0"/>
              <a:t>의 </a:t>
            </a:r>
            <a:r>
              <a:rPr lang="en-US" altLang="ko-KR" sz="2800" dirty="0" smtClean="0"/>
              <a:t>index.js</a:t>
            </a:r>
            <a:r>
              <a:rPr lang="ko-KR" altLang="en-US" sz="2800" dirty="0" smtClean="0"/>
              <a:t>에 </a:t>
            </a:r>
            <a:r>
              <a:rPr lang="en-US" altLang="ko-KR" sz="2800" dirty="0" smtClean="0"/>
              <a:t>create</a:t>
            </a:r>
            <a:r>
              <a:rPr lang="ko-KR" altLang="en-US" sz="2800" dirty="0" smtClean="0"/>
              <a:t>컴포넌트를 추가</a:t>
            </a:r>
            <a:r>
              <a:rPr lang="en-US" altLang="ko-KR" sz="2800" dirty="0" smtClean="0"/>
              <a:t>,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2800" dirty="0" smtClean="0"/>
              <a:t>경로를 지정</a:t>
            </a:r>
            <a:endParaRPr lang="ko-KR" altLang="en-US" sz="2800" dirty="0"/>
          </a:p>
        </p:txBody>
      </p:sp>
      <p:pic>
        <p:nvPicPr>
          <p:cNvPr id="11266" name="Picture 2" descr="F:\===============================vue2일차~8일차 강의 내용 첨부===============\vue프로젝트용(부트스트랩게시판 강의용)\vuejsbbs\1.기본게시판 화면캡처본\11.router의 index.js에 create컴포넌트를 추가시키고 경로를 지정한다.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571612"/>
            <a:ext cx="6929486" cy="491263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12.create</a:t>
            </a:r>
            <a:r>
              <a:rPr lang="ko-KR" altLang="en-US" sz="2800" dirty="0" smtClean="0"/>
              <a:t>를 </a:t>
            </a:r>
            <a:r>
              <a:rPr lang="en-US" altLang="ko-KR" sz="2800" dirty="0" err="1" smtClean="0"/>
              <a:t>url</a:t>
            </a:r>
            <a:r>
              <a:rPr lang="ko-KR" altLang="en-US" sz="2800" dirty="0" smtClean="0"/>
              <a:t>에 입력하면 </a:t>
            </a:r>
            <a:r>
              <a:rPr lang="en-US" altLang="ko-KR" sz="2800" dirty="0" smtClean="0"/>
              <a:t>create</a:t>
            </a:r>
            <a:r>
              <a:rPr lang="ko-KR" altLang="en-US" sz="2800" dirty="0" smtClean="0"/>
              <a:t>문자열 출력</a:t>
            </a:r>
            <a:endParaRPr lang="ko-KR" altLang="en-US" sz="2800" dirty="0"/>
          </a:p>
        </p:txBody>
      </p:sp>
      <p:pic>
        <p:nvPicPr>
          <p:cNvPr id="12290" name="Picture 2" descr="F:\===============================vue2일차~8일차 강의 내용 첨부===============\vue프로젝트용(부트스트랩게시판 강의용)\vuejsbbs\1.기본게시판 화면캡처본\12.create를 url에 입력하면 create문자열 출력이 됨을 확인할 수 있다.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000240"/>
            <a:ext cx="6392862" cy="2676525"/>
          </a:xfrm>
          <a:prstGeom prst="rect">
            <a:avLst/>
          </a:prstGeom>
          <a:noFill/>
        </p:spPr>
      </p:pic>
      <p:sp>
        <p:nvSpPr>
          <p:cNvPr id="4" name="아래쪽 화살표 3"/>
          <p:cNvSpPr/>
          <p:nvPr/>
        </p:nvSpPr>
        <p:spPr>
          <a:xfrm rot="3288390">
            <a:off x="4413915" y="2342221"/>
            <a:ext cx="285752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아래쪽 화살표 4"/>
          <p:cNvSpPr/>
          <p:nvPr/>
        </p:nvSpPr>
        <p:spPr>
          <a:xfrm rot="3288390">
            <a:off x="6128427" y="3628105"/>
            <a:ext cx="285752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13.Read</a:t>
            </a:r>
            <a:r>
              <a:rPr lang="ko-KR" altLang="en-US" sz="2800" dirty="0" smtClean="0"/>
              <a:t>컴포넌트에 글쓰기버튼을 추가</a:t>
            </a:r>
            <a:r>
              <a:rPr lang="en-US" altLang="ko-KR" sz="2800" dirty="0" smtClean="0"/>
              <a:t>,router</a:t>
            </a:r>
            <a:r>
              <a:rPr lang="ko-KR" altLang="en-US" sz="2800" dirty="0" smtClean="0"/>
              <a:t>로 연결</a:t>
            </a:r>
            <a:endParaRPr lang="ko-KR" altLang="en-US" sz="2800" dirty="0"/>
          </a:p>
        </p:txBody>
      </p:sp>
      <p:pic>
        <p:nvPicPr>
          <p:cNvPr id="13314" name="Picture 2" descr="F:\===============================vue2일차~8일차 강의 내용 첨부===============\vue프로젝트용(부트스트랩게시판 강의용)\vuejsbbs\1.기본게시판 화면캡처본\13.Read컴포넌트에 글쓰기버튼을 추가시키고 router로 연결시킨다.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785926"/>
            <a:ext cx="6602753" cy="43577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14.</a:t>
            </a:r>
            <a:r>
              <a:rPr lang="ko-KR" altLang="en-US" sz="2800" dirty="0" smtClean="0"/>
              <a:t>글쓰기버튼에 해당하는 </a:t>
            </a:r>
            <a:r>
              <a:rPr lang="ko-KR" altLang="en-US" sz="2800" dirty="0" err="1" smtClean="0"/>
              <a:t>라우터</a:t>
            </a:r>
            <a:r>
              <a:rPr lang="ko-KR" altLang="en-US" sz="2800" dirty="0" smtClean="0"/>
              <a:t> 연결</a:t>
            </a:r>
            <a:r>
              <a:rPr lang="en-US" altLang="ko-KR" sz="2800" dirty="0" smtClean="0"/>
              <a:t>2</a:t>
            </a:r>
            <a:endParaRPr lang="ko-KR" altLang="en-US" sz="2800" dirty="0"/>
          </a:p>
        </p:txBody>
      </p:sp>
      <p:pic>
        <p:nvPicPr>
          <p:cNvPr id="14338" name="Picture 2" descr="F:\===============================vue2일차~8일차 강의 내용 첨부===============\vue프로젝트용(부트스트랩게시판 강의용)\vuejsbbs\1.기본게시판 화면캡처본\14.글쓰기버튼에 해당하는 라우터 연결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571612"/>
            <a:ext cx="7429552" cy="4865130"/>
          </a:xfrm>
          <a:prstGeom prst="rect">
            <a:avLst/>
          </a:prstGeom>
          <a:noFill/>
        </p:spPr>
      </p:pic>
      <p:sp>
        <p:nvSpPr>
          <p:cNvPr id="4" name="오른쪽 화살표 3"/>
          <p:cNvSpPr/>
          <p:nvPr/>
        </p:nvSpPr>
        <p:spPr>
          <a:xfrm>
            <a:off x="4643438" y="4857760"/>
            <a:ext cx="428628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214942" y="4857760"/>
            <a:ext cx="30684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글쓰기에 해당하는 페이지 이동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15.</a:t>
            </a:r>
            <a:r>
              <a:rPr lang="ko-KR" altLang="en-US" sz="2800" dirty="0" smtClean="0"/>
              <a:t>버튼을 클릭한 경우</a:t>
            </a:r>
            <a:endParaRPr lang="ko-KR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500174"/>
            <a:ext cx="6753225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01080" cy="1143000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16.</a:t>
            </a:r>
            <a:r>
              <a:rPr lang="ko-KR" altLang="en-US" sz="2800" dirty="0" smtClean="0"/>
              <a:t>글쓰기 버튼을 </a:t>
            </a:r>
            <a:r>
              <a:rPr lang="ko-KR" altLang="en-US" sz="2800" dirty="0" err="1" smtClean="0"/>
              <a:t>클릭시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Create</a:t>
            </a:r>
            <a:r>
              <a:rPr lang="ko-KR" altLang="en-US" sz="2800" dirty="0" smtClean="0"/>
              <a:t>화면으로 감을 확인</a:t>
            </a:r>
            <a:endParaRPr lang="ko-KR" altLang="en-US" sz="2800" dirty="0"/>
          </a:p>
        </p:txBody>
      </p:sp>
      <p:pic>
        <p:nvPicPr>
          <p:cNvPr id="16386" name="Picture 2" descr="F:\===============================vue2일차~8일차 강의 내용 첨부===============\vue프로젝트용(부트스트랩게시판 강의용)\vuejsbbs\1.기본게시판 화면캡처본\16.글쓰기 버튼을 클릭시 Create화면으로 감을 확인할 수 있다.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143116"/>
            <a:ext cx="6678613" cy="29241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17.</a:t>
            </a:r>
            <a:r>
              <a:rPr lang="ko-KR" altLang="en-US" sz="2800" dirty="0" smtClean="0"/>
              <a:t>글쓰기의 초기화를 지정</a:t>
            </a:r>
            <a:endParaRPr lang="ko-KR" altLang="en-US" sz="2800" dirty="0"/>
          </a:p>
        </p:txBody>
      </p:sp>
      <p:pic>
        <p:nvPicPr>
          <p:cNvPr id="17410" name="Picture 2" descr="F:\===============================vue2일차~8일차 강의 내용 첨부===============\vue프로젝트용(부트스트랩게시판 강의용)\vuejsbbs\1.기본게시판 화면캡처본\17.글쓰기의 초기화를 지정한다.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428736"/>
            <a:ext cx="5357850" cy="5049711"/>
          </a:xfrm>
          <a:prstGeom prst="rect">
            <a:avLst/>
          </a:prstGeom>
          <a:noFill/>
        </p:spPr>
      </p:pic>
      <p:sp>
        <p:nvSpPr>
          <p:cNvPr id="4" name="오른쪽 화살표 3"/>
          <p:cNvSpPr/>
          <p:nvPr/>
        </p:nvSpPr>
        <p:spPr>
          <a:xfrm>
            <a:off x="4071934" y="5214950"/>
            <a:ext cx="285752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857752" y="5214950"/>
            <a:ext cx="2175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글쓰기의 초기화 작업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7" name="아래쪽 화살표 6"/>
          <p:cNvSpPr/>
          <p:nvPr/>
        </p:nvSpPr>
        <p:spPr>
          <a:xfrm rot="18346635">
            <a:off x="4571273" y="2856770"/>
            <a:ext cx="357190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3286124"/>
            <a:ext cx="5164570" cy="163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1.Vue create </a:t>
            </a:r>
            <a:r>
              <a:rPr lang="en-US" altLang="ko-KR" sz="2800" dirty="0" err="1" smtClean="0"/>
              <a:t>vuejsbbs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프로젝트생성</a:t>
            </a:r>
            <a:endParaRPr lang="ko-KR" altLang="en-US" sz="2800" dirty="0"/>
          </a:p>
        </p:txBody>
      </p:sp>
      <p:pic>
        <p:nvPicPr>
          <p:cNvPr id="1026" name="Picture 2" descr="F:\===============================vue2일차~8일차 강의 내용 첨부===============\vue프로젝트용(부트스트랩게시판 강의용)\vuejsbbs\1.기본게시판 화면캡처본\1.vue create vuejsbbs로 프로젝트생성(디폴트 선택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00174"/>
            <a:ext cx="8143932" cy="46544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18.</a:t>
            </a:r>
            <a:r>
              <a:rPr lang="ko-KR" altLang="en-US" sz="2800" dirty="0" err="1" smtClean="0"/>
              <a:t>글쓴</a:t>
            </a:r>
            <a:r>
              <a:rPr lang="ko-KR" altLang="en-US" sz="2800" dirty="0" smtClean="0"/>
              <a:t> 뒤 </a:t>
            </a:r>
            <a:r>
              <a:rPr lang="ko-KR" altLang="en-US" sz="2800" dirty="0" err="1" smtClean="0"/>
              <a:t>글목록</a:t>
            </a:r>
            <a:r>
              <a:rPr lang="ko-KR" altLang="en-US" sz="2800" dirty="0" smtClean="0"/>
              <a:t> 페이지로 이동</a:t>
            </a:r>
            <a:endParaRPr lang="ko-KR" altLang="en-US" sz="2800" dirty="0"/>
          </a:p>
        </p:txBody>
      </p:sp>
      <p:pic>
        <p:nvPicPr>
          <p:cNvPr id="18434" name="Picture 2" descr="F:\===============================vue2일차~8일차 강의 내용 첨부===============\vue프로젝트용(부트스트랩게시판 강의용)\vuejsbbs\1.기본게시판 화면캡처본\18.글쓴뒤 글목록페이지로 이동시킨다.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1" y="1785926"/>
            <a:ext cx="8358246" cy="3990975"/>
          </a:xfrm>
          <a:prstGeom prst="rect">
            <a:avLst/>
          </a:prstGeom>
          <a:noFill/>
        </p:spPr>
      </p:pic>
      <p:sp>
        <p:nvSpPr>
          <p:cNvPr id="4" name="오른쪽 화살표 3"/>
          <p:cNvSpPr/>
          <p:nvPr/>
        </p:nvSpPr>
        <p:spPr>
          <a:xfrm>
            <a:off x="4857752" y="2857496"/>
            <a:ext cx="357190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57818" y="2857496"/>
            <a:ext cx="3623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각 항목의 속성별로 입력한 값을 저장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19.</a:t>
            </a:r>
            <a:r>
              <a:rPr lang="ko-KR" altLang="en-US" sz="2800" dirty="0" smtClean="0"/>
              <a:t>글쓰기 전의 모습</a:t>
            </a:r>
            <a:endParaRPr lang="ko-KR" alt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714488"/>
            <a:ext cx="5572164" cy="3266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20.</a:t>
            </a:r>
            <a:r>
              <a:rPr lang="ko-KR" altLang="en-US" sz="2800" dirty="0" err="1" smtClean="0"/>
              <a:t>새글</a:t>
            </a:r>
            <a:r>
              <a:rPr lang="ko-KR" altLang="en-US" sz="2800" dirty="0" smtClean="0"/>
              <a:t> 입력</a:t>
            </a:r>
            <a:endParaRPr lang="ko-KR" alt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643050"/>
            <a:ext cx="5143536" cy="3086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21.</a:t>
            </a:r>
            <a:r>
              <a:rPr lang="ko-KR" altLang="en-US" sz="2800" dirty="0" err="1" smtClean="0"/>
              <a:t>새글이</a:t>
            </a:r>
            <a:r>
              <a:rPr lang="ko-KR" altLang="en-US" sz="2800" dirty="0" smtClean="0"/>
              <a:t> 입력됨을 확인가능</a:t>
            </a:r>
            <a:endParaRPr lang="ko-KR" altLang="en-US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500174"/>
            <a:ext cx="5715040" cy="365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22.Component</a:t>
            </a:r>
            <a:r>
              <a:rPr lang="ko-KR" altLang="en-US" sz="2800" dirty="0" smtClean="0"/>
              <a:t>에 </a:t>
            </a:r>
            <a:r>
              <a:rPr lang="en-US" altLang="ko-KR" sz="2800" dirty="0" smtClean="0"/>
              <a:t>Detail</a:t>
            </a:r>
            <a:r>
              <a:rPr lang="ko-KR" altLang="en-US" sz="2800" dirty="0" smtClean="0"/>
              <a:t>컴포넌트를 생성하고 저장</a:t>
            </a:r>
            <a:endParaRPr lang="ko-KR" alt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1" y="1428736"/>
            <a:ext cx="7572428" cy="4288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23.router</a:t>
            </a:r>
            <a:r>
              <a:rPr lang="ko-KR" altLang="en-US" sz="2800" dirty="0" smtClean="0"/>
              <a:t>의 </a:t>
            </a:r>
            <a:r>
              <a:rPr lang="en-US" altLang="ko-KR" sz="2800" dirty="0" smtClean="0"/>
              <a:t>index.js</a:t>
            </a:r>
            <a:r>
              <a:rPr lang="ko-KR" altLang="en-US" sz="2800" dirty="0" smtClean="0"/>
              <a:t>에서 </a:t>
            </a:r>
            <a:r>
              <a:rPr lang="en-US" altLang="ko-KR" sz="2800" dirty="0" smtClean="0"/>
              <a:t>Detail</a:t>
            </a:r>
            <a:r>
              <a:rPr lang="ko-KR" altLang="en-US" sz="2800" dirty="0" smtClean="0"/>
              <a:t>컴포넌트를 추가</a:t>
            </a:r>
            <a:endParaRPr lang="ko-KR" altLang="en-US" sz="2800" dirty="0"/>
          </a:p>
        </p:txBody>
      </p:sp>
      <p:pic>
        <p:nvPicPr>
          <p:cNvPr id="23554" name="Picture 2" descr="F:\===============================vue2일차~8일차 강의 내용 첨부===============\vue프로젝트용(부트스트랩게시판 강의용)\vuejsbbs\1.기본게시판 화면캡처본\23.router의 index.js에서 Detail컴포넌트를 추가시킨다.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500174"/>
            <a:ext cx="6143668" cy="4995552"/>
          </a:xfrm>
          <a:prstGeom prst="rect">
            <a:avLst/>
          </a:prstGeom>
          <a:noFill/>
        </p:spPr>
      </p:pic>
      <p:sp>
        <p:nvSpPr>
          <p:cNvPr id="4" name="오른쪽 화살표 3"/>
          <p:cNvSpPr/>
          <p:nvPr/>
        </p:nvSpPr>
        <p:spPr>
          <a:xfrm>
            <a:off x="4786314" y="5786454"/>
            <a:ext cx="357190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5572140"/>
            <a:ext cx="2571768" cy="934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24.</a:t>
            </a:r>
            <a:r>
              <a:rPr lang="ko-KR" altLang="en-US" sz="2800" dirty="0" err="1" smtClean="0"/>
              <a:t>웹상에서</a:t>
            </a:r>
            <a:r>
              <a:rPr lang="ko-KR" altLang="en-US" sz="2800" dirty="0" smtClean="0"/>
              <a:t> </a:t>
            </a:r>
            <a:r>
              <a:rPr lang="en-US" altLang="ko-KR" sz="2800" dirty="0" err="1" smtClean="0"/>
              <a:t>url</a:t>
            </a:r>
            <a:r>
              <a:rPr lang="ko-KR" altLang="en-US" sz="2800" dirty="0" smtClean="0"/>
              <a:t>로 </a:t>
            </a:r>
            <a:r>
              <a:rPr lang="ko-KR" altLang="en-US" sz="2800" dirty="0" err="1" smtClean="0"/>
              <a:t>요청시</a:t>
            </a:r>
            <a:r>
              <a:rPr lang="ko-KR" altLang="en-US" sz="2800" dirty="0" smtClean="0"/>
              <a:t> 페이지 나오는지 확인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(</a:t>
            </a:r>
            <a:r>
              <a:rPr lang="ko-KR" altLang="en-US" sz="2800" dirty="0" smtClean="0"/>
              <a:t>매개변수 </a:t>
            </a:r>
            <a:r>
              <a:rPr lang="en-US" altLang="ko-KR" sz="2800" dirty="0" smtClean="0"/>
              <a:t>1</a:t>
            </a:r>
            <a:r>
              <a:rPr lang="ko-KR" altLang="en-US" sz="2800" dirty="0" smtClean="0"/>
              <a:t>이상 입력하면 무조건 나옴을 확인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pic>
        <p:nvPicPr>
          <p:cNvPr id="24578" name="Picture 2" descr="F:\===============================vue2일차~8일차 강의 내용 첨부===============\vue프로젝트용(부트스트랩게시판 강의용)\vuejsbbs\1.기본게시판 화면캡처본\24.웹상에서 url로 요청시 페이지 나오는지 확인(매개변수 1이상 입력하면 무조건 나옴을 확인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214554"/>
            <a:ext cx="6249987" cy="2343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3857628"/>
            <a:ext cx="7072363" cy="2782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25.Read</a:t>
            </a:r>
            <a:r>
              <a:rPr lang="ko-KR" altLang="en-US" sz="2800" dirty="0" smtClean="0"/>
              <a:t>컴포넌트의 테이블에 클릭 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  </a:t>
            </a:r>
            <a:r>
              <a:rPr lang="ko-KR" altLang="en-US" sz="2800" dirty="0" err="1" smtClean="0"/>
              <a:t>글상세보기로</a:t>
            </a:r>
            <a:r>
              <a:rPr lang="ko-KR" altLang="en-US" sz="2800" dirty="0" smtClean="0"/>
              <a:t> 전환할 함수이벤트 연결</a:t>
            </a:r>
            <a:endParaRPr lang="ko-KR" altLang="en-US" sz="2800" dirty="0"/>
          </a:p>
        </p:txBody>
      </p:sp>
      <p:pic>
        <p:nvPicPr>
          <p:cNvPr id="25602" name="Picture 2" descr="F:\===============================vue2일차~8일차 강의 내용 첨부===============\vue프로젝트용(부트스트랩게시판 강의용)\vuejsbbs\1.기본게시판 화면캡처본\25.Read컴포넌트의 테이블에 클릭시 글상세보기에 갈 함수이벤트 연결시킨다.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1643050"/>
            <a:ext cx="6500858" cy="1714512"/>
          </a:xfrm>
          <a:prstGeom prst="rect">
            <a:avLst/>
          </a:prstGeom>
          <a:noFill/>
        </p:spPr>
      </p:pic>
      <p:sp>
        <p:nvSpPr>
          <p:cNvPr id="5" name="아래쪽 화살표 4"/>
          <p:cNvSpPr/>
          <p:nvPr/>
        </p:nvSpPr>
        <p:spPr>
          <a:xfrm>
            <a:off x="4286248" y="3429000"/>
            <a:ext cx="285752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500826" y="4500570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detail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함수를 작성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26.</a:t>
            </a:r>
            <a:r>
              <a:rPr lang="ko-KR" altLang="en-US" sz="2800" dirty="0" err="1" smtClean="0"/>
              <a:t>글목록의</a:t>
            </a:r>
            <a:r>
              <a:rPr lang="ko-KR" altLang="en-US" sz="2800" dirty="0" smtClean="0"/>
              <a:t> 항목을 클릭할 경우</a:t>
            </a:r>
            <a:endParaRPr lang="ko-KR" altLang="en-US" sz="2800" dirty="0"/>
          </a:p>
        </p:txBody>
      </p:sp>
      <p:pic>
        <p:nvPicPr>
          <p:cNvPr id="27650" name="Picture 2" descr="F:\===============================vue2일차~8일차 강의 내용 첨부===============\vue프로젝트용(부트스트랩게시판 강의용)\vuejsbbs\1.기본게시판 화면캡처본\27.글목록의 항목을 클릭할 경우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071678"/>
            <a:ext cx="5878513" cy="3467100"/>
          </a:xfrm>
          <a:prstGeom prst="rect">
            <a:avLst/>
          </a:prstGeom>
          <a:noFill/>
        </p:spPr>
      </p:pic>
      <p:sp>
        <p:nvSpPr>
          <p:cNvPr id="4" name="아래쪽 화살표 3"/>
          <p:cNvSpPr/>
          <p:nvPr/>
        </p:nvSpPr>
        <p:spPr>
          <a:xfrm rot="14984823">
            <a:off x="4500562" y="4214818"/>
            <a:ext cx="285752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786050" y="4286256"/>
            <a:ext cx="1542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rgbClr val="FF0000"/>
                </a:solidFill>
              </a:rPr>
              <a:t>클릭시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index</a:t>
            </a:r>
          </a:p>
          <a:p>
            <a:r>
              <a:rPr lang="ko-KR" altLang="en-US" sz="1600" b="1" dirty="0" smtClean="0">
                <a:solidFill>
                  <a:srgbClr val="FF0000"/>
                </a:solidFill>
              </a:rPr>
              <a:t>값이 넘어간다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.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28.</a:t>
            </a:r>
            <a:r>
              <a:rPr lang="ko-KR" altLang="en-US" sz="2800" dirty="0" err="1" smtClean="0"/>
              <a:t>글목록을</a:t>
            </a:r>
            <a:r>
              <a:rPr lang="ko-KR" altLang="en-US" sz="2800" dirty="0" smtClean="0"/>
              <a:t> 클릭할 경우 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2800" dirty="0" err="1" smtClean="0"/>
              <a:t>글상세보기가</a:t>
            </a:r>
            <a:r>
              <a:rPr lang="ko-KR" altLang="en-US" sz="2800" dirty="0" smtClean="0"/>
              <a:t> 출력됨을 확인</a:t>
            </a:r>
            <a:endParaRPr lang="ko-KR" altLang="en-US" sz="2800" dirty="0"/>
          </a:p>
        </p:txBody>
      </p:sp>
      <p:pic>
        <p:nvPicPr>
          <p:cNvPr id="28674" name="Picture 2" descr="F:\===============================vue2일차~8일차 강의 내용 첨부===============\vue프로젝트용(부트스트랩게시판 강의용)\vuejsbbs\1.기본게시판 화면캡처본\28.글목록을 클릭할 경우 글상세보기가 출력됨을 확인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214554"/>
            <a:ext cx="6897687" cy="2676525"/>
          </a:xfrm>
          <a:prstGeom prst="rect">
            <a:avLst/>
          </a:prstGeom>
          <a:noFill/>
        </p:spPr>
      </p:pic>
      <p:sp>
        <p:nvSpPr>
          <p:cNvPr id="4" name="아래쪽 화살표 3"/>
          <p:cNvSpPr/>
          <p:nvPr/>
        </p:nvSpPr>
        <p:spPr>
          <a:xfrm rot="6203127">
            <a:off x="4179865" y="2822551"/>
            <a:ext cx="357190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714876" y="2928934"/>
            <a:ext cx="3273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rgbClr val="FF0000"/>
                </a:solidFill>
              </a:rPr>
              <a:t>파라미터값이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넘어오는 것을 확인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2.vue create </a:t>
            </a:r>
            <a:r>
              <a:rPr lang="en-US" altLang="ko-KR" sz="2800" dirty="0" err="1" smtClean="0"/>
              <a:t>vuejsbbs</a:t>
            </a:r>
            <a:r>
              <a:rPr lang="en-US" altLang="ko-KR" sz="2800" dirty="0" smtClean="0"/>
              <a:t> </a:t>
            </a:r>
            <a:r>
              <a:rPr lang="ko-KR" altLang="en-US" sz="2800" dirty="0" err="1" smtClean="0"/>
              <a:t>만들때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Manual </a:t>
            </a:r>
            <a:r>
              <a:rPr lang="ko-KR" altLang="en-US" sz="2800" dirty="0" smtClean="0"/>
              <a:t>선택</a:t>
            </a:r>
            <a:endParaRPr lang="ko-KR" altLang="en-US" sz="2800" dirty="0"/>
          </a:p>
        </p:txBody>
      </p:sp>
      <p:pic>
        <p:nvPicPr>
          <p:cNvPr id="2050" name="Picture 2" descr="F:\===============================vue2일차~8일차 강의 내용 첨부===============\vue프로젝트용(부트스트랩게시판 강의용)\vuejsbbs\1.기본게시판 화면캡처본\2.vue create vuejsbbs 만들때 default를 선택하지 않으면 router 선택이 가능하게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857364"/>
            <a:ext cx="6678612" cy="3971925"/>
          </a:xfrm>
          <a:prstGeom prst="rect">
            <a:avLst/>
          </a:prstGeom>
          <a:noFill/>
        </p:spPr>
      </p:pic>
      <p:sp>
        <p:nvSpPr>
          <p:cNvPr id="4" name="오른쪽 화살표 3"/>
          <p:cNvSpPr/>
          <p:nvPr/>
        </p:nvSpPr>
        <p:spPr>
          <a:xfrm>
            <a:off x="2928926" y="4214818"/>
            <a:ext cx="285752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57554" y="4214818"/>
            <a:ext cx="36840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rgbClr val="FF0000"/>
                </a:solidFill>
              </a:rPr>
              <a:t>라우터를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구현할려면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반드시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체크할것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428736"/>
            <a:ext cx="8429683" cy="5070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28-1.</a:t>
            </a:r>
            <a:r>
              <a:rPr lang="ko-KR" altLang="en-US" sz="2800" dirty="0" err="1" smtClean="0"/>
              <a:t>파라미터값</a:t>
            </a:r>
            <a:r>
              <a:rPr lang="ko-KR" altLang="en-US" sz="2800" dirty="0" smtClean="0"/>
              <a:t> 전달부분확인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(</a:t>
            </a:r>
            <a:r>
              <a:rPr lang="en-US" altLang="ko-KR" sz="2800" dirty="0" err="1" smtClean="0"/>
              <a:t>this.$route.params</a:t>
            </a:r>
            <a:r>
              <a:rPr lang="ko-KR" altLang="en-US" sz="2800" dirty="0" err="1" smtClean="0"/>
              <a:t>확인할것</a:t>
            </a:r>
            <a:r>
              <a:rPr lang="ko-KR" altLang="en-US" sz="2800" dirty="0" smtClean="0"/>
              <a:t> 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오타조심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4" name="아래쪽 화살표 3"/>
          <p:cNvSpPr/>
          <p:nvPr/>
        </p:nvSpPr>
        <p:spPr>
          <a:xfrm rot="5017974">
            <a:off x="3657829" y="4737769"/>
            <a:ext cx="285752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57818" y="4429132"/>
            <a:ext cx="3611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rgbClr val="FF0000"/>
                </a:solidFill>
              </a:rPr>
              <a:t>전체데이터중에서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선택된 항목인덱스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15140" y="4786322"/>
            <a:ext cx="1785950" cy="1628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아래쪽 화살표 6"/>
          <p:cNvSpPr/>
          <p:nvPr/>
        </p:nvSpPr>
        <p:spPr>
          <a:xfrm rot="6578935">
            <a:off x="6250638" y="5207257"/>
            <a:ext cx="285752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00430" y="5214950"/>
            <a:ext cx="229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인덱스번호가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0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인 경우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29.</a:t>
            </a:r>
            <a:r>
              <a:rPr lang="ko-KR" altLang="en-US" sz="2800" dirty="0" smtClean="0"/>
              <a:t>데이터를 클릭 </a:t>
            </a:r>
            <a:r>
              <a:rPr lang="ko-KR" altLang="en-US" sz="2800" dirty="0" err="1" smtClean="0"/>
              <a:t>하기전</a:t>
            </a:r>
            <a:r>
              <a:rPr lang="ko-KR" altLang="en-US" sz="2800" dirty="0" smtClean="0"/>
              <a:t> 콘솔화면</a:t>
            </a:r>
            <a:endParaRPr lang="ko-KR" altLang="en-US" sz="2800" dirty="0"/>
          </a:p>
        </p:txBody>
      </p:sp>
      <p:pic>
        <p:nvPicPr>
          <p:cNvPr id="30722" name="Picture 2" descr="F:\===============================vue2일차~8일차 강의 내용 첨부===============\vue프로젝트용(부트스트랩게시판 강의용)\vuejsbbs\1.기본게시판 화면캡처본\29.데이터를 클릭하기전 콘솔화면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214554"/>
            <a:ext cx="8143932" cy="3581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30.Detail </a:t>
            </a:r>
            <a:r>
              <a:rPr lang="ko-KR" altLang="en-US" sz="2800" dirty="0" smtClean="0"/>
              <a:t>컴포넌트 최종확인</a:t>
            </a:r>
            <a:endParaRPr lang="ko-KR" altLang="en-US" sz="2800" dirty="0"/>
          </a:p>
        </p:txBody>
      </p:sp>
      <p:pic>
        <p:nvPicPr>
          <p:cNvPr id="32770" name="Picture 2" descr="F:\===============================vue2일차~8일차 강의 내용 첨부===============\vue프로젝트용(부트스트랩게시판 강의용)\vuejsbbs\1.기본게시판 화면캡처본\31.Detail 컴포넌트 최종확인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571612"/>
            <a:ext cx="7358114" cy="51435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31.</a:t>
            </a:r>
            <a:r>
              <a:rPr lang="ko-KR" altLang="en-US" sz="2800" dirty="0" err="1" smtClean="0"/>
              <a:t>첫번째</a:t>
            </a:r>
            <a:r>
              <a:rPr lang="ko-KR" altLang="en-US" sz="2800" dirty="0" smtClean="0"/>
              <a:t> 항목을 클릭한 후 상세보기 체크확인</a:t>
            </a:r>
            <a:endParaRPr lang="ko-KR" altLang="en-US" sz="2800" dirty="0"/>
          </a:p>
        </p:txBody>
      </p:sp>
      <p:pic>
        <p:nvPicPr>
          <p:cNvPr id="31746" name="Picture 2" descr="F:\===============================vue2일차~8일차 강의 내용 첨부===============\vue프로젝트용(부트스트랩게시판 강의용)\vuejsbbs\1.기본게시판 화면캡처본\30.첫번째 항목을 클릭한후 상세보기 체크확인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928802"/>
            <a:ext cx="6735763" cy="3419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32.Detail</a:t>
            </a:r>
            <a:r>
              <a:rPr lang="ko-KR" altLang="en-US" sz="2800" dirty="0" smtClean="0"/>
              <a:t>컴포넌트에 추가</a:t>
            </a:r>
            <a:r>
              <a:rPr lang="en-US" altLang="ko-KR" sz="2800" dirty="0" smtClean="0"/>
              <a:t>,</a:t>
            </a:r>
            <a:r>
              <a:rPr lang="ko-KR" altLang="en-US" sz="2800" dirty="0" smtClean="0"/>
              <a:t>삭제버튼을 추가</a:t>
            </a:r>
            <a:endParaRPr lang="ko-KR" altLang="en-US" sz="2800" dirty="0"/>
          </a:p>
        </p:txBody>
      </p:sp>
      <p:pic>
        <p:nvPicPr>
          <p:cNvPr id="33794" name="Picture 2" descr="F:\===============================vue2일차~8일차 강의 내용 첨부===============\vue프로젝트용(부트스트랩게시판 강의용)\vuejsbbs\1.기본게시판 화면캡처본\32.Detail컴포넌트에 추가,삭제버튼을 추가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071678"/>
            <a:ext cx="6897688" cy="26955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33.Detail</a:t>
            </a:r>
            <a:r>
              <a:rPr lang="ko-KR" altLang="en-US" sz="2800" dirty="0" smtClean="0"/>
              <a:t>컴포넌트에 </a:t>
            </a:r>
            <a:r>
              <a:rPr lang="en-US" altLang="ko-KR" sz="2800" dirty="0" err="1" smtClean="0"/>
              <a:t>deleteData</a:t>
            </a:r>
            <a:r>
              <a:rPr lang="ko-KR" altLang="en-US" sz="2800" dirty="0" smtClean="0"/>
              <a:t>함수를 추가</a:t>
            </a:r>
            <a:endParaRPr lang="ko-KR" altLang="en-US" sz="2800" dirty="0"/>
          </a:p>
        </p:txBody>
      </p:sp>
      <p:pic>
        <p:nvPicPr>
          <p:cNvPr id="34818" name="Picture 2" descr="F:\===============================vue2일차~8일차 강의 내용 첨부===============\vue프로젝트용(부트스트랩게시판 강의용)\vuejsbbs\1.기본게시판 화면캡처본\33.Detail컴포넌트에 deleteData함수를 추가한다.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00174"/>
            <a:ext cx="7715304" cy="497363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34.</a:t>
            </a:r>
            <a:r>
              <a:rPr lang="ko-KR" altLang="en-US" sz="2800" dirty="0" smtClean="0"/>
              <a:t>홍길동을 선택하고 </a:t>
            </a:r>
            <a:r>
              <a:rPr lang="ko-KR" altLang="en-US" sz="2800" dirty="0" err="1" smtClean="0"/>
              <a:t>삭제했을때의</a:t>
            </a:r>
            <a:r>
              <a:rPr lang="ko-KR" altLang="en-US" sz="2800" dirty="0" smtClean="0"/>
              <a:t> 화면결과</a:t>
            </a:r>
            <a:endParaRPr lang="ko-KR" altLang="en-US" sz="2800" dirty="0"/>
          </a:p>
        </p:txBody>
      </p:sp>
      <p:pic>
        <p:nvPicPr>
          <p:cNvPr id="35842" name="Picture 2" descr="F:\===============================vue2일차~8일차 강의 내용 첨부===============\vue프로젝트용(부트스트랩게시판 강의용)\vuejsbbs\1.기본게시판 화면캡처본\34.홍길동을 선택하고 삭제했을때의 화면결과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2071678"/>
            <a:ext cx="3381375" cy="2857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35.</a:t>
            </a:r>
            <a:r>
              <a:rPr lang="ko-KR" altLang="en-US" sz="2800" dirty="0" smtClean="0"/>
              <a:t>선택된 홍길동 데이터가 삭제됨을 확인</a:t>
            </a:r>
            <a:endParaRPr lang="ko-KR" altLang="en-US" sz="2800" dirty="0"/>
          </a:p>
        </p:txBody>
      </p:sp>
      <p:pic>
        <p:nvPicPr>
          <p:cNvPr id="36866" name="Picture 2" descr="F:\===============================vue2일차~8일차 강의 내용 첨부===============\vue프로젝트용(부트스트랩게시판 강의용)\vuejsbbs\1.기본게시판 화면캡처본\35.선택된 홍길동 데이터가 삭제됨을 확인할 수가 있다.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2214554"/>
            <a:ext cx="3648075" cy="2914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100" dirty="0" smtClean="0"/>
              <a:t>36.router</a:t>
            </a:r>
            <a:r>
              <a:rPr lang="ko-KR" altLang="en-US" sz="3100" dirty="0" smtClean="0"/>
              <a:t>의 </a:t>
            </a:r>
            <a:r>
              <a:rPr lang="en-US" altLang="ko-KR" sz="3100" dirty="0" smtClean="0"/>
              <a:t>index.js</a:t>
            </a:r>
            <a:r>
              <a:rPr lang="ko-KR" altLang="en-US" sz="3100" dirty="0" smtClean="0"/>
              <a:t>에 </a:t>
            </a:r>
            <a:r>
              <a:rPr lang="en-US" altLang="ko-KR" sz="3100" dirty="0" smtClean="0"/>
              <a:t>create</a:t>
            </a:r>
            <a:r>
              <a:rPr lang="ko-KR" altLang="en-US" sz="3100" dirty="0" smtClean="0"/>
              <a:t>컴포넌트의 </a:t>
            </a:r>
            <a:r>
              <a:rPr lang="ko-KR" altLang="en-US" sz="3100" dirty="0" smtClean="0"/>
              <a:t>동적매개변수를 새로 추가한다</a:t>
            </a:r>
            <a:r>
              <a:rPr lang="en-US" altLang="ko-KR" sz="3100" dirty="0" smtClean="0"/>
              <a:t>.(</a:t>
            </a:r>
            <a:r>
              <a:rPr lang="ko-KR" altLang="en-US" sz="3100" dirty="0" err="1" smtClean="0">
                <a:solidFill>
                  <a:srgbClr val="FF0000"/>
                </a:solidFill>
              </a:rPr>
              <a:t>입력폼과</a:t>
            </a:r>
            <a:r>
              <a:rPr lang="ko-KR" altLang="en-US" sz="3100" dirty="0" smtClean="0">
                <a:solidFill>
                  <a:srgbClr val="FF0000"/>
                </a:solidFill>
              </a:rPr>
              <a:t> </a:t>
            </a:r>
            <a:r>
              <a:rPr lang="ko-KR" altLang="en-US" sz="3100" dirty="0" err="1" smtClean="0">
                <a:solidFill>
                  <a:srgbClr val="FF0000"/>
                </a:solidFill>
              </a:rPr>
              <a:t>수정폼을</a:t>
            </a:r>
            <a:r>
              <a:rPr lang="ko-KR" altLang="en-US" sz="3100" dirty="0" smtClean="0">
                <a:solidFill>
                  <a:srgbClr val="FF0000"/>
                </a:solidFill>
              </a:rPr>
              <a:t> 구분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7890" name="Picture 2" descr="F:\===============================vue2일차~8일차 강의 내용 첨부===============\vue프로젝트용(부트스트랩게시판 강의용)\vuejsbbs\1.기본게시판 화면캡처본\36.router의 index.js에 cretae컴포넌트의 동적매개변수를 새로 추가한다.(입력폼과 수정폼을 구분하기위해서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785926"/>
            <a:ext cx="6135687" cy="4619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37.updateData</a:t>
            </a:r>
            <a:r>
              <a:rPr lang="ko-KR" altLang="en-US" sz="2800" dirty="0" smtClean="0"/>
              <a:t>함수의 내용을 </a:t>
            </a:r>
            <a:r>
              <a:rPr lang="en-US" altLang="ko-KR" sz="2800" dirty="0" smtClean="0"/>
              <a:t>Detail</a:t>
            </a:r>
            <a:r>
              <a:rPr lang="ko-KR" altLang="en-US" sz="2800" dirty="0" smtClean="0"/>
              <a:t>컴포넌트의 함수에서 복사하고 나서 이름만 </a:t>
            </a:r>
            <a:r>
              <a:rPr lang="en-US" altLang="ko-KR" sz="2800" dirty="0" smtClean="0"/>
              <a:t>Create</a:t>
            </a:r>
            <a:r>
              <a:rPr lang="ko-KR" altLang="en-US" sz="2800" dirty="0" smtClean="0"/>
              <a:t>로 변경</a:t>
            </a:r>
            <a:endParaRPr lang="ko-KR" altLang="en-US" sz="2800" dirty="0"/>
          </a:p>
        </p:txBody>
      </p:sp>
      <p:pic>
        <p:nvPicPr>
          <p:cNvPr id="38914" name="Picture 2" descr="F:\===============================vue2일차~8일차 강의 내용 첨부===============\vue프로젝트용(부트스트랩게시판 강의용)\vuejsbbs\1.기본게시판 화면캡처본\37.updateData함수의 내용을 Detail컴포넌트의 함수에서 복사하고 나서 이름만 Create로 변경을 한다.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785926"/>
            <a:ext cx="8501122" cy="4730619"/>
          </a:xfrm>
          <a:prstGeom prst="rect">
            <a:avLst/>
          </a:prstGeom>
          <a:noFill/>
        </p:spPr>
      </p:pic>
      <p:sp>
        <p:nvSpPr>
          <p:cNvPr id="4" name="아래쪽 화살표 3"/>
          <p:cNvSpPr/>
          <p:nvPr/>
        </p:nvSpPr>
        <p:spPr>
          <a:xfrm rot="18261798">
            <a:off x="4341957" y="4770593"/>
            <a:ext cx="285752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786314" y="5000636"/>
            <a:ext cx="36933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rgbClr val="FF0000"/>
                </a:solidFill>
              </a:rPr>
              <a:t>수정폼을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따로 만드는 것이 아니라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r>
              <a:rPr lang="ko-KR" altLang="en-US" sz="1600" b="1" dirty="0" smtClean="0">
                <a:solidFill>
                  <a:srgbClr val="FF0000"/>
                </a:solidFill>
              </a:rPr>
              <a:t>기존의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Create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컴포넌트에서 함께 처리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r>
              <a:rPr lang="ko-KR" altLang="en-US" sz="1600" b="1" dirty="0" smtClean="0">
                <a:solidFill>
                  <a:srgbClr val="FF0000"/>
                </a:solidFill>
              </a:rPr>
              <a:t>하는 경우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2.vue create </a:t>
            </a:r>
            <a:r>
              <a:rPr lang="en-US" altLang="ko-KR" sz="2800" dirty="0" err="1" smtClean="0"/>
              <a:t>vuejsbbs</a:t>
            </a:r>
            <a:r>
              <a:rPr lang="en-US" altLang="ko-KR" sz="2800" dirty="0" smtClean="0"/>
              <a:t> </a:t>
            </a:r>
            <a:r>
              <a:rPr lang="ko-KR" altLang="en-US" sz="2800" dirty="0" err="1" smtClean="0"/>
              <a:t>만들때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Manual </a:t>
            </a:r>
            <a:r>
              <a:rPr lang="ko-KR" altLang="en-US" sz="2800" dirty="0" smtClean="0"/>
              <a:t>선택</a:t>
            </a:r>
            <a:r>
              <a:rPr lang="en-US" altLang="ko-KR" sz="2800" dirty="0" smtClean="0"/>
              <a:t>(2)</a:t>
            </a:r>
            <a:endParaRPr lang="ko-KR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0513" y="2100263"/>
            <a:ext cx="8562975" cy="3686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38.index </a:t>
            </a:r>
            <a:r>
              <a:rPr lang="ko-KR" altLang="en-US" sz="2800" dirty="0" smtClean="0"/>
              <a:t>오류가 발생하면 앞에 </a:t>
            </a:r>
            <a:r>
              <a:rPr lang="en-US" altLang="ko-KR" sz="2800" dirty="0" smtClean="0"/>
              <a:t>this</a:t>
            </a:r>
            <a:r>
              <a:rPr lang="ko-KR" altLang="en-US" sz="2800" dirty="0" smtClean="0"/>
              <a:t>를 붙여주면 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2800" dirty="0" smtClean="0"/>
              <a:t>해결된다</a:t>
            </a:r>
            <a:r>
              <a:rPr lang="en-US" altLang="ko-KR" sz="2800" dirty="0" smtClean="0"/>
              <a:t>. </a:t>
            </a:r>
            <a:r>
              <a:rPr lang="en-US" altLang="ko-KR" sz="2800" dirty="0" err="1" smtClean="0"/>
              <a:t>this.index</a:t>
            </a:r>
            <a:endParaRPr lang="ko-KR" altLang="en-US" sz="2800" dirty="0"/>
          </a:p>
        </p:txBody>
      </p:sp>
      <p:pic>
        <p:nvPicPr>
          <p:cNvPr id="39938" name="Picture 2" descr="F:\===============================vue2일차~8일차 강의 내용 첨부===============\vue프로젝트용(부트스트랩게시판 강의용)\vuejsbbs\1.기본게시판 화면캡처본\38.index 오류가 발생하면 앞에 this를 붙여주면 해결된다. this.index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285992"/>
            <a:ext cx="8429684" cy="3143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01080" cy="1143000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39.</a:t>
            </a:r>
            <a:r>
              <a:rPr lang="ko-KR" altLang="en-US" sz="2800" dirty="0" smtClean="0"/>
              <a:t>단점 글쓰기 버튼을 클릭하면 이젠 글쓰기 폼이 나오지를 않는다 </a:t>
            </a:r>
            <a:r>
              <a:rPr lang="en-US" altLang="ko-KR" sz="2800" dirty="0" smtClean="0"/>
              <a:t>(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매개변수를 전달하지 못하기 때문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pic>
        <p:nvPicPr>
          <p:cNvPr id="40962" name="Picture 2" descr="F:\===============================vue2일차~8일차 강의 내용 첨부===============\vue프로젝트용(부트스트랩게시판 강의용)\vuejsbbs\1.기본게시판 화면캡처본\39.단점 글쓰기 버튼을 클릭하면 이젠 글쓰기 폼이 나오지를 않는다 왜 매개변수를 전달하지 못하기때문이다.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2071678"/>
            <a:ext cx="5133975" cy="3038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7158" y="274638"/>
            <a:ext cx="8679338" cy="1154098"/>
          </a:xfrm>
        </p:spPr>
        <p:txBody>
          <a:bodyPr>
            <a:noAutofit/>
          </a:bodyPr>
          <a:lstStyle/>
          <a:p>
            <a:r>
              <a:rPr lang="en-US" altLang="ko-KR" sz="2800" b="1" dirty="0" smtClean="0">
                <a:solidFill>
                  <a:srgbClr val="FF0000"/>
                </a:solidFill>
              </a:rPr>
              <a:t>40.router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의 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index.js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에서의 글쓰기폼 매개변수설정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endParaRPr lang="ko-KR" altLang="en-US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857364"/>
            <a:ext cx="7500990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85860"/>
            <a:ext cx="10382272" cy="4169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43956" cy="1143000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41.create</a:t>
            </a:r>
            <a:r>
              <a:rPr lang="ko-KR" altLang="en-US" sz="2800" dirty="0" smtClean="0"/>
              <a:t>컴포넌트에 수정과 글쓰기에 대한 함수연결</a:t>
            </a:r>
            <a:endParaRPr lang="ko-KR" altLang="en-US" sz="2800" dirty="0"/>
          </a:p>
        </p:txBody>
      </p:sp>
      <p:sp>
        <p:nvSpPr>
          <p:cNvPr id="4" name="아래쪽 화살표 3"/>
          <p:cNvSpPr/>
          <p:nvPr/>
        </p:nvSpPr>
        <p:spPr>
          <a:xfrm rot="18477510">
            <a:off x="6521331" y="4835255"/>
            <a:ext cx="285752" cy="6025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7950" y="5500702"/>
            <a:ext cx="23807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rgbClr val="FF0000"/>
                </a:solidFill>
              </a:rPr>
              <a:t>삼항연산자를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통한 함수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r>
              <a:rPr lang="ko-KR" altLang="en-US" sz="1600" b="1" dirty="0" smtClean="0">
                <a:solidFill>
                  <a:srgbClr val="FF0000"/>
                </a:solidFill>
              </a:rPr>
              <a:t>연결은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함수명뒤에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()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을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r>
              <a:rPr lang="ko-KR" altLang="en-US" sz="1600" b="1" dirty="0" smtClean="0">
                <a:solidFill>
                  <a:srgbClr val="FF0000"/>
                </a:solidFill>
              </a:rPr>
              <a:t>생략하면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안된다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.(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주의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42.</a:t>
            </a:r>
            <a:r>
              <a:rPr lang="ko-KR" altLang="en-US" sz="2800" dirty="0" err="1" smtClean="0"/>
              <a:t>글상세보기에서</a:t>
            </a:r>
            <a:r>
              <a:rPr lang="ko-KR" altLang="en-US" sz="2800" dirty="0" smtClean="0"/>
              <a:t> 매개변수를 </a:t>
            </a:r>
            <a:r>
              <a:rPr lang="ko-KR" altLang="en-US" sz="2800" dirty="0" err="1" smtClean="0"/>
              <a:t>받을경우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 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수정폼에</a:t>
            </a:r>
            <a:r>
              <a:rPr lang="ko-KR" altLang="en-US" sz="2800" dirty="0" smtClean="0"/>
              <a:t> 대한 정보를 출력하게 수정</a:t>
            </a:r>
            <a:endParaRPr lang="ko-KR" altLang="en-US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00174"/>
            <a:ext cx="9844103" cy="5061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43.</a:t>
            </a:r>
            <a:r>
              <a:rPr lang="ko-KR" altLang="en-US" sz="2800" dirty="0" smtClean="0"/>
              <a:t>최종 수정함수의 내용을 </a:t>
            </a:r>
            <a:r>
              <a:rPr lang="ko-KR" altLang="en-US" sz="2800" dirty="0" err="1" smtClean="0"/>
              <a:t>기술한뒤</a:t>
            </a:r>
            <a:r>
              <a:rPr lang="ko-KR" altLang="en-US" sz="2800" dirty="0" smtClean="0"/>
              <a:t> 결과를 확인</a:t>
            </a:r>
            <a:endParaRPr lang="ko-KR" altLang="en-US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500174"/>
            <a:ext cx="8572560" cy="4884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44.</a:t>
            </a:r>
            <a:r>
              <a:rPr lang="ko-KR" altLang="en-US" sz="2800" dirty="0" smtClean="0"/>
              <a:t>홍길동을 선택한 경우의 수정</a:t>
            </a:r>
            <a:endParaRPr lang="ko-KR" altLang="en-US" sz="2800" dirty="0"/>
          </a:p>
        </p:txBody>
      </p:sp>
      <p:pic>
        <p:nvPicPr>
          <p:cNvPr id="46082" name="Picture 2" descr="F:\===============================vue2일차~8일차 강의 내용 첨부===============\vue프로젝트용(부트스트랩게시판 강의용)\vuejsbbs\1.기본게시판 화면캡처본\44.홍길동을 선택한 경우의 수정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2285992"/>
            <a:ext cx="4572000" cy="2409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45.</a:t>
            </a:r>
            <a:r>
              <a:rPr lang="ko-KR" altLang="en-US" sz="2800" dirty="0" smtClean="0"/>
              <a:t>홍길동의 내용을 </a:t>
            </a:r>
            <a:r>
              <a:rPr lang="ko-KR" altLang="en-US" sz="2800" dirty="0" err="1" smtClean="0"/>
              <a:t>수정한뒤</a:t>
            </a:r>
            <a:r>
              <a:rPr lang="ko-KR" altLang="en-US" sz="2800" dirty="0" smtClean="0"/>
              <a:t> 수정버튼을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2800" dirty="0" smtClean="0"/>
              <a:t> 클릭한 경우</a:t>
            </a:r>
            <a:endParaRPr lang="ko-KR" altLang="en-US" sz="2800" dirty="0"/>
          </a:p>
        </p:txBody>
      </p:sp>
      <p:pic>
        <p:nvPicPr>
          <p:cNvPr id="47106" name="Picture 2" descr="F:\===============================vue2일차~8일차 강의 내용 첨부===============\vue프로젝트용(부트스트랩게시판 강의용)\vuejsbbs\1.기본게시판 화면캡처본\45.홍길동의 내용을 수정한뒤 수정버튼을 클릭한 경우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143116"/>
            <a:ext cx="4238625" cy="2905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46.</a:t>
            </a:r>
            <a:r>
              <a:rPr lang="ko-KR" altLang="en-US" sz="2800" dirty="0" smtClean="0"/>
              <a:t>데이터 수정에 성공</a:t>
            </a:r>
            <a:endParaRPr lang="ko-KR" altLang="en-US" sz="2800" dirty="0"/>
          </a:p>
        </p:txBody>
      </p:sp>
      <p:pic>
        <p:nvPicPr>
          <p:cNvPr id="48130" name="Picture 2" descr="F:\===============================vue2일차~8일차 강의 내용 첨부===============\vue프로젝트용(부트스트랩게시판 강의용)\vuejsbbs\1.기본게시판 화면캡처본\46.수정에 성공함을 알 수 있다.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2143116"/>
            <a:ext cx="3438525" cy="2190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3.data</a:t>
            </a:r>
            <a:r>
              <a:rPr lang="ko-KR" altLang="en-US" sz="2800" dirty="0" smtClean="0"/>
              <a:t>의 </a:t>
            </a:r>
            <a:r>
              <a:rPr lang="en-US" altLang="ko-KR" sz="2800" dirty="0" smtClean="0"/>
              <a:t>index.js</a:t>
            </a:r>
            <a:r>
              <a:rPr lang="ko-KR" altLang="en-US" sz="2800" dirty="0" smtClean="0"/>
              <a:t>에 데이터 저장할 값을 저장</a:t>
            </a:r>
            <a:endParaRPr lang="ko-KR" altLang="en-US" sz="2800" dirty="0"/>
          </a:p>
        </p:txBody>
      </p:sp>
      <p:pic>
        <p:nvPicPr>
          <p:cNvPr id="3074" name="Picture 2" descr="F:\===============================vue2일차~8일차 강의 내용 첨부===============\vue프로젝트용(부트스트랩게시판 강의용)\vuejsbbs\1.기본게시판 화면캡처본\3.data의 index.js에 데이터 저장할 값을 저장시킨다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500174"/>
            <a:ext cx="4714908" cy="4862081"/>
          </a:xfrm>
          <a:prstGeom prst="rect">
            <a:avLst/>
          </a:prstGeom>
          <a:noFill/>
        </p:spPr>
      </p:pic>
      <p:sp>
        <p:nvSpPr>
          <p:cNvPr id="4" name="오른쪽 화살표 3"/>
          <p:cNvSpPr/>
          <p:nvPr/>
        </p:nvSpPr>
        <p:spPr>
          <a:xfrm>
            <a:off x="5857884" y="3357562"/>
            <a:ext cx="357190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286512" y="2928934"/>
            <a:ext cx="20601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내부에서 처리하는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r>
              <a:rPr lang="ko-KR" altLang="en-US" sz="1600" b="1" dirty="0" smtClean="0">
                <a:solidFill>
                  <a:srgbClr val="FF0000"/>
                </a:solidFill>
              </a:rPr>
              <a:t>데이터를 저장하기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r>
              <a:rPr lang="ko-KR" altLang="en-US" sz="1600" b="1" dirty="0" smtClean="0">
                <a:solidFill>
                  <a:srgbClr val="FF0000"/>
                </a:solidFill>
              </a:rPr>
              <a:t>위해 필요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r>
              <a:rPr lang="ko-KR" altLang="en-US" sz="1600" b="1" dirty="0" smtClean="0">
                <a:solidFill>
                  <a:srgbClr val="FF0000"/>
                </a:solidFill>
              </a:rPr>
              <a:t>외부는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axios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를 이용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r>
              <a:rPr lang="ko-KR" altLang="en-US" sz="1600" b="1" dirty="0" smtClean="0">
                <a:solidFill>
                  <a:srgbClr val="FF0000"/>
                </a:solidFill>
              </a:rPr>
              <a:t>해서 불러온다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.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4.Read </a:t>
            </a:r>
            <a:r>
              <a:rPr lang="ko-KR" altLang="en-US" sz="2800" dirty="0" smtClean="0"/>
              <a:t>컴포넌트 작성</a:t>
            </a:r>
            <a:r>
              <a:rPr lang="en-US" altLang="ko-KR" sz="2800" dirty="0" smtClean="0"/>
              <a:t>(</a:t>
            </a:r>
            <a:r>
              <a:rPr lang="ko-KR" altLang="en-US" sz="2800" dirty="0" err="1" smtClean="0"/>
              <a:t>글목록</a:t>
            </a:r>
            <a:r>
              <a:rPr lang="ko-KR" altLang="en-US" sz="2800" dirty="0" smtClean="0"/>
              <a:t> 보기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pic>
        <p:nvPicPr>
          <p:cNvPr id="4098" name="Picture 2" descr="F:\===============================vue2일차~8일차 강의 내용 첨부===============\vue프로젝트용(부트스트랩게시판 강의용)\vuejsbbs\1.기본게시판 화면캡처본\4.Read컴포넌트 작성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571612"/>
            <a:ext cx="6097588" cy="47910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1143000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5.router</a:t>
            </a:r>
            <a:r>
              <a:rPr lang="ko-KR" altLang="en-US" sz="2800" dirty="0" smtClean="0"/>
              <a:t>의 </a:t>
            </a:r>
            <a:r>
              <a:rPr lang="en-US" altLang="ko-KR" sz="2800" dirty="0" smtClean="0"/>
              <a:t>index.js</a:t>
            </a:r>
            <a:r>
              <a:rPr lang="ko-KR" altLang="en-US" sz="2800" dirty="0" smtClean="0"/>
              <a:t>에 </a:t>
            </a:r>
            <a:r>
              <a:rPr lang="en-US" altLang="ko-KR" sz="2800" dirty="0" smtClean="0"/>
              <a:t>Read</a:t>
            </a:r>
            <a:r>
              <a:rPr lang="ko-KR" altLang="en-US" sz="2800" dirty="0" smtClean="0"/>
              <a:t>컴포넌트를 추가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경로지정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pic>
        <p:nvPicPr>
          <p:cNvPr id="5122" name="Picture 2" descr="F:\===============================vue2일차~8일차 강의 내용 첨부===============\vue프로젝트용(부트스트랩게시판 강의용)\vuejsbbs\1.기본게시판 화면캡처본\5.router의 index.js에 Read컴포넌트를 추가시킨다.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571612"/>
            <a:ext cx="8215370" cy="4763496"/>
          </a:xfrm>
          <a:prstGeom prst="rect">
            <a:avLst/>
          </a:prstGeom>
          <a:noFill/>
        </p:spPr>
      </p:pic>
      <p:sp>
        <p:nvSpPr>
          <p:cNvPr id="4" name="오른쪽 화살표 3"/>
          <p:cNvSpPr/>
          <p:nvPr/>
        </p:nvSpPr>
        <p:spPr>
          <a:xfrm>
            <a:off x="7358082" y="4643446"/>
            <a:ext cx="285752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656092" y="4357694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rgbClr val="FF0000"/>
                </a:solidFill>
              </a:rPr>
              <a:t>글목록보기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r>
              <a:rPr lang="ko-KR" altLang="en-US" sz="1600" b="1" dirty="0" err="1" smtClean="0">
                <a:solidFill>
                  <a:srgbClr val="FF0000"/>
                </a:solidFill>
              </a:rPr>
              <a:t>를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메인페이지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r>
              <a:rPr lang="ko-KR" altLang="en-US" sz="1600" b="1" dirty="0" err="1" smtClean="0">
                <a:solidFill>
                  <a:srgbClr val="FF0000"/>
                </a:solidFill>
              </a:rPr>
              <a:t>로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설정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6.Read </a:t>
            </a:r>
            <a:r>
              <a:rPr lang="ko-KR" altLang="en-US" sz="2800" dirty="0" smtClean="0"/>
              <a:t>문자열 화면에 출력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서버 가동시킨 결과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pic>
        <p:nvPicPr>
          <p:cNvPr id="6146" name="Picture 2" descr="F:\===============================vue2일차~8일차 강의 내용 첨부===============\vue프로젝트용(부트스트랩게시판 강의용)\vuejsbbs\1.기본게시판 화면캡처본\6.Read 문자열 화면에 출력(서버 가동시킨 결과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000240"/>
            <a:ext cx="7143800" cy="3676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7.about</a:t>
            </a:r>
            <a:r>
              <a:rPr lang="ko-KR" altLang="en-US" sz="2800" dirty="0" smtClean="0"/>
              <a:t>페이지 링크 걸기</a:t>
            </a:r>
            <a:endParaRPr lang="ko-KR" altLang="en-US" sz="2800" dirty="0"/>
          </a:p>
        </p:txBody>
      </p:sp>
      <p:pic>
        <p:nvPicPr>
          <p:cNvPr id="7170" name="Picture 2" descr="F:\===============================vue2일차~8일차 강의 내용 첨부===============\vue프로젝트용(부트스트랩게시판 강의용)\vuejsbbs\1.기본게시판 화면캡처본\7.about페이지 링크 걸기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928802"/>
            <a:ext cx="7500990" cy="31011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</TotalTime>
  <Words>409</Words>
  <Application>Microsoft Office PowerPoint</Application>
  <PresentationFormat>화면 슬라이드 쇼(4:3)</PresentationFormat>
  <Paragraphs>73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1" baseType="lpstr">
      <vt:lpstr>맑은 고딕</vt:lpstr>
      <vt:lpstr>Arial</vt:lpstr>
      <vt:lpstr>Office 테마</vt:lpstr>
      <vt:lpstr>Vue.js로 작성한 간단한 게시판 작성하기</vt:lpstr>
      <vt:lpstr>1.Vue create vuejsbbs 프로젝트생성</vt:lpstr>
      <vt:lpstr>2.vue create vuejsbbs 만들때 Manual 선택</vt:lpstr>
      <vt:lpstr>2.vue create vuejsbbs 만들때 Manual 선택(2)</vt:lpstr>
      <vt:lpstr>3.data의 index.js에 데이터 저장할 값을 저장</vt:lpstr>
      <vt:lpstr>4.Read 컴포넌트 작성(글목록 보기)</vt:lpstr>
      <vt:lpstr>5.router의 index.js에 Read컴포넌트를 추가(경로지정)</vt:lpstr>
      <vt:lpstr>6.Read 문자열 화면에 출력(서버 가동시킨 결과)</vt:lpstr>
      <vt:lpstr>7.about페이지 링크 걸기</vt:lpstr>
      <vt:lpstr>8.Read 컴포넌트 출력(1)</vt:lpstr>
      <vt:lpstr>9.Read 컴포넌트 출력(2)</vt:lpstr>
      <vt:lpstr>10.서버의 결과(글 출력하기)</vt:lpstr>
      <vt:lpstr>11.router의 index.js에 create컴포넌트를 추가,  경로를 지정</vt:lpstr>
      <vt:lpstr>12.create를 url에 입력하면 create문자열 출력</vt:lpstr>
      <vt:lpstr>13.Read컴포넌트에 글쓰기버튼을 추가,router로 연결</vt:lpstr>
      <vt:lpstr>14.글쓰기버튼에 해당하는 라우터 연결2</vt:lpstr>
      <vt:lpstr>15.버튼을 클릭한 경우</vt:lpstr>
      <vt:lpstr>16.글쓰기 버튼을 클릭시 Create화면으로 감을 확인</vt:lpstr>
      <vt:lpstr>17.글쓰기의 초기화를 지정</vt:lpstr>
      <vt:lpstr>18.글쓴 뒤 글목록 페이지로 이동</vt:lpstr>
      <vt:lpstr>19.글쓰기 전의 모습</vt:lpstr>
      <vt:lpstr>20.새글 입력</vt:lpstr>
      <vt:lpstr>21.새글이 입력됨을 확인가능</vt:lpstr>
      <vt:lpstr>22.Component에 Detail컴포넌트를 생성하고 저장</vt:lpstr>
      <vt:lpstr>23.router의 index.js에서 Detail컴포넌트를 추가</vt:lpstr>
      <vt:lpstr>24.웹상에서 url로 요청시 페이지 나오는지 확인 (매개변수 1이상 입력하면 무조건 나옴을 확인)</vt:lpstr>
      <vt:lpstr>25.Read컴포넌트의 테이블에 클릭    글상세보기로 전환할 함수이벤트 연결</vt:lpstr>
      <vt:lpstr>26.글목록의 항목을 클릭할 경우</vt:lpstr>
      <vt:lpstr>28.글목록을 클릭할 경우  글상세보기가 출력됨을 확인</vt:lpstr>
      <vt:lpstr>28-1.파라미터값 전달부분확인 (this.$route.params확인할것 오타조심)</vt:lpstr>
      <vt:lpstr>29.데이터를 클릭 하기전 콘솔화면</vt:lpstr>
      <vt:lpstr>30.Detail 컴포넌트 최종확인</vt:lpstr>
      <vt:lpstr>31.첫번째 항목을 클릭한 후 상세보기 체크확인</vt:lpstr>
      <vt:lpstr>32.Detail컴포넌트에 추가,삭제버튼을 추가</vt:lpstr>
      <vt:lpstr>33.Detail컴포넌트에 deleteData함수를 추가</vt:lpstr>
      <vt:lpstr>34.홍길동을 선택하고 삭제했을때의 화면결과</vt:lpstr>
      <vt:lpstr>35.선택된 홍길동 데이터가 삭제됨을 확인</vt:lpstr>
      <vt:lpstr>36.router의 index.js에 create컴포넌트의 동적매개변수를 새로 추가한다.(입력폼과 수정폼을 구분)</vt:lpstr>
      <vt:lpstr>37.updateData함수의 내용을 Detail컴포넌트의 함수에서 복사하고 나서 이름만 Create로 변경</vt:lpstr>
      <vt:lpstr>38.index 오류가 발생하면 앞에 this를 붙여주면  해결된다. this.index</vt:lpstr>
      <vt:lpstr>39.단점 글쓰기 버튼을 클릭하면 이젠 글쓰기 폼이 나오지를 않는다 (매개변수를 전달하지 못하기 때문)</vt:lpstr>
      <vt:lpstr>40.router의 index.js에서의 글쓰기폼 매개변수설정 </vt:lpstr>
      <vt:lpstr>41.create컴포넌트에 수정과 글쓰기에 대한 함수연결</vt:lpstr>
      <vt:lpstr>42.글상세보기에서 매개변수를 받을경우   수정폼에 대한 정보를 출력하게 수정</vt:lpstr>
      <vt:lpstr>43.최종 수정함수의 내용을 기술한뒤 결과를 확인</vt:lpstr>
      <vt:lpstr>44.홍길동을 선택한 경우의 수정</vt:lpstr>
      <vt:lpstr>45.홍길동의 내용을 수정한뒤 수정버튼을  클릭한 경우</vt:lpstr>
      <vt:lpstr>46.데이터 수정에 성공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Vuejs로 작성한 게시판 구현하기</dc:title>
  <dc:creator>Microsoft Corporation</dc:creator>
  <cp:lastModifiedBy>KITCOOP</cp:lastModifiedBy>
  <cp:revision>63</cp:revision>
  <dcterms:created xsi:type="dcterms:W3CDTF">2006-10-05T04:04:58Z</dcterms:created>
  <dcterms:modified xsi:type="dcterms:W3CDTF">2022-04-18T02:42:33Z</dcterms:modified>
</cp:coreProperties>
</file>