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7" r:id="rId4"/>
    <p:sldId id="258" r:id="rId5"/>
    <p:sldId id="259" r:id="rId6"/>
    <p:sldId id="297" r:id="rId7"/>
    <p:sldId id="260" r:id="rId8"/>
    <p:sldId id="298" r:id="rId9"/>
    <p:sldId id="299" r:id="rId10"/>
    <p:sldId id="300" r:id="rId11"/>
    <p:sldId id="261" r:id="rId12"/>
    <p:sldId id="263" r:id="rId13"/>
    <p:sldId id="276" r:id="rId14"/>
    <p:sldId id="262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6" r:id="rId35"/>
    <p:sldId id="285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2019-05-19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2019-05-19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2019-05-19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err="1" smtClean="0"/>
              <a:t>Redux</a:t>
            </a:r>
            <a:r>
              <a:rPr lang="ko-KR" altLang="en-US" sz="3200" dirty="0" smtClean="0"/>
              <a:t>을 사용하지 않은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예제</a:t>
            </a:r>
            <a:endParaRPr lang="ko-KR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9.src/index.js </a:t>
            </a:r>
            <a:r>
              <a:rPr lang="ko-KR" altLang="en-US" sz="3200" dirty="0" err="1" smtClean="0"/>
              <a:t>작성후</a:t>
            </a:r>
            <a:r>
              <a:rPr lang="ko-KR" altLang="en-US" sz="3200" dirty="0" smtClean="0"/>
              <a:t> 서버 실행</a:t>
            </a:r>
            <a:endParaRPr lang="ko-KR" altLang="en-US" sz="3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500174"/>
            <a:ext cx="5948882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아래쪽 화살표 4"/>
          <p:cNvSpPr/>
          <p:nvPr/>
        </p:nvSpPr>
        <p:spPr>
          <a:xfrm>
            <a:off x="4143372" y="3857628"/>
            <a:ext cx="428628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4500570"/>
            <a:ext cx="5559084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10</a:t>
            </a:r>
            <a:r>
              <a:rPr lang="en-US" altLang="ko-KR" sz="2800" dirty="0" smtClean="0"/>
              <a:t>.</a:t>
            </a:r>
            <a:r>
              <a:rPr lang="ko-KR" altLang="en-US" sz="2800" dirty="0" smtClean="0"/>
              <a:t>최종 결과</a:t>
            </a:r>
            <a:endParaRPr lang="ko-KR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9" y="1428736"/>
            <a:ext cx="4929222" cy="2435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4143380"/>
            <a:ext cx="4929222" cy="2435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아래쪽 화살표 5"/>
          <p:cNvSpPr/>
          <p:nvPr/>
        </p:nvSpPr>
        <p:spPr>
          <a:xfrm>
            <a:off x="4286248" y="3571876"/>
            <a:ext cx="285752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14744" y="3143248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이벤트 처리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242886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2800" b="1" dirty="0" err="1" smtClean="0">
                <a:solidFill>
                  <a:srgbClr val="002060"/>
                </a:solidFill>
              </a:rPr>
              <a:t>Redux</a:t>
            </a:r>
            <a:r>
              <a:rPr lang="en-US" altLang="ko-KR" sz="28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800" b="1" dirty="0" smtClean="0">
                <a:solidFill>
                  <a:srgbClr val="002060"/>
                </a:solidFill>
              </a:rPr>
              <a:t>적용 예제</a:t>
            </a:r>
            <a:endParaRPr lang="ko-KR" altLang="en-US" sz="28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err="1" smtClean="0"/>
              <a:t>Redux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모듈 설치</a:t>
            </a:r>
            <a:endParaRPr lang="ko-KR" alt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643050"/>
            <a:ext cx="7807091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4643446"/>
            <a:ext cx="7786742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아래쪽 화살표 5"/>
          <p:cNvSpPr/>
          <p:nvPr/>
        </p:nvSpPr>
        <p:spPr>
          <a:xfrm>
            <a:off x="4071934" y="4000504"/>
            <a:ext cx="428628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1.src/actions/index.js </a:t>
            </a:r>
            <a:r>
              <a:rPr lang="ko-KR" altLang="en-US" sz="2800" dirty="0" smtClean="0"/>
              <a:t>작성</a:t>
            </a:r>
            <a:endParaRPr lang="ko-KR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357299"/>
            <a:ext cx="6448425" cy="37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5070521"/>
            <a:ext cx="7072362" cy="1787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2.src/reducers/index.js </a:t>
            </a:r>
            <a:r>
              <a:rPr lang="ko-KR" altLang="en-US" sz="2800" dirty="0" smtClean="0"/>
              <a:t>작성</a:t>
            </a:r>
            <a:r>
              <a:rPr lang="en-US" altLang="ko-KR" sz="2800" dirty="0" smtClean="0"/>
              <a:t>(1)</a:t>
            </a:r>
            <a:endParaRPr lang="ko-KR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85860"/>
            <a:ext cx="8143932" cy="5247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3.src/reducers/index.js </a:t>
            </a:r>
            <a:r>
              <a:rPr lang="ko-KR" altLang="en-US" sz="2800" dirty="0" smtClean="0"/>
              <a:t>작성</a:t>
            </a:r>
            <a:r>
              <a:rPr lang="en-US" altLang="ko-KR" sz="2800" dirty="0" smtClean="0"/>
              <a:t>(2)</a:t>
            </a:r>
            <a:endParaRPr lang="ko-KR" alt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357298"/>
            <a:ext cx="7881962" cy="514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4.src/components/Counter.js </a:t>
            </a:r>
            <a:r>
              <a:rPr lang="ko-KR" altLang="en-US" sz="2800" dirty="0" smtClean="0"/>
              <a:t>편집</a:t>
            </a:r>
            <a:endParaRPr lang="ko-KR" alt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500174"/>
            <a:ext cx="7000924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5.src/components/Options.js </a:t>
            </a:r>
            <a:r>
              <a:rPr lang="ko-KR" altLang="en-US" sz="2800" dirty="0" smtClean="0"/>
              <a:t>편집</a:t>
            </a:r>
            <a:r>
              <a:rPr lang="en-US" altLang="ko-KR" sz="2800" dirty="0" smtClean="0"/>
              <a:t>(1)</a:t>
            </a:r>
            <a:endParaRPr lang="ko-KR" alt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428736"/>
            <a:ext cx="8358246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6.src/components/Options.js </a:t>
            </a:r>
            <a:r>
              <a:rPr lang="ko-KR" altLang="en-US" sz="2800" dirty="0" smtClean="0"/>
              <a:t>편집</a:t>
            </a:r>
            <a:r>
              <a:rPr lang="en-US" altLang="ko-KR" sz="2800" dirty="0" smtClean="0"/>
              <a:t>(2)</a:t>
            </a:r>
            <a:endParaRPr lang="ko-KR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14488"/>
            <a:ext cx="8286808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1.create-react-app </a:t>
            </a:r>
            <a:r>
              <a:rPr lang="ko-KR" altLang="en-US" sz="2800" dirty="0" smtClean="0"/>
              <a:t>프로젝트생성</a:t>
            </a:r>
            <a:endParaRPr lang="ko-KR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500174"/>
            <a:ext cx="6417056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아래쪽 화살표 4"/>
          <p:cNvSpPr/>
          <p:nvPr/>
        </p:nvSpPr>
        <p:spPr>
          <a:xfrm>
            <a:off x="4143372" y="2857496"/>
            <a:ext cx="357190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3357562"/>
            <a:ext cx="6286544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7.src/components/Button.js </a:t>
            </a:r>
            <a:r>
              <a:rPr lang="ko-KR" altLang="en-US" sz="2800" dirty="0" smtClean="0"/>
              <a:t>작성</a:t>
            </a:r>
            <a:r>
              <a:rPr lang="en-US" altLang="ko-KR" sz="2800" dirty="0" smtClean="0"/>
              <a:t>(1)</a:t>
            </a:r>
            <a:endParaRPr lang="ko-KR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928802"/>
            <a:ext cx="7215238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8.src/components/Button.js </a:t>
            </a:r>
            <a:r>
              <a:rPr lang="ko-KR" altLang="en-US" sz="2800" dirty="0" smtClean="0"/>
              <a:t>작성</a:t>
            </a:r>
            <a:r>
              <a:rPr lang="en-US" altLang="ko-KR" sz="2800" dirty="0" smtClean="0"/>
              <a:t>(2)</a:t>
            </a:r>
            <a:endParaRPr lang="ko-KR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285860"/>
            <a:ext cx="7358114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9.src/components/App.js </a:t>
            </a:r>
            <a:r>
              <a:rPr lang="ko-KR" altLang="en-US" sz="2800" dirty="0" smtClean="0"/>
              <a:t>작성</a:t>
            </a:r>
            <a:endParaRPr lang="ko-KR" alt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357298"/>
            <a:ext cx="8343900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10.src/index.js </a:t>
            </a:r>
            <a:r>
              <a:rPr lang="ko-KR" altLang="en-US" sz="2800" dirty="0" smtClean="0"/>
              <a:t>작성</a:t>
            </a:r>
            <a:r>
              <a:rPr lang="en-US" altLang="ko-KR" sz="2800" dirty="0" smtClean="0"/>
              <a:t>(1)</a:t>
            </a:r>
            <a:endParaRPr lang="ko-KR" altLang="en-US" sz="28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643050"/>
            <a:ext cx="7500990" cy="3952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11.src/index.js </a:t>
            </a:r>
            <a:r>
              <a:rPr lang="ko-KR" altLang="en-US" sz="2800" dirty="0" smtClean="0"/>
              <a:t>작성</a:t>
            </a:r>
            <a:r>
              <a:rPr lang="en-US" altLang="ko-KR" sz="2800" dirty="0" smtClean="0"/>
              <a:t>(2)</a:t>
            </a:r>
            <a:endParaRPr lang="ko-KR" altLang="en-US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643050"/>
            <a:ext cx="8429684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12.</a:t>
            </a:r>
            <a:r>
              <a:rPr lang="ko-KR" altLang="en-US" sz="2800" dirty="0" smtClean="0"/>
              <a:t>최종 결과</a:t>
            </a:r>
            <a:endParaRPr lang="ko-KR" altLang="en-US" sz="28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857364"/>
            <a:ext cx="785818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아래쪽 화살표 5"/>
          <p:cNvSpPr/>
          <p:nvPr/>
        </p:nvSpPr>
        <p:spPr>
          <a:xfrm>
            <a:off x="5072066" y="3571876"/>
            <a:ext cx="285752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357554" y="4071942"/>
            <a:ext cx="440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크롬에서 제공하는 </a:t>
            </a:r>
            <a:r>
              <a:rPr lang="en-US" altLang="ko-KR" b="1" dirty="0" smtClean="0">
                <a:solidFill>
                  <a:srgbClr val="FF0000"/>
                </a:solidFill>
              </a:rPr>
              <a:t>React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DevTools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설치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13.React Developer Tools</a:t>
            </a:r>
            <a:r>
              <a:rPr lang="ko-KR" altLang="en-US" sz="2800" dirty="0" smtClean="0"/>
              <a:t>설치</a:t>
            </a:r>
            <a:r>
              <a:rPr lang="en-US" altLang="ko-KR" sz="2800" dirty="0" smtClean="0"/>
              <a:t>(1)</a:t>
            </a:r>
            <a:endParaRPr lang="ko-KR" altLang="en-US" sz="28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643051"/>
            <a:ext cx="6391275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아래쪽 화살표 5"/>
          <p:cNvSpPr/>
          <p:nvPr/>
        </p:nvSpPr>
        <p:spPr>
          <a:xfrm>
            <a:off x="4786314" y="3571876"/>
            <a:ext cx="428628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14.React Developer Tools</a:t>
            </a:r>
            <a:r>
              <a:rPr lang="ko-KR" altLang="en-US" sz="2800" dirty="0" smtClean="0"/>
              <a:t>설치</a:t>
            </a:r>
            <a:r>
              <a:rPr lang="en-US" altLang="ko-KR" sz="2800" dirty="0" smtClean="0"/>
              <a:t>(2)</a:t>
            </a:r>
            <a:endParaRPr lang="ko-KR" altLang="en-US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785926"/>
            <a:ext cx="8358246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15.React Developer Tools</a:t>
            </a:r>
            <a:r>
              <a:rPr lang="ko-KR" altLang="en-US" sz="2800" dirty="0" smtClean="0"/>
              <a:t>설치</a:t>
            </a:r>
            <a:r>
              <a:rPr lang="en-US" altLang="ko-KR" sz="2800" dirty="0" smtClean="0"/>
              <a:t>(3)</a:t>
            </a:r>
            <a:endParaRPr lang="ko-KR" altLang="en-US" sz="2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857364"/>
            <a:ext cx="8143932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16.React Developer Tools</a:t>
            </a:r>
            <a:r>
              <a:rPr lang="ko-KR" altLang="en-US" sz="2800" dirty="0" smtClean="0"/>
              <a:t>설치</a:t>
            </a:r>
            <a:r>
              <a:rPr lang="en-US" altLang="ko-KR" sz="2800" dirty="0" smtClean="0"/>
              <a:t>(4)</a:t>
            </a:r>
            <a:endParaRPr lang="ko-KR" altLang="en-US" sz="2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3" y="1714488"/>
            <a:ext cx="8358247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2</a:t>
            </a:r>
            <a:r>
              <a:rPr lang="en-US" altLang="ko-KR" sz="2800" dirty="0" smtClean="0"/>
              <a:t>.src/components/Counter.js </a:t>
            </a:r>
            <a:r>
              <a:rPr lang="ko-KR" altLang="en-US" sz="2800" dirty="0" smtClean="0"/>
              <a:t>작성</a:t>
            </a:r>
            <a:endParaRPr lang="ko-KR" altLang="en-US" sz="2800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643050"/>
            <a:ext cx="7008938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17.React Developer Tools</a:t>
            </a:r>
            <a:r>
              <a:rPr lang="ko-KR" altLang="en-US" sz="2800" dirty="0" smtClean="0"/>
              <a:t>설치</a:t>
            </a:r>
            <a:r>
              <a:rPr lang="en-US" altLang="ko-KR" sz="2800" dirty="0" smtClean="0"/>
              <a:t>(5)</a:t>
            </a:r>
            <a:endParaRPr lang="ko-KR" altLang="en-US" sz="2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85926"/>
            <a:ext cx="8001056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285984" y="1285860"/>
            <a:ext cx="5604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서버를 종료했다가 다시 서버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가동시킨후</a:t>
            </a:r>
            <a:r>
              <a:rPr lang="ko-KR" altLang="en-US" b="1" dirty="0" smtClean="0">
                <a:solidFill>
                  <a:srgbClr val="FF0000"/>
                </a:solidFill>
              </a:rPr>
              <a:t> 실행  모습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아래쪽 화살표 5"/>
          <p:cNvSpPr/>
          <p:nvPr/>
        </p:nvSpPr>
        <p:spPr>
          <a:xfrm rot="10622781">
            <a:off x="7643834" y="2571744"/>
            <a:ext cx="357190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387365" y="3143248"/>
            <a:ext cx="1786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React</a:t>
            </a:r>
            <a:r>
              <a:rPr lang="ko-KR" altLang="en-US" b="1" dirty="0" smtClean="0">
                <a:solidFill>
                  <a:srgbClr val="FF0000"/>
                </a:solidFill>
              </a:rPr>
              <a:t>탭이 생성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1472" y="207167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200" dirty="0" err="1" smtClean="0">
                <a:solidFill>
                  <a:srgbClr val="002060"/>
                </a:solidFill>
              </a:rPr>
              <a:t>Redux</a:t>
            </a:r>
            <a:r>
              <a:rPr lang="en-US" altLang="ko-KR" sz="3200" dirty="0" smtClean="0">
                <a:solidFill>
                  <a:srgbClr val="002060"/>
                </a:solidFill>
              </a:rPr>
              <a:t> React-</a:t>
            </a:r>
            <a:r>
              <a:rPr lang="en-US" altLang="ko-KR" sz="3200" dirty="0" err="1" smtClean="0">
                <a:solidFill>
                  <a:srgbClr val="002060"/>
                </a:solidFill>
              </a:rPr>
              <a:t>redux</a:t>
            </a:r>
            <a:r>
              <a:rPr lang="en-US" altLang="ko-KR" sz="3200" dirty="0" smtClean="0">
                <a:solidFill>
                  <a:srgbClr val="002060"/>
                </a:solidFill>
              </a:rPr>
              <a:t> </a:t>
            </a:r>
            <a:r>
              <a:rPr lang="ko-KR" altLang="en-US" sz="3200" dirty="0" smtClean="0">
                <a:solidFill>
                  <a:srgbClr val="002060"/>
                </a:solidFill>
              </a:rPr>
              <a:t>적용예제</a:t>
            </a:r>
            <a:endParaRPr lang="ko-KR" altLang="en-US" sz="3200" dirty="0">
              <a:solidFill>
                <a:srgbClr val="002060"/>
              </a:solidFill>
            </a:endParaRPr>
          </a:p>
        </p:txBody>
      </p:sp>
      <p:sp>
        <p:nvSpPr>
          <p:cNvPr id="4" name="아래쪽 화살표 3"/>
          <p:cNvSpPr/>
          <p:nvPr/>
        </p:nvSpPr>
        <p:spPr>
          <a:xfrm>
            <a:off x="4071934" y="3214686"/>
            <a:ext cx="642942" cy="571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071670" y="4071942"/>
            <a:ext cx="48587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컴포넌트의 구조는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Reudx</a:t>
            </a:r>
            <a:r>
              <a:rPr lang="ko-KR" altLang="en-US" b="1" dirty="0" smtClean="0">
                <a:solidFill>
                  <a:srgbClr val="FF0000"/>
                </a:solidFill>
              </a:rPr>
              <a:t>와 동일하다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b="1" dirty="0" err="1" smtClean="0">
                <a:solidFill>
                  <a:srgbClr val="FF0000"/>
                </a:solidFill>
              </a:rPr>
              <a:t>Src</a:t>
            </a:r>
            <a:r>
              <a:rPr lang="en-US" altLang="ko-KR" b="1" dirty="0" smtClean="0">
                <a:solidFill>
                  <a:srgbClr val="FF0000"/>
                </a:solidFill>
              </a:rPr>
              <a:t>/action/index.js ,</a:t>
            </a:r>
            <a:r>
              <a:rPr lang="en-US" altLang="ko-KR" b="1" dirty="0" err="1" smtClean="0">
                <a:solidFill>
                  <a:srgbClr val="FF0000"/>
                </a:solidFill>
              </a:rPr>
              <a:t>src</a:t>
            </a:r>
            <a:r>
              <a:rPr lang="en-US" altLang="ko-KR" b="1" dirty="0" smtClean="0">
                <a:solidFill>
                  <a:srgbClr val="FF0000"/>
                </a:solidFill>
              </a:rPr>
              <a:t>/reducer/index.js</a:t>
            </a:r>
            <a:r>
              <a:rPr lang="ko-KR" altLang="en-US" b="1" dirty="0" smtClean="0">
                <a:solidFill>
                  <a:srgbClr val="FF0000"/>
                </a:solidFill>
              </a:rPr>
              <a:t>는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소스코드에 변화가 없다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1.npm install –save </a:t>
            </a:r>
            <a:r>
              <a:rPr lang="en-US" altLang="ko-KR" sz="2800" dirty="0" err="1" smtClean="0"/>
              <a:t>redux</a:t>
            </a:r>
            <a:r>
              <a:rPr lang="en-US" altLang="ko-KR" sz="2800" dirty="0" smtClean="0"/>
              <a:t> react-</a:t>
            </a:r>
            <a:r>
              <a:rPr lang="en-US" altLang="ko-KR" sz="2800" dirty="0" err="1" smtClean="0"/>
              <a:t>redux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모듈 설치</a:t>
            </a:r>
            <a:endParaRPr lang="ko-KR" altLang="en-US" sz="2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643050"/>
            <a:ext cx="7743825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아래쪽 화살표 4"/>
          <p:cNvSpPr/>
          <p:nvPr/>
        </p:nvSpPr>
        <p:spPr>
          <a:xfrm rot="17920358">
            <a:off x="2396808" y="5925681"/>
            <a:ext cx="571504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71802" y="60722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버전확인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2.src/components/Couter.js</a:t>
            </a:r>
            <a:r>
              <a:rPr lang="ko-KR" altLang="en-US" sz="2800" dirty="0" smtClean="0"/>
              <a:t>의 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변경전 소스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71612"/>
            <a:ext cx="8543925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React-</a:t>
            </a:r>
            <a:r>
              <a:rPr lang="en-US" altLang="ko-KR" sz="2800" dirty="0" err="1" smtClean="0"/>
              <a:t>redux</a:t>
            </a:r>
            <a:r>
              <a:rPr lang="ko-KR" altLang="en-US" sz="2800" dirty="0" smtClean="0"/>
              <a:t>의 </a:t>
            </a:r>
            <a:r>
              <a:rPr lang="en-US" altLang="ko-KR" sz="2800" dirty="0" smtClean="0"/>
              <a:t>connect()</a:t>
            </a:r>
            <a:r>
              <a:rPr lang="ko-KR" altLang="en-US" sz="2800" dirty="0" smtClean="0"/>
              <a:t>함수구조</a:t>
            </a:r>
            <a:endParaRPr lang="ko-KR" altLang="en-US" sz="28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750" y="2024063"/>
            <a:ext cx="7810500" cy="3548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3.src/components/Couter.js</a:t>
            </a:r>
            <a:r>
              <a:rPr lang="ko-KR" altLang="en-US" sz="2800" dirty="0" smtClean="0"/>
              <a:t>의 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변경후 소스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(1)</a:t>
            </a:r>
            <a:endParaRPr lang="ko-KR" altLang="en-US" sz="28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428736"/>
            <a:ext cx="853440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4.src/components/Couter.js</a:t>
            </a:r>
            <a:r>
              <a:rPr lang="ko-KR" altLang="en-US" sz="2800" dirty="0" smtClean="0"/>
              <a:t>의 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변경후 소스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(2)</a:t>
            </a:r>
            <a:endParaRPr lang="ko-KR" altLang="en-US" sz="28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571624"/>
            <a:ext cx="7620000" cy="4071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5.src/components/Option.js</a:t>
            </a:r>
            <a:r>
              <a:rPr lang="ko-KR" altLang="en-US" sz="2800" dirty="0" smtClean="0"/>
              <a:t>의 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변경후 소스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(1)</a:t>
            </a:r>
            <a:endParaRPr lang="ko-KR" altLang="en-US" sz="28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357299"/>
            <a:ext cx="8286808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5429264"/>
            <a:ext cx="8286808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6.src/components/Option.js</a:t>
            </a:r>
            <a:r>
              <a:rPr lang="ko-KR" altLang="en-US" sz="2800" dirty="0" smtClean="0"/>
              <a:t>의 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변경후 소스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(2)</a:t>
            </a:r>
            <a:endParaRPr lang="ko-KR" altLang="en-US" sz="28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357298"/>
            <a:ext cx="8643998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7.src/components/Button.js</a:t>
            </a:r>
            <a:r>
              <a:rPr lang="ko-KR" altLang="en-US" sz="2800" dirty="0" smtClean="0"/>
              <a:t>의 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변경후 소스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(1)</a:t>
            </a:r>
            <a:endParaRPr lang="ko-KR" altLang="en-US" sz="28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85860"/>
            <a:ext cx="8643998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3</a:t>
            </a:r>
            <a:r>
              <a:rPr lang="en-US" altLang="ko-KR" sz="2800" dirty="0" smtClean="0"/>
              <a:t>.src/components/Option.js </a:t>
            </a:r>
            <a:r>
              <a:rPr lang="ko-KR" altLang="en-US" sz="2800" dirty="0" smtClean="0"/>
              <a:t>작성</a:t>
            </a:r>
            <a:endParaRPr lang="ko-KR" altLang="en-US" sz="28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85860"/>
            <a:ext cx="8548717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8.src/components/Button.js</a:t>
            </a:r>
            <a:r>
              <a:rPr lang="ko-KR" altLang="en-US" sz="2800" dirty="0" smtClean="0"/>
              <a:t>의 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변경후 소스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(2)</a:t>
            </a:r>
            <a:endParaRPr lang="ko-KR" altLang="en-US" sz="28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5" y="1485900"/>
            <a:ext cx="8286750" cy="4229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9.src/components/App.js </a:t>
            </a:r>
            <a:r>
              <a:rPr lang="ko-KR" altLang="en-US" sz="2800" dirty="0" smtClean="0"/>
              <a:t>편집</a:t>
            </a:r>
            <a:endParaRPr lang="ko-KR" altLang="en-US" sz="2800" dirty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285860"/>
            <a:ext cx="6072230" cy="5055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10.src/index.js </a:t>
            </a:r>
            <a:r>
              <a:rPr lang="ko-KR" altLang="en-US" sz="2800" dirty="0" smtClean="0"/>
              <a:t>편집</a:t>
            </a:r>
            <a:endParaRPr lang="ko-KR" altLang="en-US" sz="28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00174"/>
            <a:ext cx="7929618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11.</a:t>
            </a:r>
            <a:r>
              <a:rPr lang="ko-KR" altLang="en-US" sz="2800" dirty="0" smtClean="0"/>
              <a:t>최종 결과</a:t>
            </a:r>
            <a:r>
              <a:rPr lang="en-US" altLang="ko-KR" sz="2800" dirty="0" smtClean="0"/>
              <a:t>(</a:t>
            </a:r>
            <a:r>
              <a:rPr lang="en-US" altLang="ko-KR" sz="2800" dirty="0" err="1" smtClean="0"/>
              <a:t>Couter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3" y="1590674"/>
            <a:ext cx="8372475" cy="3838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12.</a:t>
            </a:r>
            <a:r>
              <a:rPr lang="ko-KR" altLang="en-US" sz="2800" dirty="0" smtClean="0"/>
              <a:t>최종 결과</a:t>
            </a:r>
            <a:r>
              <a:rPr lang="en-US" altLang="ko-KR" sz="2800" dirty="0" smtClean="0"/>
              <a:t>(Option)</a:t>
            </a:r>
            <a:endParaRPr lang="ko-KR" altLang="en-US" sz="28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000240"/>
            <a:ext cx="843915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13.</a:t>
            </a:r>
            <a:r>
              <a:rPr lang="ko-KR" altLang="en-US" sz="2800" dirty="0" smtClean="0"/>
              <a:t>최종 결과</a:t>
            </a:r>
            <a:r>
              <a:rPr lang="en-US" altLang="ko-KR" sz="2800" dirty="0" smtClean="0"/>
              <a:t>(Button)</a:t>
            </a:r>
            <a:endParaRPr lang="ko-KR" altLang="en-US" sz="2800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000240"/>
            <a:ext cx="8467725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4</a:t>
            </a:r>
            <a:r>
              <a:rPr lang="en-US" altLang="ko-KR" sz="2800" dirty="0" smtClean="0"/>
              <a:t>.src/components/Button.js </a:t>
            </a:r>
            <a:r>
              <a:rPr lang="ko-KR" altLang="en-US" sz="2800" dirty="0" smtClean="0"/>
              <a:t>작성</a:t>
            </a:r>
            <a:r>
              <a:rPr lang="en-US" altLang="ko-KR" sz="2800" dirty="0" smtClean="0"/>
              <a:t>(1)</a:t>
            </a:r>
            <a:endParaRPr lang="ko-KR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571612"/>
            <a:ext cx="7429500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5.src/components/Button.js </a:t>
            </a:r>
            <a:r>
              <a:rPr lang="ko-KR" altLang="en-US" sz="2800" dirty="0" smtClean="0"/>
              <a:t>작성</a:t>
            </a:r>
            <a:r>
              <a:rPr lang="en-US" altLang="ko-KR" sz="2800" dirty="0" smtClean="0"/>
              <a:t>(2)</a:t>
            </a:r>
            <a:endParaRPr lang="ko-KR" alt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857364"/>
            <a:ext cx="7524750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6</a:t>
            </a:r>
            <a:r>
              <a:rPr lang="en-US" altLang="ko-KR" sz="2800" dirty="0" smtClean="0"/>
              <a:t>.src/components/App.js </a:t>
            </a:r>
            <a:r>
              <a:rPr lang="ko-KR" altLang="en-US" sz="2800" dirty="0" smtClean="0"/>
              <a:t>작성</a:t>
            </a:r>
            <a:r>
              <a:rPr lang="en-US" altLang="ko-KR" sz="2800" dirty="0" smtClean="0"/>
              <a:t>(1)</a:t>
            </a:r>
            <a:endParaRPr lang="ko-KR" alt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571612"/>
            <a:ext cx="72771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7.src/components/App.js </a:t>
            </a:r>
            <a:r>
              <a:rPr lang="ko-KR" altLang="en-US" sz="2800" dirty="0" smtClean="0"/>
              <a:t>작성</a:t>
            </a:r>
            <a:r>
              <a:rPr lang="en-US" altLang="ko-KR" sz="2800" dirty="0" smtClean="0"/>
              <a:t>(2)</a:t>
            </a:r>
            <a:endParaRPr lang="ko-KR" altLang="en-US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643050"/>
            <a:ext cx="7962900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8.src/components/App.js </a:t>
            </a:r>
            <a:r>
              <a:rPr lang="ko-KR" altLang="en-US" sz="2800" dirty="0" smtClean="0"/>
              <a:t>작성</a:t>
            </a:r>
            <a:r>
              <a:rPr lang="en-US" altLang="ko-KR" sz="2800" dirty="0" smtClean="0"/>
              <a:t>(3)</a:t>
            </a:r>
            <a:endParaRPr lang="ko-KR" altLang="en-US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643050"/>
            <a:ext cx="7786742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254</Words>
  <Application>Microsoft Office PowerPoint</Application>
  <PresentationFormat>화면 슬라이드 쇼(4:3)</PresentationFormat>
  <Paragraphs>53</Paragraphs>
  <Slides>45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6" baseType="lpstr">
      <vt:lpstr>Office 테마</vt:lpstr>
      <vt:lpstr>Redux을 사용하지 않은 예제</vt:lpstr>
      <vt:lpstr>1.create-react-app 프로젝트생성</vt:lpstr>
      <vt:lpstr>2.src/components/Counter.js 작성</vt:lpstr>
      <vt:lpstr>3.src/components/Option.js 작성</vt:lpstr>
      <vt:lpstr>4.src/components/Button.js 작성(1)</vt:lpstr>
      <vt:lpstr>5.src/components/Button.js 작성(2)</vt:lpstr>
      <vt:lpstr>6.src/components/App.js 작성(1)</vt:lpstr>
      <vt:lpstr>7.src/components/App.js 작성(2)</vt:lpstr>
      <vt:lpstr>8.src/components/App.js 작성(3)</vt:lpstr>
      <vt:lpstr>9.src/index.js 작성후 서버 실행</vt:lpstr>
      <vt:lpstr>10.최종 결과</vt:lpstr>
      <vt:lpstr>Redux 적용 예제</vt:lpstr>
      <vt:lpstr>Redux 모듈 설치</vt:lpstr>
      <vt:lpstr>1.src/actions/index.js 작성</vt:lpstr>
      <vt:lpstr>2.src/reducers/index.js 작성(1)</vt:lpstr>
      <vt:lpstr>3.src/reducers/index.js 작성(2)</vt:lpstr>
      <vt:lpstr>4.src/components/Counter.js 편집</vt:lpstr>
      <vt:lpstr>5.src/components/Options.js 편집(1)</vt:lpstr>
      <vt:lpstr>6.src/components/Options.js 편집(2)</vt:lpstr>
      <vt:lpstr>7.src/components/Button.js 작성(1)</vt:lpstr>
      <vt:lpstr>8.src/components/Button.js 작성(2)</vt:lpstr>
      <vt:lpstr>9.src/components/App.js 작성</vt:lpstr>
      <vt:lpstr>10.src/index.js 작성(1)</vt:lpstr>
      <vt:lpstr>11.src/index.js 작성(2)</vt:lpstr>
      <vt:lpstr>12.최종 결과</vt:lpstr>
      <vt:lpstr>13.React Developer Tools설치(1)</vt:lpstr>
      <vt:lpstr>14.React Developer Tools설치(2)</vt:lpstr>
      <vt:lpstr>15.React Developer Tools설치(3)</vt:lpstr>
      <vt:lpstr>16.React Developer Tools설치(4)</vt:lpstr>
      <vt:lpstr>17.React Developer Tools설치(5)</vt:lpstr>
      <vt:lpstr>Redux React-redux 적용예제</vt:lpstr>
      <vt:lpstr>1.npm install –save redux react-redux 모듈 설치</vt:lpstr>
      <vt:lpstr>2.src/components/Couter.js의 변경전 소스</vt:lpstr>
      <vt:lpstr>React-redux의 connect()함수구조</vt:lpstr>
      <vt:lpstr>3.src/components/Couter.js의 변경후 소스(1)</vt:lpstr>
      <vt:lpstr>4.src/components/Couter.js의 변경후 소스(2)</vt:lpstr>
      <vt:lpstr>5.src/components/Option.js의 변경후 소스(1)</vt:lpstr>
      <vt:lpstr>6.src/components/Option.js의 변경후 소스(2)</vt:lpstr>
      <vt:lpstr>7.src/components/Button.js의 변경후 소스(1)</vt:lpstr>
      <vt:lpstr>8.src/components/Button.js의 변경후 소스(2)</vt:lpstr>
      <vt:lpstr>9.src/components/App.js 편집</vt:lpstr>
      <vt:lpstr>10.src/index.js 편집</vt:lpstr>
      <vt:lpstr>11.최종 결과(Couter)</vt:lpstr>
      <vt:lpstr>12.최종 결과(Option)</vt:lpstr>
      <vt:lpstr>13.최종 결과(Button)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React-Redux 관련예제</dc:title>
  <dc:creator>Microsoft Corporation</dc:creator>
  <cp:lastModifiedBy>testkim</cp:lastModifiedBy>
  <cp:revision>85</cp:revision>
  <dcterms:created xsi:type="dcterms:W3CDTF">2006-10-05T04:04:58Z</dcterms:created>
  <dcterms:modified xsi:type="dcterms:W3CDTF">2019-05-19T12:20:57Z</dcterms:modified>
</cp:coreProperties>
</file>