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7D6-090E-40D8-92B6-C03C347CAA57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258-93B3-407C-9724-10B7B7530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토글기능</a:t>
            </a:r>
            <a:r>
              <a:rPr lang="ko-KR" altLang="en-US" sz="3200" dirty="0" smtClean="0"/>
              <a:t> 버튼 작성</a:t>
            </a:r>
            <a:r>
              <a:rPr lang="en-US" altLang="ko-KR" sz="3200" dirty="0" smtClean="0"/>
              <a:t>(</a:t>
            </a:r>
            <a:r>
              <a:rPr lang="en-US" altLang="ko-KR" sz="3200" dirty="0" smtClean="0"/>
              <a:t>toggle(1).html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2214554"/>
            <a:ext cx="8543956" cy="2257428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호출하는 </a:t>
            </a:r>
            <a:r>
              <a:rPr lang="en-US" altLang="ko-KR" b="1" dirty="0" smtClean="0">
                <a:solidFill>
                  <a:srgbClr val="FF0000"/>
                </a:solidFill>
              </a:rPr>
              <a:t>toggle</a:t>
            </a:r>
            <a:r>
              <a:rPr lang="ko-KR" altLang="en-US" b="1" dirty="0" smtClean="0">
                <a:solidFill>
                  <a:srgbClr val="FF0000"/>
                </a:solidFill>
              </a:rPr>
              <a:t>함수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r>
              <a:rPr lang="en-US" altLang="ko-KR" dirty="0" smtClean="0"/>
              <a:t>2.form</a:t>
            </a:r>
            <a:r>
              <a:rPr lang="ko-KR" altLang="en-US" dirty="0" smtClean="0"/>
              <a:t>의 이름은 </a:t>
            </a:r>
            <a:r>
              <a:rPr lang="en-US" altLang="ko-KR" dirty="0" smtClean="0"/>
              <a:t>f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버튼의 이름은 </a:t>
            </a:r>
            <a:r>
              <a:rPr lang="en-US" altLang="ko-KR" dirty="0" smtClean="0"/>
              <a:t>name=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b_name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7232"/>
            <a:ext cx="5915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6681749">
            <a:off x="4790368" y="2162638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071942"/>
            <a:ext cx="5915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위쪽/아래쪽 화살표 7"/>
          <p:cNvSpPr/>
          <p:nvPr/>
        </p:nvSpPr>
        <p:spPr>
          <a:xfrm>
            <a:off x="4139952" y="3284984"/>
            <a:ext cx="360040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6681749">
            <a:off x="4791509" y="5320729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87521" y="5444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토글기능 버튼 작성(toggle(1).html)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토글기능 버튼 작성</dc:title>
  <dc:creator>kitcoop</dc:creator>
  <cp:lastModifiedBy>kitcoop</cp:lastModifiedBy>
  <cp:revision>6</cp:revision>
  <dcterms:created xsi:type="dcterms:W3CDTF">2016-10-26T09:25:50Z</dcterms:created>
  <dcterms:modified xsi:type="dcterms:W3CDTF">2019-06-17T07:46:13Z</dcterms:modified>
</cp:coreProperties>
</file>