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65580-F414-48FF-B178-9B067F996306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2EDF-7633-4C52-A6FF-F7CBA4BA847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052736"/>
            <a:ext cx="77628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284984"/>
            <a:ext cx="35242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왼쪽/오른쪽 화살표 6"/>
          <p:cNvSpPr/>
          <p:nvPr/>
        </p:nvSpPr>
        <p:spPr>
          <a:xfrm>
            <a:off x="4355976" y="3717032"/>
            <a:ext cx="64807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이연수님</dc:creator>
  <cp:lastModifiedBy>이연수님</cp:lastModifiedBy>
  <cp:revision>1</cp:revision>
  <dcterms:created xsi:type="dcterms:W3CDTF">2017-09-27T16:16:23Z</dcterms:created>
  <dcterms:modified xsi:type="dcterms:W3CDTF">2017-09-27T16:25:42Z</dcterms:modified>
</cp:coreProperties>
</file>