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4" r:id="rId5"/>
    <p:sldId id="260" r:id="rId6"/>
    <p:sldId id="278" r:id="rId7"/>
    <p:sldId id="277" r:id="rId8"/>
    <p:sldId id="263" r:id="rId9"/>
    <p:sldId id="279" r:id="rId10"/>
    <p:sldId id="276" r:id="rId11"/>
    <p:sldId id="280" r:id="rId12"/>
    <p:sldId id="284" r:id="rId13"/>
    <p:sldId id="28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23C7-13CB-4683-9993-1ED69AACEB31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5CE-F5B3-490C-96D0-57BA61E5E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전화번호부 </a:t>
            </a:r>
            <a:endParaRPr lang="ko-KR" altLang="en-US" sz="2400" dirty="0"/>
          </a:p>
        </p:txBody>
      </p:sp>
      <p:pic>
        <p:nvPicPr>
          <p:cNvPr id="4" name="그림 3" descr="1.처음실행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500175"/>
            <a:ext cx="4878766" cy="3714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Contact</a:t>
            </a:r>
            <a:r>
              <a:rPr lang="ko-KR" altLang="en-US" sz="2400" dirty="0" smtClean="0"/>
              <a:t>의 검색기능 구현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36295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Contact</a:t>
            </a:r>
            <a:r>
              <a:rPr lang="ko-KR" altLang="en-US" sz="2400" dirty="0" smtClean="0"/>
              <a:t>의 검색기능 구현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68369"/>
            <a:ext cx="8121153" cy="446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Contact</a:t>
            </a:r>
            <a:r>
              <a:rPr lang="ko-KR" altLang="en-US" sz="2400" dirty="0" smtClean="0"/>
              <a:t>의 검색기능 구현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95337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최종 검색 결과 실행</a:t>
            </a:r>
            <a:endParaRPr lang="ko-KR" alt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844824"/>
            <a:ext cx="1952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 rot="19794354">
            <a:off x="5010192" y="2721897"/>
            <a:ext cx="432048" cy="439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52120" y="3284984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테자를</a:t>
            </a:r>
            <a:r>
              <a:rPr lang="ko-KR" altLang="en-US" b="1" dirty="0" smtClean="0">
                <a:solidFill>
                  <a:srgbClr val="FF0000"/>
                </a:solidFill>
              </a:rPr>
              <a:t> 입력한 경우 관련된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검색어가 같이 나온다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 rot="1621697">
            <a:off x="4944755" y="4301822"/>
            <a:ext cx="504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7620" y="5000636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홍을 입력했을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때 홍길동을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찾아준다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그림 10" descr="1.처음실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785926"/>
            <a:ext cx="3429023" cy="2786082"/>
          </a:xfrm>
          <a:prstGeom prst="rect">
            <a:avLst/>
          </a:prstGeom>
        </p:spPr>
      </p:pic>
      <p:pic>
        <p:nvPicPr>
          <p:cNvPr id="12" name="그림 11" descr="4,홍을 입력했을때의 결과 확인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4357694"/>
            <a:ext cx="2857520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/index.js </a:t>
            </a:r>
            <a:r>
              <a:rPr lang="ko-KR" altLang="en-US" sz="2400" dirty="0" smtClean="0"/>
              <a:t>파일 작성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6218208" cy="286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Components/contact.js</a:t>
            </a:r>
            <a:r>
              <a:rPr lang="ko-KR" altLang="en-US" sz="2400" dirty="0" smtClean="0"/>
              <a:t>파일 작성</a:t>
            </a:r>
            <a:r>
              <a:rPr lang="en-US" altLang="ko-KR" sz="2400" dirty="0" smtClean="0"/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소스 변경 전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1844824"/>
            <a:ext cx="5882029" cy="379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Components/App.js</a:t>
            </a:r>
            <a:r>
              <a:rPr lang="ko-KR" altLang="en-US" sz="2400" dirty="0" smtClean="0"/>
              <a:t>파일 작성</a:t>
            </a:r>
            <a:endParaRPr lang="ko-KR" alt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04946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컴포넌트 </a:t>
            </a:r>
            <a:r>
              <a:rPr lang="ko-KR" altLang="en-US" sz="2400" dirty="0" err="1" smtClean="0"/>
              <a:t>매핑전</a:t>
            </a:r>
            <a:r>
              <a:rPr lang="ko-KR" altLang="en-US" sz="2400" dirty="0" smtClean="0"/>
              <a:t> 실행결과 에러유발 되는 예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762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components/contact.js </a:t>
            </a:r>
            <a:r>
              <a:rPr lang="ko-KR" altLang="en-US" sz="2400" dirty="0" smtClean="0"/>
              <a:t>소스변경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0866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components/contact.js </a:t>
            </a:r>
            <a:r>
              <a:rPr lang="ko-KR" altLang="en-US" sz="2400" dirty="0" smtClean="0"/>
              <a:t>소스변경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77593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Components/contactInfo.js</a:t>
            </a:r>
            <a:r>
              <a:rPr lang="ko-KR" altLang="en-US" sz="2400" dirty="0" smtClean="0"/>
              <a:t>파일 작성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384772" cy="382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컴포넌트 </a:t>
            </a:r>
            <a:r>
              <a:rPr lang="ko-KR" altLang="en-US" sz="2400" dirty="0" err="1" smtClean="0"/>
              <a:t>매핑</a:t>
            </a:r>
            <a:r>
              <a:rPr lang="ko-KR" altLang="en-US" sz="2400" dirty="0" smtClean="0"/>
              <a:t> 최종 결과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yarn start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그림 3" descr="2.컴포넌트 추가(Contact,ContactInfo)한후 최종실행한 모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785926"/>
            <a:ext cx="8001056" cy="36008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83</Words>
  <Application>Microsoft Office PowerPoint</Application>
  <PresentationFormat>화면 슬라이드 쇼(4:3)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1.전화번호부 </vt:lpstr>
      <vt:lpstr>src/index.js 파일 작성</vt:lpstr>
      <vt:lpstr>Components/contact.js파일 작성(소스 변경 전)</vt:lpstr>
      <vt:lpstr>Components/App.js파일 작성</vt:lpstr>
      <vt:lpstr>컴포넌트 매핑전 실행결과 에러유발 되는 예</vt:lpstr>
      <vt:lpstr>components/contact.js 소스변경(1)</vt:lpstr>
      <vt:lpstr>components/contact.js 소스변경(2)</vt:lpstr>
      <vt:lpstr>Components/contactInfo.js파일 작성</vt:lpstr>
      <vt:lpstr>컴포넌트 매핑 최종 결과(yarn start)</vt:lpstr>
      <vt:lpstr>Contact의 검색기능 구현(1)</vt:lpstr>
      <vt:lpstr>Contact의 검색기능 구현(2)</vt:lpstr>
      <vt:lpstr>Contact의 검색기능 구현(3)</vt:lpstr>
      <vt:lpstr>최종 검색 결과 실행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간단한 전화번호부 구현</dc:title>
  <dc:creator>이연수님</dc:creator>
  <cp:lastModifiedBy>KITCOOP</cp:lastModifiedBy>
  <cp:revision>35</cp:revision>
  <dcterms:created xsi:type="dcterms:W3CDTF">2017-07-22T11:53:36Z</dcterms:created>
  <dcterms:modified xsi:type="dcterms:W3CDTF">2021-04-23T03:23:20Z</dcterms:modified>
</cp:coreProperties>
</file>