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DAF3-9291-4F37-AB90-2AE64BA82A6F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React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bootstrap</a:t>
            </a:r>
            <a:r>
              <a:rPr lang="ko-KR" altLang="en-US" sz="2800" dirty="0" smtClean="0"/>
              <a:t>사용하기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1.Tether 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의존 모듈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 descr="5.bootstrap4를 위한 tether설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3116"/>
            <a:ext cx="8373644" cy="895475"/>
          </a:xfrm>
          <a:prstGeom prst="rect">
            <a:avLst/>
          </a:prstGeom>
        </p:spPr>
      </p:pic>
      <p:pic>
        <p:nvPicPr>
          <p:cNvPr id="5" name="그림 4" descr="20200504_0001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643314"/>
            <a:ext cx="8459381" cy="198147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929190" y="3000372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2.jQuery 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의존 모듈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 descr="6.bootstrap를 위한 jquery설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785926"/>
            <a:ext cx="8402223" cy="943107"/>
          </a:xfrm>
          <a:prstGeom prst="rect">
            <a:avLst/>
          </a:prstGeom>
        </p:spPr>
      </p:pic>
      <p:pic>
        <p:nvPicPr>
          <p:cNvPr id="5" name="그림 4" descr="7.bootstrap를 위한 jquery 3.5.0 설치완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5" y="2857496"/>
            <a:ext cx="8072494" cy="20291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3.Bootstrap 4.x</a:t>
            </a:r>
            <a:r>
              <a:rPr lang="ko-KR" altLang="en-US" sz="2800" dirty="0" smtClean="0"/>
              <a:t>대 설치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최신버전인 경우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 descr="1.yarn add bootstr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41779"/>
            <a:ext cx="8345065" cy="3000397"/>
          </a:xfrm>
          <a:prstGeom prst="rect">
            <a:avLst/>
          </a:prstGeom>
        </p:spPr>
      </p:pic>
      <p:pic>
        <p:nvPicPr>
          <p:cNvPr id="5" name="그림 4" descr="2.bootstrap4.4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857760"/>
            <a:ext cx="5753903" cy="1813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4.popper.js</a:t>
            </a:r>
            <a:r>
              <a:rPr lang="ko-KR" altLang="en-US" sz="2800" dirty="0" smtClean="0"/>
              <a:t>를 설치</a:t>
            </a:r>
            <a:endParaRPr lang="ko-KR" altLang="en-US" sz="2800" dirty="0"/>
          </a:p>
        </p:txBody>
      </p:sp>
      <p:pic>
        <p:nvPicPr>
          <p:cNvPr id="4" name="그림 3" descr="8.bootstrap를 위한 popper.js를 설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928802"/>
            <a:ext cx="7792538" cy="971686"/>
          </a:xfrm>
          <a:prstGeom prst="rect">
            <a:avLst/>
          </a:prstGeom>
        </p:spPr>
      </p:pic>
      <p:pic>
        <p:nvPicPr>
          <p:cNvPr id="5" name="그림 4" descr="9.bootstrap를 위한 popper.js 1.16.1설치 완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286124"/>
            <a:ext cx="7929618" cy="20005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Bootstrap v4</a:t>
            </a:r>
            <a:r>
              <a:rPr lang="ko-KR" altLang="en-US" sz="2800" b="1" dirty="0" smtClean="0"/>
              <a:t>를 </a:t>
            </a:r>
            <a:r>
              <a:rPr lang="en-US" sz="2800" b="1" dirty="0" smtClean="0"/>
              <a:t>React </a:t>
            </a:r>
            <a:r>
              <a:rPr lang="ko-KR" altLang="en-US" sz="2800" b="1" dirty="0" err="1" smtClean="0"/>
              <a:t>앱에서</a:t>
            </a:r>
            <a:r>
              <a:rPr lang="ko-KR" altLang="en-US" sz="2800" b="1" dirty="0" smtClean="0"/>
              <a:t> 사용하기</a:t>
            </a:r>
            <a:r>
              <a:rPr lang="en-US" altLang="ko-KR" sz="2800" b="1" dirty="0" smtClean="0"/>
              <a:t>(2)</a:t>
            </a:r>
            <a:br>
              <a:rPr lang="en-US" altLang="ko-KR" sz="2800" b="1" dirty="0" smtClean="0"/>
            </a:br>
            <a:r>
              <a:rPr lang="en-US" altLang="ko-KR" sz="2800" b="1" dirty="0" err="1" smtClean="0">
                <a:solidFill>
                  <a:srgbClr val="7030A0"/>
                </a:solidFill>
              </a:rPr>
              <a:t>src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폴더에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include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폴더를 먼저 </a:t>
            </a:r>
            <a:r>
              <a:rPr lang="ko-KR" altLang="en-US" sz="2800" b="1" dirty="0" err="1" smtClean="0">
                <a:solidFill>
                  <a:srgbClr val="7030A0"/>
                </a:solidFill>
              </a:rPr>
              <a:t>생성시킨뒤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5" name="그림 4" descr="11.include폴더에 jquery.js파일 불러오도록 코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000240"/>
            <a:ext cx="5515745" cy="1562318"/>
          </a:xfrm>
          <a:prstGeom prst="rect">
            <a:avLst/>
          </a:prstGeom>
        </p:spPr>
      </p:pic>
      <p:pic>
        <p:nvPicPr>
          <p:cNvPr id="6" name="그림 5" descr="12.include폴더에 popper.js파일 불러오도록 코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143380"/>
            <a:ext cx="7325748" cy="190526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858016" y="2571744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43834" y="2500306"/>
            <a:ext cx="1139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Jquery.js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파일생</a:t>
            </a:r>
            <a:r>
              <a:rPr lang="ko-KR" altLang="en-US" b="1" dirty="0">
                <a:solidFill>
                  <a:srgbClr val="FF0000"/>
                </a:solidFill>
              </a:rPr>
              <a:t>성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57950" y="6283107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3768" y="6211669"/>
            <a:ext cx="1181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Popper.js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파일생</a:t>
            </a:r>
            <a:r>
              <a:rPr lang="ko-KR" altLang="en-US" b="1" dirty="0">
                <a:solidFill>
                  <a:srgbClr val="FF0000"/>
                </a:solidFill>
              </a:rPr>
              <a:t>성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Bootstrap v4</a:t>
            </a:r>
            <a:r>
              <a:rPr lang="ko-KR" altLang="en-US" sz="2800" b="1" dirty="0" smtClean="0"/>
              <a:t>를 </a:t>
            </a:r>
            <a:r>
              <a:rPr lang="en-US" sz="2800" b="1" dirty="0" smtClean="0"/>
              <a:t>React </a:t>
            </a:r>
            <a:r>
              <a:rPr lang="ko-KR" altLang="en-US" sz="2800" b="1" dirty="0" err="1" smtClean="0"/>
              <a:t>앱에서</a:t>
            </a:r>
            <a:r>
              <a:rPr lang="ko-KR" altLang="en-US" sz="2800" b="1" dirty="0" smtClean="0"/>
              <a:t> 사용하기</a:t>
            </a:r>
            <a:r>
              <a:rPr lang="en-US" altLang="ko-KR" sz="2800" b="1" dirty="0" smtClean="0"/>
              <a:t>(3)</a:t>
            </a:r>
            <a:endParaRPr lang="ko-KR" altLang="en-US" sz="2800" dirty="0"/>
          </a:p>
        </p:txBody>
      </p:sp>
      <p:pic>
        <p:nvPicPr>
          <p:cNvPr id="4" name="그림 3" descr="13.include폴더에 tether.js파일을 불러오도록 코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42984"/>
            <a:ext cx="7240011" cy="1857634"/>
          </a:xfrm>
          <a:prstGeom prst="rect">
            <a:avLst/>
          </a:prstGeom>
        </p:spPr>
      </p:pic>
      <p:pic>
        <p:nvPicPr>
          <p:cNvPr id="5" name="그림 4" descr="14.include폴더에 bootstrap.js파일을 불러오도록 코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929066"/>
            <a:ext cx="7643866" cy="2738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72" y="2071678"/>
            <a:ext cx="15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tether.js</a:t>
            </a:r>
            <a:r>
              <a:rPr lang="ko-KR" altLang="en-US" b="1" dirty="0" smtClean="0">
                <a:solidFill>
                  <a:srgbClr val="FF0000"/>
                </a:solidFill>
              </a:rPr>
              <a:t>파일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071810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bootstrap.js</a:t>
            </a:r>
            <a:r>
              <a:rPr lang="ko-KR" altLang="en-US" b="1" dirty="0" smtClean="0">
                <a:solidFill>
                  <a:srgbClr val="FF0000"/>
                </a:solidFill>
              </a:rPr>
              <a:t>파일 작</a:t>
            </a:r>
            <a:r>
              <a:rPr lang="ko-KR" altLang="en-US" b="1" dirty="0">
                <a:solidFill>
                  <a:srgbClr val="FF0000"/>
                </a:solidFill>
              </a:rPr>
              <a:t>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3429000"/>
            <a:ext cx="813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bootstrap </a:t>
            </a:r>
            <a:r>
              <a:rPr lang="ko-KR" altLang="en-US" b="1" dirty="0" smtClean="0">
                <a:solidFill>
                  <a:srgbClr val="7030A0"/>
                </a:solidFill>
              </a:rPr>
              <a:t>패키지의 경우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jQuery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</a:rPr>
              <a:t>코드가 반드시 </a:t>
            </a:r>
            <a:r>
              <a:rPr lang="en-US" altLang="ko-KR" b="1" dirty="0" smtClean="0">
                <a:solidFill>
                  <a:srgbClr val="7030A0"/>
                </a:solidFill>
              </a:rPr>
              <a:t>window.$</a:t>
            </a:r>
            <a:r>
              <a:rPr lang="ko-KR" altLang="en-US" b="1" dirty="0" smtClean="0">
                <a:solidFill>
                  <a:srgbClr val="7030A0"/>
                </a:solidFill>
              </a:rPr>
              <a:t>에 존재해야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Bootstrap v4</a:t>
            </a:r>
            <a:r>
              <a:rPr lang="ko-KR" altLang="en-US" sz="2800" b="1" dirty="0" smtClean="0"/>
              <a:t>를 </a:t>
            </a:r>
            <a:r>
              <a:rPr lang="en-US" sz="2800" b="1" dirty="0" smtClean="0"/>
              <a:t>React </a:t>
            </a:r>
            <a:r>
              <a:rPr lang="ko-KR" altLang="en-US" sz="2800" b="1" dirty="0" err="1" smtClean="0"/>
              <a:t>앱에서</a:t>
            </a:r>
            <a:r>
              <a:rPr lang="ko-KR" altLang="en-US" sz="2800" b="1" dirty="0" smtClean="0"/>
              <a:t> 사용하기</a:t>
            </a:r>
            <a:r>
              <a:rPr lang="en-US" altLang="ko-KR" sz="2800" b="1" dirty="0" smtClean="0"/>
              <a:t>(4)</a:t>
            </a:r>
            <a:br>
              <a:rPr lang="en-US" altLang="ko-KR" sz="2800" b="1" dirty="0" smtClean="0"/>
            </a:br>
            <a:r>
              <a:rPr lang="en-US" altLang="ko-KR" sz="2800" b="1" dirty="0" err="1" smtClean="0">
                <a:solidFill>
                  <a:srgbClr val="7030A0"/>
                </a:solidFill>
              </a:rPr>
              <a:t>src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/index.js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에서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import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하기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4" name="그림 3" descr="15.src.index.js에서 bootstrap에 관련된 파일을 순서대로 import하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857364"/>
            <a:ext cx="8649908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Bootstrap v4</a:t>
            </a:r>
            <a:r>
              <a:rPr lang="ko-KR" altLang="en-US" sz="2800" b="1" dirty="0" smtClean="0"/>
              <a:t>를 </a:t>
            </a:r>
            <a:r>
              <a:rPr lang="en-US" sz="2800" b="1" dirty="0" smtClean="0"/>
              <a:t>React </a:t>
            </a:r>
            <a:r>
              <a:rPr lang="ko-KR" altLang="en-US" sz="2800" b="1" dirty="0" err="1" smtClean="0"/>
              <a:t>앱에서</a:t>
            </a:r>
            <a:r>
              <a:rPr lang="ko-KR" altLang="en-US" sz="2800" b="1" dirty="0" smtClean="0"/>
              <a:t> 사용하기</a:t>
            </a:r>
            <a:r>
              <a:rPr lang="en-US" altLang="ko-KR" sz="2800" b="1" dirty="0" smtClean="0"/>
              <a:t>(5)</a:t>
            </a:r>
            <a:br>
              <a:rPr lang="en-US" altLang="ko-KR" sz="2800" b="1" dirty="0" smtClean="0"/>
            </a:br>
            <a:r>
              <a:rPr lang="ko-KR" altLang="en-US" sz="2800" b="1" dirty="0" smtClean="0">
                <a:solidFill>
                  <a:srgbClr val="7030A0"/>
                </a:solidFill>
              </a:rPr>
              <a:t>다른 컴포넌트에 적용하기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800" b="1" dirty="0" err="1" smtClean="0">
                <a:solidFill>
                  <a:srgbClr val="7030A0"/>
                </a:solidFill>
              </a:rPr>
              <a:t>className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사용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)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bootstrap </a:t>
            </a:r>
            <a:r>
              <a:rPr lang="ko-KR" altLang="en-US" sz="2800" b="1" dirty="0" smtClean="0"/>
              <a:t>라이브러리 설치 </a:t>
            </a:r>
            <a:r>
              <a:rPr lang="en-US" altLang="ko-KR" sz="2800" b="1" dirty="0" smtClean="0"/>
              <a:t>(1/3)</a:t>
            </a:r>
            <a:br>
              <a:rPr lang="en-US" altLang="ko-KR" sz="2800" b="1" dirty="0" smtClean="0"/>
            </a:br>
            <a:r>
              <a:rPr lang="en-US" altLang="ko-KR" sz="2800" b="1" dirty="0" smtClean="0">
                <a:solidFill>
                  <a:srgbClr val="FF0000"/>
                </a:solidFill>
              </a:rPr>
              <a:t>yarn add bootstrap@3.4.1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그림 5" descr="5.부트스트랩3.4.1 버전설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857364"/>
            <a:ext cx="8001056" cy="1809038"/>
          </a:xfrm>
          <a:prstGeom prst="rect">
            <a:avLst/>
          </a:prstGeom>
        </p:spPr>
      </p:pic>
      <p:pic>
        <p:nvPicPr>
          <p:cNvPr id="7" name="그림 6" descr="6.부트스트랩 3.4.1버전 성공적으로 설치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286124"/>
            <a:ext cx="7786742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import (2/3)</a:t>
            </a:r>
            <a:br>
              <a:rPr lang="en-US" sz="2800" b="1" dirty="0" smtClean="0"/>
            </a:br>
            <a:r>
              <a:rPr lang="en-US" sz="2800" b="1" dirty="0" err="1" smtClean="0">
                <a:solidFill>
                  <a:srgbClr val="FF0000"/>
                </a:solidFill>
              </a:rPr>
              <a:t>src</a:t>
            </a:r>
            <a:r>
              <a:rPr lang="en-US" sz="2800" b="1" dirty="0" smtClean="0">
                <a:solidFill>
                  <a:srgbClr val="FF0000"/>
                </a:solidFill>
              </a:rPr>
              <a:t>/index.js(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상위컴포넌트에 부트스트랩라이브러리 등록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그림 3" descr="3.src.index.js에 import으로 추가시킨다.(node_modules에 설치된다.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8501122" cy="404784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9194690">
            <a:off x="1779137" y="5811067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7422" y="6072206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node_modules</a:t>
            </a:r>
            <a:r>
              <a:rPr lang="ko-KR" altLang="en-US" b="1" dirty="0" smtClean="0">
                <a:solidFill>
                  <a:srgbClr val="FF0000"/>
                </a:solidFill>
              </a:rPr>
              <a:t>폴더에 라이브러리가 추가된다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모든 컴포넌트에서 불러다 사용 가능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928802"/>
            <a:ext cx="70537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&lt;div </a:t>
            </a:r>
            <a:r>
              <a:rPr lang="en-US" sz="2800" b="1" dirty="0" err="1" smtClean="0">
                <a:solidFill>
                  <a:srgbClr val="FF0000"/>
                </a:solidFill>
              </a:rPr>
              <a:t>className</a:t>
            </a:r>
            <a:r>
              <a:rPr lang="en-US" sz="2800" b="1" dirty="0" smtClean="0">
                <a:solidFill>
                  <a:srgbClr val="FF0000"/>
                </a:solidFill>
              </a:rPr>
              <a:t>="container"&gt;</a:t>
            </a:r>
          </a:p>
          <a:p>
            <a:r>
              <a:rPr lang="en-US" sz="2800" dirty="0" smtClean="0"/>
              <a:t> &lt;button </a:t>
            </a:r>
            <a:r>
              <a:rPr lang="en-US" sz="2800" b="1" dirty="0" err="1" smtClean="0">
                <a:solidFill>
                  <a:srgbClr val="FF0000"/>
                </a:solidFill>
              </a:rPr>
              <a:t>className</a:t>
            </a:r>
            <a:r>
              <a:rPr lang="en-US" sz="2800" b="1" dirty="0" smtClean="0">
                <a:solidFill>
                  <a:srgbClr val="FF0000"/>
                </a:solidFill>
              </a:rPr>
              <a:t>="</a:t>
            </a:r>
            <a:r>
              <a:rPr lang="en-US" sz="2800" b="1" dirty="0" err="1" smtClean="0">
                <a:solidFill>
                  <a:srgbClr val="FF0000"/>
                </a:solidFill>
              </a:rPr>
              <a:t>btn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btn</a:t>
            </a:r>
            <a:r>
              <a:rPr lang="en-US" sz="2800" b="1" dirty="0" smtClean="0">
                <a:solidFill>
                  <a:srgbClr val="FF0000"/>
                </a:solidFill>
              </a:rPr>
              <a:t>-default</a:t>
            </a:r>
            <a:r>
              <a:rPr lang="en-US" sz="2800" dirty="0" smtClean="0"/>
              <a:t>"&gt;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Click Me</a:t>
            </a:r>
          </a:p>
          <a:p>
            <a:r>
              <a:rPr lang="en-US" sz="2800" dirty="0" smtClean="0"/>
              <a:t>&lt;/button&gt; </a:t>
            </a:r>
          </a:p>
          <a:p>
            <a:r>
              <a:rPr lang="en-US" sz="2800" dirty="0" smtClean="0"/>
              <a:t>&lt;/div&gt; </a:t>
            </a:r>
            <a:endParaRPr lang="ko-KR" altLang="en-US" sz="2800" dirty="0"/>
          </a:p>
        </p:txBody>
      </p:sp>
      <p:sp>
        <p:nvSpPr>
          <p:cNvPr id="5" name="아래쪽 화살표 4"/>
          <p:cNvSpPr/>
          <p:nvPr/>
        </p:nvSpPr>
        <p:spPr>
          <a:xfrm>
            <a:off x="4857752" y="350043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14612" y="4143380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평소대로 부트스트랩을 사용한 방식으로 사용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하면 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1.Components/App.js </a:t>
            </a:r>
            <a:r>
              <a:rPr lang="ko-KR" altLang="en-US" sz="2800" dirty="0" smtClean="0"/>
              <a:t>적용</a:t>
            </a:r>
            <a:r>
              <a:rPr lang="en-US" altLang="ko-KR" sz="2800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제목 설정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 descr="7.부트스트랩 적용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500174"/>
            <a:ext cx="7011379" cy="4391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2.Contact.js </a:t>
            </a:r>
            <a:r>
              <a:rPr lang="ko-KR" altLang="en-US" sz="2800" dirty="0" smtClean="0"/>
              <a:t>적용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inputbox</a:t>
            </a:r>
            <a:r>
              <a:rPr lang="en-US" altLang="ko-KR" sz="2800" dirty="0" smtClean="0"/>
              <a:t>) </a:t>
            </a:r>
            <a:endParaRPr lang="ko-KR" altLang="en-US" sz="2800" dirty="0"/>
          </a:p>
        </p:txBody>
      </p:sp>
      <p:pic>
        <p:nvPicPr>
          <p:cNvPr id="4" name="그림 3" descr="8.부트스트랩 적용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8215370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3.ContactInfo(</a:t>
            </a:r>
            <a:r>
              <a:rPr lang="ko-KR" altLang="en-US" sz="2800" dirty="0" smtClean="0"/>
              <a:t>테이블 적용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 descr="9.부트스트랩 적용3(ContactInfo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8215338" cy="46784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최종 실행 결과</a:t>
            </a:r>
            <a:endParaRPr lang="ko-KR" altLang="en-US" sz="2800" dirty="0"/>
          </a:p>
        </p:txBody>
      </p:sp>
      <p:pic>
        <p:nvPicPr>
          <p:cNvPr id="4" name="그림 3" descr="10.적용후 맨 처음 실행시켰을 경우의 모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71612"/>
            <a:ext cx="3929058" cy="413296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429124" y="3500438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11.테로 검색을 했을 경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07" y="1785926"/>
            <a:ext cx="3834893" cy="3653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Bootstrap v4</a:t>
            </a:r>
            <a:r>
              <a:rPr lang="ko-KR" altLang="en-US" sz="2800" b="1" dirty="0"/>
              <a:t>를 </a:t>
            </a:r>
            <a:r>
              <a:rPr lang="en-US" sz="2800" b="1" dirty="0"/>
              <a:t>React </a:t>
            </a:r>
            <a:r>
              <a:rPr lang="ko-KR" altLang="en-US" sz="2800" b="1" dirty="0" err="1"/>
              <a:t>앱에서</a:t>
            </a:r>
            <a:r>
              <a:rPr lang="ko-KR" altLang="en-US" sz="2800" b="1" dirty="0"/>
              <a:t> </a:t>
            </a:r>
            <a:r>
              <a:rPr lang="ko-KR" altLang="en-US" sz="2800" b="1" dirty="0" smtClean="0"/>
              <a:t>사용하기</a:t>
            </a:r>
            <a:endParaRPr lang="ko-KR" altLang="en-US" sz="2800" dirty="0"/>
          </a:p>
        </p:txBody>
      </p:sp>
      <p:pic>
        <p:nvPicPr>
          <p:cNvPr id="4" name="그림 3" descr="4.bootstrap4 버전을 설치하는 경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357298"/>
            <a:ext cx="7884273" cy="5143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156</Words>
  <Application>Microsoft Office PowerPoint</Application>
  <PresentationFormat>화면 슬라이드 쇼(4:3)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React에서 bootstrap사용하기</vt:lpstr>
      <vt:lpstr>bootstrap 라이브러리 설치 (1/3) yarn add bootstrap@3.4.1</vt:lpstr>
      <vt:lpstr>import (2/3) src/index.js(상위컴포넌트에 부트스트랩라이브러리 등록)</vt:lpstr>
      <vt:lpstr>모든 컴포넌트에서 불러다 사용 가능</vt:lpstr>
      <vt:lpstr>1.Components/App.js 적용(제목 설정)</vt:lpstr>
      <vt:lpstr>2.Contact.js 적용(inputbox) </vt:lpstr>
      <vt:lpstr>3.ContactInfo(테이블 적용)</vt:lpstr>
      <vt:lpstr>4.최종 실행 결과</vt:lpstr>
      <vt:lpstr>Bootstrap v4를 React 앱에서 사용하기</vt:lpstr>
      <vt:lpstr>1.Tether 설치(의존 모듈)</vt:lpstr>
      <vt:lpstr>2.jQuery 설치(의존 모듈)</vt:lpstr>
      <vt:lpstr>3.Bootstrap 4.x대 설치(최신버전인 경우)</vt:lpstr>
      <vt:lpstr>4.popper.js를 설치</vt:lpstr>
      <vt:lpstr>Bootstrap v4를 React 앱에서 사용하기(2) src폴더에 include폴더를 먼저 생성시킨뒤</vt:lpstr>
      <vt:lpstr>Bootstrap v4를 React 앱에서 사용하기(3)</vt:lpstr>
      <vt:lpstr>Bootstrap v4를 React 앱에서 사용하기(4) src/index.js에서 import 하기</vt:lpstr>
      <vt:lpstr>Bootstrap v4를 React 앱에서 사용하기(5) 다른 컴포넌트에 적용하기(className 사용)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React에서 bootstrap사용하기</dc:title>
  <dc:creator>testkim</dc:creator>
  <cp:lastModifiedBy>testkim</cp:lastModifiedBy>
  <cp:revision>37</cp:revision>
  <dcterms:created xsi:type="dcterms:W3CDTF">2020-05-03T13:57:29Z</dcterms:created>
  <dcterms:modified xsi:type="dcterms:W3CDTF">2020-05-04T09:29:29Z</dcterms:modified>
</cp:coreProperties>
</file>