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1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리덕스</a:t>
            </a:r>
            <a:r>
              <a:rPr lang="ko-KR" altLang="en-US" sz="3200" dirty="0"/>
              <a:t> 개념 예제 작성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9.src/containers/App.js </a:t>
            </a:r>
            <a:r>
              <a:rPr lang="ko-KR" altLang="en-US" sz="2800" dirty="0"/>
              <a:t>작성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887208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10.src/index.js </a:t>
            </a:r>
            <a:r>
              <a:rPr lang="ko-KR" altLang="en-US" sz="2800" dirty="0"/>
              <a:t>소스 편집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00092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11.src/components/Counter </a:t>
            </a:r>
            <a:r>
              <a:rPr lang="ko-KR" altLang="en-US" sz="2800" dirty="0"/>
              <a:t>컴포넌트 생성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285860"/>
            <a:ext cx="807249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12.src/components/Counter </a:t>
            </a:r>
            <a:r>
              <a:rPr lang="ko-KR" altLang="en-US" sz="2800" dirty="0"/>
              <a:t>컴포넌트 생성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58183" cy="48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13.src/components/Counter.css</a:t>
            </a:r>
            <a:r>
              <a:rPr lang="ko-KR" altLang="en-US" sz="2800" dirty="0"/>
              <a:t>작성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53880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14.src/containers/App.js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428736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15.</a:t>
            </a:r>
            <a:r>
              <a:rPr lang="ko-KR" altLang="en-US" sz="2800" dirty="0"/>
              <a:t>중간 점검 예제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0389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16.</a:t>
            </a:r>
            <a:r>
              <a:rPr lang="ko-KR" altLang="en-US" sz="2800" dirty="0" err="1"/>
              <a:t>리덕스</a:t>
            </a:r>
            <a:r>
              <a:rPr lang="ko-KR" altLang="en-US" sz="2800" dirty="0"/>
              <a:t> 작업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액션생성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대문자로 작성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 err="1"/>
              <a:t>src</a:t>
            </a:r>
            <a:r>
              <a:rPr lang="en-US" altLang="ko-KR" sz="2800" dirty="0"/>
              <a:t>/actions/ActionTypes.js </a:t>
            </a:r>
            <a:r>
              <a:rPr lang="ko-KR" altLang="en-US" sz="2800" dirty="0"/>
              <a:t>작성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71612"/>
            <a:ext cx="835824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72264" y="500063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나중에  멀티카운터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작성시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17.</a:t>
            </a:r>
            <a:r>
              <a:rPr lang="ko-KR" altLang="en-US" sz="2800" dirty="0"/>
              <a:t>액션 생성 함수 작성</a:t>
            </a:r>
            <a:br>
              <a:rPr lang="en-US" altLang="ko-KR" sz="2800" dirty="0"/>
            </a:br>
            <a:r>
              <a:rPr lang="en-US" altLang="ko-KR" sz="2800" dirty="0" err="1"/>
              <a:t>src</a:t>
            </a:r>
            <a:r>
              <a:rPr lang="en-US" altLang="ko-KR" sz="2800" dirty="0"/>
              <a:t>/actions/</a:t>
            </a:r>
            <a:r>
              <a:rPr lang="en-US" altLang="ko-KR" sz="2800" b="1" dirty="0">
                <a:solidFill>
                  <a:srgbClr val="FF0000"/>
                </a:solidFill>
              </a:rPr>
              <a:t>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01056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생성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57242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복잡한 형태의 컴포넌트구조</a:t>
            </a:r>
          </a:p>
        </p:txBody>
      </p:sp>
      <p:sp>
        <p:nvSpPr>
          <p:cNvPr id="4" name="타원 3"/>
          <p:cNvSpPr/>
          <p:nvPr/>
        </p:nvSpPr>
        <p:spPr>
          <a:xfrm>
            <a:off x="3714744" y="1714488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71736" y="285749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3042" y="400050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28662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86050" y="528638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7818" y="2928934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14876" y="4214818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15140" y="414338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직선 연결선 23"/>
          <p:cNvCxnSpPr>
            <a:stCxn id="4" idx="3"/>
            <a:endCxn id="6" idx="7"/>
          </p:cNvCxnSpPr>
          <p:nvPr/>
        </p:nvCxnSpPr>
        <p:spPr>
          <a:xfrm rot="5400000">
            <a:off x="3339169" y="247145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260727" y="3597133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1546347" y="4883017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" idx="5"/>
            <a:endCxn id="20" idx="1"/>
          </p:cNvCxnSpPr>
          <p:nvPr/>
        </p:nvCxnSpPr>
        <p:spPr>
          <a:xfrm rot="16200000" flipH="1">
            <a:off x="4696491" y="2257145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5"/>
          </p:cNvCxnSpPr>
          <p:nvPr/>
        </p:nvCxnSpPr>
        <p:spPr>
          <a:xfrm rot="16200000" flipH="1">
            <a:off x="6344796" y="3466360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160838" y="3768856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2480272" y="4592034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으로 구부러진 화살표 35"/>
          <p:cNvSpPr/>
          <p:nvPr/>
        </p:nvSpPr>
        <p:spPr>
          <a:xfrm rot="2201688">
            <a:off x="2835435" y="1637191"/>
            <a:ext cx="544717" cy="130051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오른쪽으로 구부러진 화살표 36"/>
          <p:cNvSpPr/>
          <p:nvPr/>
        </p:nvSpPr>
        <p:spPr>
          <a:xfrm rot="2201688">
            <a:off x="1694014" y="2718137"/>
            <a:ext cx="506244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20116054">
            <a:off x="2056249" y="4760392"/>
            <a:ext cx="526152" cy="140762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 rot="2178083">
            <a:off x="4616041" y="2044327"/>
            <a:ext cx="1428760" cy="37583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5738004">
            <a:off x="5335206" y="4091259"/>
            <a:ext cx="1091110" cy="369056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1538" y="1643050"/>
            <a:ext cx="156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DateUpdate</a:t>
            </a:r>
            <a:r>
              <a:rPr lang="ko-KR" altLang="en-US" sz="1400" b="1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5720" y="2285992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값이 </a:t>
            </a:r>
            <a:r>
              <a:rPr lang="ko-KR" altLang="en-US" sz="1400" b="1" dirty="0" err="1">
                <a:solidFill>
                  <a:srgbClr val="FF0000"/>
                </a:solidFill>
              </a:rPr>
              <a:t>변경될때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다른 컴포넌트에 전달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43372" y="5357826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이런식으로</a:t>
            </a:r>
            <a:r>
              <a:rPr lang="ko-KR" altLang="en-US" sz="1600" b="1" dirty="0">
                <a:solidFill>
                  <a:srgbClr val="FF0000"/>
                </a:solidFill>
              </a:rPr>
              <a:t> 특정 작업을 하려고 여러 컴포넌트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lang="ko-KR" altLang="en-US" sz="1600" b="1" dirty="0">
                <a:solidFill>
                  <a:srgbClr val="FF0000"/>
                </a:solidFill>
              </a:rPr>
              <a:t> 거쳐서 </a:t>
            </a:r>
            <a:r>
              <a:rPr lang="en-US" altLang="ko-KR" sz="1600" b="1" dirty="0">
                <a:solidFill>
                  <a:srgbClr val="FF0000"/>
                </a:solidFill>
              </a:rPr>
              <a:t>props</a:t>
            </a:r>
            <a:r>
              <a:rPr lang="ko-KR" altLang="en-US" sz="1600" b="1" dirty="0">
                <a:solidFill>
                  <a:srgbClr val="FF0000"/>
                </a:solidFill>
              </a:rPr>
              <a:t>를 전달하는 것은 비효율적임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생성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767531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20.Store</a:t>
            </a:r>
            <a:r>
              <a:rPr lang="ko-KR" altLang="en-US" sz="2800" dirty="0"/>
              <a:t> 생성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21.Redux </a:t>
            </a:r>
            <a:r>
              <a:rPr lang="ko-KR" altLang="en-US" sz="2800" dirty="0"/>
              <a:t>에러 문제 해결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redux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라이브러리 설치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5335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72008"/>
            <a:ext cx="7643866" cy="21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429124" y="4357694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22.</a:t>
            </a:r>
            <a:r>
              <a:rPr lang="ko-KR" altLang="en-US" sz="2800" dirty="0"/>
              <a:t>중간 점검 </a:t>
            </a:r>
            <a:r>
              <a:rPr lang="en-US" altLang="ko-KR" sz="2800" dirty="0"/>
              <a:t>2(yarn start)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6676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929066"/>
            <a:ext cx="4367219" cy="2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8945170">
            <a:off x="3609440" y="403940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23.CounterContainer </a:t>
            </a:r>
            <a:r>
              <a:rPr lang="ko-KR" altLang="en-US" sz="2800" dirty="0"/>
              <a:t>컴포넌트생성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0095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24.CounterContainer </a:t>
            </a:r>
            <a:r>
              <a:rPr lang="ko-KR" altLang="en-US" sz="2800" dirty="0"/>
              <a:t>컴포넌트생성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15304" cy="51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25.src/containers/App.js </a:t>
            </a:r>
            <a:r>
              <a:rPr lang="ko-KR" altLang="en-US" sz="2800" dirty="0"/>
              <a:t>수정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9"/>
            <a:ext cx="796768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26.</a:t>
            </a:r>
            <a:r>
              <a:rPr lang="ko-KR" altLang="en-US" sz="2800" dirty="0"/>
              <a:t>최종 결과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366715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71678"/>
            <a:ext cx="3929090" cy="290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1342972">
            <a:off x="3480853" y="292565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4000504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클릭하면 숫자가 증가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오른쪽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버튼 클릭하면 숫자가 감소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더블클릭하면</a:t>
            </a:r>
            <a:r>
              <a:rPr lang="ko-KR" altLang="en-US" sz="1400" b="1" dirty="0">
                <a:solidFill>
                  <a:srgbClr val="FF0000"/>
                </a:solidFill>
              </a:rPr>
              <a:t> 색상이 변경이 된다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27.</a:t>
            </a:r>
            <a:r>
              <a:rPr lang="ko-KR" altLang="en-US" sz="2800" dirty="0"/>
              <a:t>서브 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생성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루트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리듀서</a:t>
            </a:r>
            <a:r>
              <a:rPr lang="ko-KR" altLang="en-US" sz="2800" b="1" dirty="0">
                <a:solidFill>
                  <a:srgbClr val="FF0000"/>
                </a:solidFill>
              </a:rPr>
              <a:t> 작성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/reducers/color.js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7294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43570" y="4929198"/>
            <a:ext cx="340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기존에 한 파일로 작성한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코드를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파일 </a:t>
            </a:r>
            <a:r>
              <a:rPr lang="ko-KR" altLang="en-US" sz="1600" b="1" dirty="0" err="1">
                <a:solidFill>
                  <a:srgbClr val="FF0000"/>
                </a:solidFill>
              </a:rPr>
              <a:t>두개로</a:t>
            </a:r>
            <a:r>
              <a:rPr lang="ko-KR" altLang="en-US" sz="1600" b="1" dirty="0">
                <a:solidFill>
                  <a:srgbClr val="FF0000"/>
                </a:solidFill>
              </a:rPr>
              <a:t> 분리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분리한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리듀서를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서브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리듀서라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28.</a:t>
            </a:r>
            <a:r>
              <a:rPr lang="ko-KR" altLang="en-US" sz="2800" dirty="0"/>
              <a:t>서브 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생성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루트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리듀서</a:t>
            </a:r>
            <a:r>
              <a:rPr lang="ko-KR" altLang="en-US" sz="2800" b="1" dirty="0">
                <a:solidFill>
                  <a:srgbClr val="FF0000"/>
                </a:solidFill>
              </a:rPr>
              <a:t> 작성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/reducers/number.js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600975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1000100" y="2143116"/>
            <a:ext cx="857256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FFFF00"/>
                </a:solidFill>
              </a:rPr>
              <a:t>리듀서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 err="1"/>
              <a:t>리덕스</a:t>
            </a:r>
            <a:r>
              <a:rPr lang="ko-KR" altLang="en-US" sz="2800" dirty="0"/>
              <a:t> 도입</a:t>
            </a:r>
          </a:p>
        </p:txBody>
      </p:sp>
      <p:sp>
        <p:nvSpPr>
          <p:cNvPr id="4" name="타원 3"/>
          <p:cNvSpPr/>
          <p:nvPr/>
        </p:nvSpPr>
        <p:spPr>
          <a:xfrm>
            <a:off x="4786314" y="2000240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43306" y="3143248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14612" y="428625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00232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57620" y="5572140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29388" y="3214686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86446" y="4500570"/>
            <a:ext cx="928694" cy="857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86710" y="4429132"/>
            <a:ext cx="928694" cy="857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rot="5400000">
            <a:off x="4410739" y="2757211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332297" y="3882885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617917" y="5168769"/>
            <a:ext cx="536836" cy="48632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9" idx="1"/>
          </p:cNvCxnSpPr>
          <p:nvPr/>
        </p:nvCxnSpPr>
        <p:spPr>
          <a:xfrm rot="16200000" flipH="1">
            <a:off x="5768061" y="2542897"/>
            <a:ext cx="608274" cy="98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5"/>
          </p:cNvCxnSpPr>
          <p:nvPr/>
        </p:nvCxnSpPr>
        <p:spPr>
          <a:xfrm rot="16200000" flipH="1">
            <a:off x="7416366" y="3752112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6232408" y="4054608"/>
            <a:ext cx="465398" cy="35719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551842" y="4877786"/>
            <a:ext cx="519502" cy="9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자기 디스크 18"/>
          <p:cNvSpPr/>
          <p:nvPr/>
        </p:nvSpPr>
        <p:spPr>
          <a:xfrm>
            <a:off x="857224" y="1428736"/>
            <a:ext cx="1071570" cy="92869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</a:t>
            </a:r>
          </a:p>
        </p:txBody>
      </p:sp>
      <p:sp>
        <p:nvSpPr>
          <p:cNvPr id="21" name="아래로 구부러진 화살표 20"/>
          <p:cNvSpPr/>
          <p:nvPr/>
        </p:nvSpPr>
        <p:spPr>
          <a:xfrm rot="1902299">
            <a:off x="1826527" y="2592688"/>
            <a:ext cx="4805375" cy="672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4071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구독</a:t>
            </a:r>
          </a:p>
        </p:txBody>
      </p:sp>
      <p:sp>
        <p:nvSpPr>
          <p:cNvPr id="24" name="아래로 구부러진 화살표 23"/>
          <p:cNvSpPr/>
          <p:nvPr/>
        </p:nvSpPr>
        <p:spPr>
          <a:xfrm rot="13682208">
            <a:off x="195299" y="4168763"/>
            <a:ext cx="4210895" cy="672492"/>
          </a:xfrm>
          <a:prstGeom prst="curved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7356" y="414338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액션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2146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디스패치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5718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액션을 스토어에 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00232" y="135729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어플리케이션의 </a:t>
            </a:r>
            <a:r>
              <a:rPr lang="ko-KR" altLang="en-US" b="1" dirty="0" err="1">
                <a:solidFill>
                  <a:srgbClr val="002060"/>
                </a:solidFill>
              </a:rPr>
              <a:t>상태값들을</a:t>
            </a:r>
            <a:r>
              <a:rPr lang="ko-KR" altLang="en-US" b="1" dirty="0">
                <a:solidFill>
                  <a:srgbClr val="002060"/>
                </a:solidFill>
              </a:rPr>
              <a:t> 내장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7356" y="242886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상태를 변화시키는 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 err="1">
                <a:solidFill>
                  <a:srgbClr val="002060"/>
                </a:solidFill>
              </a:rPr>
              <a:t>로직이</a:t>
            </a:r>
            <a:r>
              <a:rPr lang="ko-KR" altLang="en-US" b="1" dirty="0">
                <a:solidFill>
                  <a:srgbClr val="002060"/>
                </a:solidFill>
              </a:rPr>
              <a:t> 있는 함수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6182" y="4429132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스토어 값이 필요한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컴포넌트는 스토어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 err="1">
                <a:solidFill>
                  <a:srgbClr val="002060"/>
                </a:solidFill>
              </a:rPr>
              <a:t>를</a:t>
            </a:r>
            <a:r>
              <a:rPr lang="ko-KR" altLang="en-US" b="1" dirty="0">
                <a:solidFill>
                  <a:srgbClr val="002060"/>
                </a:solidFill>
              </a:rPr>
              <a:t> 구독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282" y="457200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상태변화를 일으킬 때 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참조하는 객체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29.combineReducers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742955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30.</a:t>
            </a:r>
            <a:r>
              <a:rPr lang="ko-KR" altLang="en-US" sz="2800" dirty="0"/>
              <a:t>실행 오류 체크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/containers/CounterContainer.js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306432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14480" y="2428868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클릭해도 작동을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하지 않는다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14488"/>
            <a:ext cx="421484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3571868" y="250030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72198" y="3357562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929066"/>
            <a:ext cx="450059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000504"/>
            <a:ext cx="3171830" cy="25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아래쪽 화살표 10"/>
          <p:cNvSpPr/>
          <p:nvPr/>
        </p:nvSpPr>
        <p:spPr>
          <a:xfrm rot="4986454">
            <a:off x="3643306" y="4857760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72264" y="3286124"/>
            <a:ext cx="1788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Store</a:t>
            </a:r>
            <a:r>
              <a:rPr lang="ko-KR" altLang="en-US" sz="1600" b="1" dirty="0">
                <a:solidFill>
                  <a:srgbClr val="FF0000"/>
                </a:solidFill>
              </a:rPr>
              <a:t>구조를 변경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소스변경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31.</a:t>
            </a:r>
            <a:r>
              <a:rPr lang="ko-KR" altLang="en-US" sz="2800" dirty="0"/>
              <a:t>멀티 카운터 생성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en-US" altLang="ko-KR" sz="2800" b="1" dirty="0">
                <a:solidFill>
                  <a:srgbClr val="FF0000"/>
                </a:solidFill>
              </a:rPr>
              <a:t>chrome.google.com/</a:t>
            </a:r>
            <a:r>
              <a:rPr lang="en-US" altLang="ko-KR" sz="2800" b="1" dirty="0" err="1">
                <a:solidFill>
                  <a:srgbClr val="FF0000"/>
                </a:solidFill>
              </a:rPr>
              <a:t>webstore</a:t>
            </a:r>
            <a:r>
              <a:rPr lang="ko-KR" altLang="en-US" sz="2800" b="1" dirty="0">
                <a:solidFill>
                  <a:srgbClr val="FF0000"/>
                </a:solidFill>
              </a:rPr>
              <a:t>에서 </a:t>
            </a:r>
            <a:r>
              <a:rPr lang="en-US" altLang="ko-KR" sz="2800" b="1" dirty="0" err="1">
                <a:solidFill>
                  <a:srgbClr val="FF0000"/>
                </a:solidFill>
              </a:rPr>
              <a:t>redux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devtools</a:t>
            </a:r>
            <a:r>
              <a:rPr lang="ko-KR" altLang="en-US" sz="2800" b="1" dirty="0">
                <a:solidFill>
                  <a:srgbClr val="FF0000"/>
                </a:solidFill>
              </a:rPr>
              <a:t>검색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1390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7786710" y="3571876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857760"/>
            <a:ext cx="3357586" cy="16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아래쪽 화살표 6"/>
          <p:cNvSpPr/>
          <p:nvPr/>
        </p:nvSpPr>
        <p:spPr>
          <a:xfrm>
            <a:off x="7715272" y="450057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929198"/>
            <a:ext cx="2928958" cy="1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아래쪽 화살표 8"/>
          <p:cNvSpPr/>
          <p:nvPr/>
        </p:nvSpPr>
        <p:spPr>
          <a:xfrm rot="5213877">
            <a:off x="4714876" y="557214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764704">
            <a:off x="7367484" y="5652981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32.Chrome</a:t>
            </a:r>
            <a:r>
              <a:rPr lang="ko-KR" altLang="en-US" sz="2800" dirty="0"/>
              <a:t>에서의 개발자도구설정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활성화 설정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143800" cy="245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5357818" y="4071942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000636"/>
            <a:ext cx="7929618" cy="87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5852" y="4500570"/>
            <a:ext cx="645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</a:rPr>
              <a:t>/index.js</a:t>
            </a:r>
            <a:r>
              <a:rPr lang="ko-KR" altLang="en-US" sz="1600" b="1" dirty="0">
                <a:solidFill>
                  <a:srgbClr val="FF0000"/>
                </a:solidFill>
              </a:rPr>
              <a:t>에서의 스토어생성 부분에 다음과 같은 활성화코딩 추가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33.Redux</a:t>
            </a:r>
            <a:r>
              <a:rPr lang="ko-KR" altLang="en-US" sz="2800" dirty="0"/>
              <a:t>탭 활성화 확인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671517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6357950" y="2214554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00760" y="328612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초기화 설정확인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6929486" cy="251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아래쪽 화살표 8"/>
          <p:cNvSpPr/>
          <p:nvPr/>
        </p:nvSpPr>
        <p:spPr>
          <a:xfrm>
            <a:off x="4929190" y="378619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34.</a:t>
            </a:r>
            <a:r>
              <a:rPr lang="ko-KR" altLang="en-US" sz="2800" dirty="0"/>
              <a:t>액션타입 수정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/actions/</a:t>
            </a:r>
            <a:r>
              <a:rPr lang="en-US" altLang="ko-KR" sz="2800" b="1" dirty="0" err="1">
                <a:solidFill>
                  <a:srgbClr val="FF0000"/>
                </a:solidFill>
              </a:rPr>
              <a:t>ActionTypes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수정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772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8231434">
            <a:off x="6517938" y="5589253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35.</a:t>
            </a:r>
            <a:r>
              <a:rPr lang="ko-KR" altLang="en-US" sz="2800" dirty="0"/>
              <a:t>액션생성함수 수정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/actions/index.js)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486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36.</a:t>
            </a:r>
            <a:r>
              <a:rPr lang="ko-KR" altLang="en-US" sz="2800" dirty="0"/>
              <a:t>액션생성함수 수정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/actions/index.js)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358114" cy="502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15074" y="3429000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맨 마지막 카운터를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삭제하기 때문에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값이 주어지지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않아도 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37.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수정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액션에 대한 함수추가 및 수정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929486" cy="41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38.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수정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229475" cy="478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 err="1"/>
              <a:t>리덕스의</a:t>
            </a:r>
            <a:r>
              <a:rPr lang="ko-KR" altLang="en-US" sz="2800" dirty="0"/>
              <a:t> 용어정리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254318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스토어</a:t>
            </a:r>
            <a:r>
              <a:rPr lang="en-US" altLang="ko-KR" sz="2400" dirty="0"/>
              <a:t>- </a:t>
            </a:r>
            <a:r>
              <a:rPr lang="ko-KR" altLang="en-US" sz="2400" dirty="0"/>
              <a:t>어플리케이션의 </a:t>
            </a:r>
            <a:r>
              <a:rPr lang="ko-KR" altLang="en-US" sz="2400" dirty="0" err="1"/>
              <a:t>상태값들을</a:t>
            </a:r>
            <a:r>
              <a:rPr lang="ko-KR" altLang="en-US" sz="2400" dirty="0"/>
              <a:t> 내장</a:t>
            </a:r>
            <a:endParaRPr lang="en-US" altLang="ko-KR" sz="24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액션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상태변화를 일으킬 때 참조하는 객체</a:t>
            </a:r>
            <a:endParaRPr lang="en-US" altLang="ko-KR" sz="2400" dirty="0"/>
          </a:p>
          <a:p>
            <a:r>
              <a:rPr lang="ko-KR" altLang="en-US" sz="2400" b="1" dirty="0" err="1">
                <a:solidFill>
                  <a:srgbClr val="FF0000"/>
                </a:solidFill>
              </a:rPr>
              <a:t>디스패치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액션을 스토어에 전달하는 것을 의미</a:t>
            </a:r>
            <a:endParaRPr lang="en-US" altLang="ko-KR" sz="2400" dirty="0"/>
          </a:p>
          <a:p>
            <a:r>
              <a:rPr lang="ko-KR" altLang="en-US" sz="2400" b="1" dirty="0" err="1">
                <a:solidFill>
                  <a:srgbClr val="FF0000"/>
                </a:solidFill>
              </a:rPr>
              <a:t>리듀서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상태를 변화시키는 </a:t>
            </a:r>
            <a:r>
              <a:rPr lang="ko-KR" altLang="en-US" sz="2400" dirty="0" err="1"/>
              <a:t>로직이</a:t>
            </a:r>
            <a:r>
              <a:rPr lang="ko-KR" altLang="en-US" sz="2400" dirty="0"/>
              <a:t> 있는 함수</a:t>
            </a:r>
            <a:endParaRPr lang="en-US" altLang="ko-KR" sz="24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구독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스토어 값이 필요한 컴포넌트는 스토어를 구독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39.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수정</a:t>
            </a:r>
            <a:r>
              <a:rPr lang="en-US" altLang="ko-KR" sz="2800" dirty="0"/>
              <a:t>(3)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7256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256"/>
            <a:ext cx="8572560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40.</a:t>
            </a:r>
            <a:r>
              <a:rPr lang="ko-KR" altLang="en-US" sz="2800" dirty="0" err="1"/>
              <a:t>리듀서</a:t>
            </a:r>
            <a:r>
              <a:rPr lang="ko-KR" altLang="en-US" sz="2800" dirty="0"/>
              <a:t> 수정</a:t>
            </a:r>
            <a:r>
              <a:rPr lang="en-US" altLang="ko-KR" sz="2800" dirty="0"/>
              <a:t>(4)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/reducers/index.js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505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41.</a:t>
            </a:r>
            <a:r>
              <a:rPr lang="ko-KR" altLang="en-US" sz="2800" dirty="0" err="1"/>
              <a:t>프리젠테이션</a:t>
            </a:r>
            <a:r>
              <a:rPr lang="ko-KR" altLang="en-US" sz="2800" dirty="0"/>
              <a:t> 컴포넌트생성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생성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제거 버튼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1199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42.</a:t>
            </a:r>
            <a:r>
              <a:rPr lang="ko-KR" altLang="en-US" sz="2800" dirty="0" err="1"/>
              <a:t>프리젠테이션</a:t>
            </a:r>
            <a:r>
              <a:rPr lang="ko-KR" altLang="en-US" sz="2800" dirty="0"/>
              <a:t> 컴포넌트생성</a:t>
            </a:r>
            <a:r>
              <a:rPr lang="en-US" altLang="ko-KR" sz="2800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생성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제거 버튼</a:t>
            </a:r>
            <a:r>
              <a:rPr lang="en-US" altLang="ko-KR" sz="2800" dirty="0"/>
              <a:t>)(2)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4582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43.Buttons.css </a:t>
            </a:r>
            <a:r>
              <a:rPr lang="ko-KR" altLang="en-US" sz="2800" dirty="0"/>
              <a:t>작성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/components/Buttons.css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1447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44.Buttons.css </a:t>
            </a:r>
            <a:r>
              <a:rPr lang="ko-KR" altLang="en-US" sz="2800" dirty="0"/>
              <a:t>작성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/components/Buttons.css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56272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45.</a:t>
            </a:r>
            <a:r>
              <a:rPr lang="ko-KR" altLang="en-US" sz="2800" dirty="0"/>
              <a:t>여러 카운터를 </a:t>
            </a:r>
            <a:r>
              <a:rPr lang="ko-KR" altLang="en-US" sz="2800" dirty="0" err="1"/>
              <a:t>랜더링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FF0000"/>
                </a:solidFill>
              </a:rPr>
              <a:t>/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</a:t>
            </a:r>
            <a:r>
              <a:rPr lang="en-US" altLang="ko-KR" sz="2800" b="1" dirty="0" err="1">
                <a:solidFill>
                  <a:srgbClr val="FF0000"/>
                </a:solidFill>
              </a:rPr>
              <a:t>CounterListjs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57256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46.</a:t>
            </a:r>
            <a:r>
              <a:rPr lang="ko-KR" altLang="en-US" sz="2800" dirty="0"/>
              <a:t>여러 카운터를 </a:t>
            </a:r>
            <a:r>
              <a:rPr lang="ko-KR" altLang="en-US" sz="2800" dirty="0" err="1"/>
              <a:t>랜더링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FF0000"/>
                </a:solidFill>
              </a:rPr>
              <a:t>/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</a:t>
            </a:r>
            <a:r>
              <a:rPr lang="en-US" altLang="ko-KR" sz="2800" b="1" dirty="0" err="1">
                <a:solidFill>
                  <a:srgbClr val="FF0000"/>
                </a:solidFill>
              </a:rPr>
              <a:t>CounterListjs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86808" cy="474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47.</a:t>
            </a:r>
            <a:r>
              <a:rPr lang="ko-KR" altLang="en-US" sz="2800" dirty="0"/>
              <a:t>스타일 적용</a:t>
            </a:r>
            <a:br>
              <a:rPr lang="en-US" altLang="ko-KR" sz="2800" dirty="0"/>
            </a:br>
            <a:r>
              <a:rPr lang="en-US" altLang="ko-KR" sz="2800" dirty="0" err="1"/>
              <a:t>src</a:t>
            </a:r>
            <a:r>
              <a:rPr lang="en-US" altLang="ko-KR" sz="2800" dirty="0"/>
              <a:t>/components/CounterList.css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621510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48.Counter </a:t>
            </a:r>
            <a:r>
              <a:rPr lang="ko-KR" altLang="en-US" sz="2800" dirty="0"/>
              <a:t>컴포넌트의 수정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/components/Counter.js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0109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</a:t>
            </a:r>
            <a:r>
              <a:rPr lang="ko-KR" altLang="en-US" sz="2800" dirty="0" err="1"/>
              <a:t>리덕스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가지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2828932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스토어는 단 </a:t>
            </a:r>
            <a:r>
              <a:rPr lang="ko-KR" altLang="en-US" sz="2400" b="1" dirty="0" err="1">
                <a:solidFill>
                  <a:srgbClr val="002060"/>
                </a:solidFill>
              </a:rPr>
              <a:t>한개</a:t>
            </a:r>
            <a:r>
              <a:rPr lang="ko-KR" altLang="en-US" sz="2400" b="1" dirty="0">
                <a:solidFill>
                  <a:srgbClr val="002060"/>
                </a:solidFill>
              </a:rPr>
              <a:t> 존재</a:t>
            </a:r>
            <a:r>
              <a:rPr lang="en-US" altLang="ko-KR" sz="2400" dirty="0">
                <a:solidFill>
                  <a:srgbClr val="002060"/>
                </a:solidFill>
              </a:rPr>
              <a:t>(</a:t>
            </a:r>
            <a:r>
              <a:rPr lang="ko-KR" altLang="en-US" sz="2400" dirty="0" err="1">
                <a:solidFill>
                  <a:srgbClr val="002060"/>
                </a:solidFill>
              </a:rPr>
              <a:t>리듀서는</a:t>
            </a:r>
            <a:r>
              <a:rPr lang="ko-KR" altLang="en-US" sz="2400" dirty="0">
                <a:solidFill>
                  <a:srgbClr val="002060"/>
                </a:solidFill>
              </a:rPr>
              <a:t> 여러 개 만들어서 관리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002060"/>
                </a:solidFill>
              </a:rPr>
              <a:t>State</a:t>
            </a:r>
            <a:r>
              <a:rPr lang="ko-KR" altLang="en-US" sz="2400" b="1" dirty="0">
                <a:solidFill>
                  <a:srgbClr val="002060"/>
                </a:solidFill>
              </a:rPr>
              <a:t>는 읽기 전용 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직접 수정하면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안된다</a:t>
            </a:r>
            <a:r>
              <a:rPr lang="en-US" altLang="ko-KR" sz="2400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002060"/>
                </a:solidFill>
              </a:rPr>
              <a:t>변화는 순수 함수로 구성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7030A0"/>
                </a:solidFill>
              </a:rPr>
              <a:t>여기서 함수는 </a:t>
            </a:r>
            <a:r>
              <a:rPr lang="ko-KR" altLang="en-US" sz="2400" b="1" dirty="0" err="1">
                <a:solidFill>
                  <a:srgbClr val="7030A0"/>
                </a:solidFill>
              </a:rPr>
              <a:t>리듀서함수이다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49.Counter </a:t>
            </a:r>
            <a:r>
              <a:rPr lang="ko-KR" altLang="en-US" sz="2800" dirty="0"/>
              <a:t>컴포넌트의 수정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/components/Counter.js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500173"/>
            <a:ext cx="8620125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643578"/>
            <a:ext cx="8572560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50.</a:t>
            </a:r>
            <a:r>
              <a:rPr lang="ko-KR" altLang="en-US" sz="2800" dirty="0"/>
              <a:t>컨테이너 컴포넌트</a:t>
            </a:r>
            <a:r>
              <a:rPr lang="en-US" altLang="ko-KR" sz="2800" dirty="0"/>
              <a:t>(1)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/containers/CounterListContainer.js(</a:t>
            </a:r>
            <a:r>
              <a:rPr lang="ko-KR" altLang="en-US" sz="2800" b="1" dirty="0">
                <a:solidFill>
                  <a:srgbClr val="FF0000"/>
                </a:solidFill>
              </a:rPr>
              <a:t>생성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62124"/>
            <a:ext cx="7829550" cy="359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51.</a:t>
            </a:r>
            <a:r>
              <a:rPr lang="ko-KR" altLang="en-US" sz="2800" dirty="0"/>
              <a:t>컨테이너 컴포넌트</a:t>
            </a:r>
            <a:r>
              <a:rPr lang="en-US" altLang="ko-KR" sz="2800" dirty="0"/>
              <a:t>(2)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/containers/CounterListContainer.js(</a:t>
            </a:r>
            <a:r>
              <a:rPr lang="ko-KR" altLang="en-US" sz="2800" b="1" dirty="0">
                <a:solidFill>
                  <a:srgbClr val="FF0000"/>
                </a:solidFill>
              </a:rPr>
              <a:t>생성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52.</a:t>
            </a:r>
            <a:r>
              <a:rPr lang="ko-KR" altLang="en-US" sz="2800" dirty="0"/>
              <a:t>색상함수 모듈 작성</a:t>
            </a:r>
            <a:r>
              <a:rPr lang="en-US" altLang="ko-KR" sz="2800" dirty="0"/>
              <a:t>(</a:t>
            </a:r>
            <a:r>
              <a:rPr lang="ko-KR" altLang="en-US" sz="2800" dirty="0"/>
              <a:t>중복배제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/lib/getRandomColor.js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85038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53.App </a:t>
            </a:r>
            <a:r>
              <a:rPr lang="ko-KR" altLang="en-US" sz="2800" dirty="0"/>
              <a:t>컴포넌트 </a:t>
            </a:r>
            <a:r>
              <a:rPr lang="ko-KR" altLang="en-US" sz="2800" dirty="0" err="1"/>
              <a:t>수정전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/containers/App.js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71208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54.App </a:t>
            </a:r>
            <a:r>
              <a:rPr lang="ko-KR" altLang="en-US" sz="2800" dirty="0"/>
              <a:t>컴포넌트 </a:t>
            </a:r>
            <a:r>
              <a:rPr lang="ko-KR" altLang="en-US" sz="2800" b="1" dirty="0" err="1">
                <a:solidFill>
                  <a:srgbClr val="002060"/>
                </a:solidFill>
              </a:rPr>
              <a:t>수정후</a:t>
            </a:r>
            <a:r>
              <a:rPr lang="en-US" altLang="ko-KR" sz="2800" b="1" dirty="0">
                <a:solidFill>
                  <a:srgbClr val="002060"/>
                </a:solidFill>
              </a:rPr>
              <a:t>(1)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/containers/App.js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64386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55.App </a:t>
            </a:r>
            <a:r>
              <a:rPr lang="ko-KR" altLang="en-US" sz="2800" dirty="0"/>
              <a:t>컴포넌트 </a:t>
            </a:r>
            <a:r>
              <a:rPr lang="ko-KR" altLang="en-US" sz="2800" b="1" dirty="0" err="1">
                <a:solidFill>
                  <a:srgbClr val="002060"/>
                </a:solidFill>
              </a:rPr>
              <a:t>수정후</a:t>
            </a:r>
            <a:r>
              <a:rPr lang="en-US" altLang="ko-KR" sz="2800" b="1" dirty="0">
                <a:solidFill>
                  <a:srgbClr val="002060"/>
                </a:solidFill>
              </a:rPr>
              <a:t>(2)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/containers/App.js</a:t>
            </a:r>
            <a:endParaRPr lang="ko-KR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22947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56.App </a:t>
            </a:r>
            <a:r>
              <a:rPr lang="ko-KR" altLang="en-US" sz="2800" dirty="0"/>
              <a:t>컴포넌트 </a:t>
            </a:r>
            <a:r>
              <a:rPr lang="ko-KR" altLang="en-US" sz="2800" b="1" dirty="0" err="1">
                <a:solidFill>
                  <a:srgbClr val="002060"/>
                </a:solidFill>
              </a:rPr>
              <a:t>수정후</a:t>
            </a:r>
            <a:r>
              <a:rPr lang="en-US" altLang="ko-KR" sz="2800" b="1" dirty="0">
                <a:solidFill>
                  <a:srgbClr val="002060"/>
                </a:solidFill>
              </a:rPr>
              <a:t>(3)</a:t>
            </a:r>
            <a:br>
              <a:rPr lang="en-US" altLang="ko-KR" sz="2800" dirty="0"/>
            </a:br>
            <a:r>
              <a:rPr lang="en-US" altLang="ko-KR" sz="2800" b="1" dirty="0" err="1">
                <a:solidFill>
                  <a:srgbClr val="FF0000"/>
                </a:solidFill>
              </a:rPr>
              <a:t>src</a:t>
            </a:r>
            <a:r>
              <a:rPr lang="en-US" altLang="ko-KR" sz="2800" b="1" dirty="0">
                <a:solidFill>
                  <a:srgbClr val="FF0000"/>
                </a:solidFill>
              </a:rPr>
              <a:t>/containers/App.js</a:t>
            </a:r>
            <a:endParaRPr lang="ko-KR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109788"/>
            <a:ext cx="8215371" cy="289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57.</a:t>
            </a:r>
            <a:r>
              <a:rPr lang="ko-KR" altLang="en-US" sz="2800" dirty="0"/>
              <a:t>최종 결과 확인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8229600" cy="41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</a:t>
            </a:r>
            <a:r>
              <a:rPr lang="ko-KR" altLang="en-US" sz="2800" dirty="0"/>
              <a:t>카운터 생성 예제</a:t>
            </a:r>
            <a:r>
              <a:rPr lang="en-US" altLang="ko-KR" sz="2800" dirty="0"/>
              <a:t>(</a:t>
            </a:r>
            <a:r>
              <a:rPr lang="en-US" altLang="ko-KR" sz="2800" dirty="0" err="1"/>
              <a:t>redux</a:t>
            </a:r>
            <a:r>
              <a:rPr lang="en-US" altLang="ko-KR" sz="2800" dirty="0"/>
              <a:t>-counter)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15805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71438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6.react-redux </a:t>
            </a:r>
            <a:r>
              <a:rPr lang="ko-KR" altLang="en-US" sz="2800" dirty="0"/>
              <a:t>라이브러리 설치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9296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1942"/>
            <a:ext cx="7858180" cy="245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357686" y="3929066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8992" y="2643182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프로젝트 폴더로 이동한 후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</a:t>
            </a:r>
            <a:r>
              <a:rPr lang="ko-KR" altLang="en-US" sz="2800" dirty="0"/>
              <a:t>프로젝트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25717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429124" y="3714752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643182"/>
            <a:ext cx="2466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1785926"/>
            <a:ext cx="2843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1.App.css,App.js,App.test.js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Logo.svg</a:t>
            </a:r>
            <a:r>
              <a:rPr lang="ko-KR" altLang="en-US" sz="1600" b="1" dirty="0">
                <a:solidFill>
                  <a:srgbClr val="FF0000"/>
                </a:solidFill>
              </a:rPr>
              <a:t>파일 삭제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3547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2.actions,components,containers,</a:t>
            </a:r>
          </a:p>
          <a:p>
            <a:r>
              <a:rPr lang="en-US" altLang="ko-KR" sz="1600" b="1" dirty="0" err="1">
                <a:solidFill>
                  <a:srgbClr val="7030A0"/>
                </a:solidFill>
              </a:rPr>
              <a:t>Reducers,lib</a:t>
            </a:r>
            <a:r>
              <a:rPr lang="en-US" altLang="ko-KR" sz="1600" b="1" dirty="0">
                <a:solidFill>
                  <a:srgbClr val="7030A0"/>
                </a:solidFill>
              </a:rPr>
              <a:t> </a:t>
            </a:r>
            <a:r>
              <a:rPr lang="ko-KR" altLang="en-US" sz="1600" b="1" dirty="0">
                <a:solidFill>
                  <a:srgbClr val="7030A0"/>
                </a:solidFill>
              </a:rPr>
              <a:t>폴더를 </a:t>
            </a:r>
            <a:r>
              <a:rPr lang="en-US" altLang="ko-KR" sz="1600" b="1" dirty="0" err="1">
                <a:solidFill>
                  <a:srgbClr val="7030A0"/>
                </a:solidFill>
              </a:rPr>
              <a:t>src</a:t>
            </a:r>
            <a:r>
              <a:rPr lang="ko-KR" altLang="en-US" sz="1600" b="1" dirty="0">
                <a:solidFill>
                  <a:srgbClr val="7030A0"/>
                </a:solidFill>
              </a:rPr>
              <a:t>에 생성한다</a:t>
            </a:r>
            <a:r>
              <a:rPr lang="en-US" altLang="ko-KR" sz="1600" b="1" dirty="0">
                <a:solidFill>
                  <a:srgbClr val="7030A0"/>
                </a:solidFill>
              </a:rPr>
              <a:t>.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8.</a:t>
            </a:r>
            <a:r>
              <a:rPr lang="ko-KR" altLang="en-US" sz="2800" dirty="0"/>
              <a:t>프로젝트 초기화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7863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actions</a:t>
            </a:r>
            <a:r>
              <a:rPr lang="en-US" altLang="ko-KR" sz="2400" dirty="0"/>
              <a:t> – </a:t>
            </a:r>
            <a:r>
              <a:rPr lang="ko-KR" altLang="en-US" sz="2400" dirty="0"/>
              <a:t>액션타입과 액션 </a:t>
            </a:r>
            <a:r>
              <a:rPr lang="ko-KR" altLang="en-US" sz="2400" dirty="0" err="1"/>
              <a:t>생성자</a:t>
            </a:r>
            <a:r>
              <a:rPr lang="ko-KR" altLang="en-US" sz="2400" dirty="0"/>
              <a:t> 파일을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components</a:t>
            </a:r>
            <a:r>
              <a:rPr lang="en-US" altLang="ko-KR" sz="2400" dirty="0"/>
              <a:t> – </a:t>
            </a:r>
            <a:r>
              <a:rPr lang="ko-KR" altLang="en-US" sz="2400" dirty="0"/>
              <a:t>컴포넌트의 </a:t>
            </a:r>
            <a:r>
              <a:rPr lang="ko-KR" altLang="en-US" sz="2400" dirty="0" err="1"/>
              <a:t>뷰가</a:t>
            </a:r>
            <a:r>
              <a:rPr lang="ko-KR" altLang="en-US" sz="2400" dirty="0"/>
              <a:t> 어떻게 </a:t>
            </a:r>
            <a:r>
              <a:rPr lang="ko-KR" altLang="en-US" sz="2400" dirty="0" err="1"/>
              <a:t>생길지만</a:t>
            </a:r>
            <a:r>
              <a:rPr lang="ko-KR" altLang="en-US" sz="2400" dirty="0"/>
              <a:t> 담당</a:t>
            </a:r>
            <a:br>
              <a:rPr lang="en-US" altLang="ko-KR" sz="2400" dirty="0"/>
            </a:br>
            <a:r>
              <a:rPr lang="en-US" altLang="ko-KR" sz="2400" dirty="0"/>
              <a:t>                    </a:t>
            </a:r>
            <a:r>
              <a:rPr lang="ko-KR" altLang="en-US" sz="2400" dirty="0"/>
              <a:t>하는 </a:t>
            </a:r>
            <a:r>
              <a:rPr lang="ko-KR" altLang="en-US" sz="2400" b="1" dirty="0" err="1">
                <a:solidFill>
                  <a:srgbClr val="7030A0"/>
                </a:solidFill>
              </a:rPr>
              <a:t>프리젠테이셔널</a:t>
            </a:r>
            <a:r>
              <a:rPr lang="ko-KR" altLang="en-US" sz="2400" b="1" dirty="0">
                <a:solidFill>
                  <a:srgbClr val="7030A0"/>
                </a:solidFill>
              </a:rPr>
              <a:t> 컴포넌트를 저장</a:t>
            </a:r>
            <a:br>
              <a:rPr lang="en-US" altLang="ko-KR" sz="2400" b="1" dirty="0">
                <a:solidFill>
                  <a:srgbClr val="7030A0"/>
                </a:solidFill>
              </a:rPr>
            </a:br>
            <a:r>
              <a:rPr lang="en-US" altLang="ko-KR" sz="2400" b="1" dirty="0">
                <a:solidFill>
                  <a:srgbClr val="7030A0"/>
                </a:solidFill>
              </a:rPr>
              <a:t>                     </a:t>
            </a:r>
            <a:r>
              <a:rPr lang="ko-KR" altLang="en-US" sz="2400" b="1" dirty="0">
                <a:solidFill>
                  <a:srgbClr val="7030A0"/>
                </a:solidFill>
              </a:rPr>
              <a:t>주로 </a:t>
            </a:r>
            <a:r>
              <a:rPr lang="ko-KR" altLang="en-US" sz="2400" b="1" dirty="0">
                <a:solidFill>
                  <a:srgbClr val="FF0000"/>
                </a:solidFill>
              </a:rPr>
              <a:t>함수형 컴포넌트로 작성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스타일 적용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containers</a:t>
            </a:r>
            <a:r>
              <a:rPr lang="en-US" altLang="ko-KR" sz="2400" dirty="0"/>
              <a:t> – </a:t>
            </a:r>
            <a:r>
              <a:rPr lang="ko-KR" altLang="en-US" sz="2400" dirty="0"/>
              <a:t>스토어에 있는 </a:t>
            </a:r>
            <a:r>
              <a:rPr lang="ko-KR" altLang="en-US" sz="2400" b="1" dirty="0">
                <a:solidFill>
                  <a:srgbClr val="7030A0"/>
                </a:solidFill>
              </a:rPr>
              <a:t>상태를 </a:t>
            </a:r>
            <a:r>
              <a:rPr lang="en-US" altLang="ko-KR" sz="2400" b="1" dirty="0">
                <a:solidFill>
                  <a:srgbClr val="7030A0"/>
                </a:solidFill>
              </a:rPr>
              <a:t>props</a:t>
            </a:r>
            <a:r>
              <a:rPr lang="ko-KR" altLang="en-US" sz="2400" b="1" dirty="0">
                <a:solidFill>
                  <a:srgbClr val="7030A0"/>
                </a:solidFill>
              </a:rPr>
              <a:t>로 받아 오는 </a:t>
            </a:r>
            <a:br>
              <a:rPr lang="en-US" altLang="ko-KR" sz="2400" b="1" dirty="0">
                <a:solidFill>
                  <a:srgbClr val="7030A0"/>
                </a:solidFill>
              </a:rPr>
            </a:br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ko-KR" altLang="en-US" sz="2400" b="1" dirty="0">
                <a:solidFill>
                  <a:srgbClr val="7030A0"/>
                </a:solidFill>
              </a:rPr>
              <a:t>컨테이너 컴포넌트들을 저장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 err="1">
                <a:solidFill>
                  <a:srgbClr val="FF0000"/>
                </a:solidFill>
              </a:rPr>
              <a:t>리덕스에</a:t>
            </a:r>
            <a:r>
              <a:rPr lang="ko-KR" altLang="en-US" sz="2400" b="1" dirty="0">
                <a:solidFill>
                  <a:srgbClr val="FF0000"/>
                </a:solidFill>
              </a:rPr>
              <a:t> 직접 접근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reducers</a:t>
            </a:r>
            <a:r>
              <a:rPr lang="en-US" altLang="ko-KR" sz="2400" dirty="0"/>
              <a:t> – </a:t>
            </a:r>
            <a:r>
              <a:rPr lang="ko-KR" altLang="en-US" sz="2400" b="1" dirty="0">
                <a:solidFill>
                  <a:srgbClr val="7030A0"/>
                </a:solidFill>
              </a:rPr>
              <a:t>스토어의 기본 </a:t>
            </a:r>
            <a:r>
              <a:rPr lang="ko-KR" altLang="en-US" sz="2400" b="1" dirty="0" err="1">
                <a:solidFill>
                  <a:srgbClr val="7030A0"/>
                </a:solidFill>
              </a:rPr>
              <a:t>상태값과</a:t>
            </a:r>
            <a:r>
              <a:rPr lang="ko-KR" altLang="en-US" sz="2400" b="1" dirty="0">
                <a:solidFill>
                  <a:srgbClr val="7030A0"/>
                </a:solidFill>
              </a:rPr>
              <a:t> 상태의 </a:t>
            </a:r>
            <a:r>
              <a:rPr lang="ko-KR" altLang="en-US" sz="2400" b="1" dirty="0" err="1">
                <a:solidFill>
                  <a:srgbClr val="7030A0"/>
                </a:solidFill>
              </a:rPr>
              <a:t>업데이터를</a:t>
            </a:r>
            <a:br>
              <a:rPr lang="en-US" altLang="ko-KR" sz="2400" b="1" dirty="0">
                <a:solidFill>
                  <a:srgbClr val="7030A0"/>
                </a:solidFill>
              </a:rPr>
            </a:br>
            <a:r>
              <a:rPr lang="en-US" altLang="ko-KR" sz="2400" b="1" dirty="0">
                <a:solidFill>
                  <a:srgbClr val="7030A0"/>
                </a:solidFill>
              </a:rPr>
              <a:t>               </a:t>
            </a:r>
            <a:r>
              <a:rPr lang="ko-KR" altLang="en-US" sz="2400" b="1" dirty="0">
                <a:solidFill>
                  <a:srgbClr val="7030A0"/>
                </a:solidFill>
              </a:rPr>
              <a:t>담당하는 </a:t>
            </a:r>
            <a:r>
              <a:rPr lang="ko-KR" altLang="en-US" sz="2400" b="1" dirty="0" err="1">
                <a:solidFill>
                  <a:srgbClr val="7030A0"/>
                </a:solidFill>
              </a:rPr>
              <a:t>리듀서</a:t>
            </a:r>
            <a:r>
              <a:rPr lang="ko-KR" altLang="en-US" sz="2400" b="1" dirty="0">
                <a:solidFill>
                  <a:srgbClr val="7030A0"/>
                </a:solidFill>
              </a:rPr>
              <a:t> 파일들을 저장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sz="2400" dirty="0"/>
              <a:t>lib – </a:t>
            </a:r>
            <a:r>
              <a:rPr lang="ko-KR" altLang="en-US" sz="2400" dirty="0"/>
              <a:t>일부 컴포넌트에서 함께 사용되는 파일을 저장</a:t>
            </a:r>
            <a:endParaRPr lang="en-US" altLang="ko-K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975</Words>
  <Application>Microsoft Macintosh PowerPoint</Application>
  <PresentationFormat>화면 슬라이드 쇼(4:3)</PresentationFormat>
  <Paragraphs>125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리덕스 개념 예제 작성</vt:lpstr>
      <vt:lpstr>1.복잡한 형태의 컴포넌트구조</vt:lpstr>
      <vt:lpstr>2.리덕스 도입</vt:lpstr>
      <vt:lpstr>3.리덕스의 용어정리</vt:lpstr>
      <vt:lpstr>4.리덕스 3가지 규칙</vt:lpstr>
      <vt:lpstr>5.카운터 생성 예제(redux-counter)</vt:lpstr>
      <vt:lpstr>6.react-redux 라이브러리 설치</vt:lpstr>
      <vt:lpstr>7.프로젝트 초기화</vt:lpstr>
      <vt:lpstr>8.프로젝트 초기화(2)</vt:lpstr>
      <vt:lpstr>9.src/containers/App.js 작성</vt:lpstr>
      <vt:lpstr>10.src/index.js 소스 편집</vt:lpstr>
      <vt:lpstr>11.src/components/Counter 컴포넌트 생성(1)</vt:lpstr>
      <vt:lpstr>12.src/components/Counter 컴포넌트 생성(2)</vt:lpstr>
      <vt:lpstr>13.src/components/Counter.css작성</vt:lpstr>
      <vt:lpstr>14.src/containers/App.js</vt:lpstr>
      <vt:lpstr>15.중간 점검 예제</vt:lpstr>
      <vt:lpstr>16.리덕스 작업(액션생성(대문자로 작성) src/actions/ActionTypes.js 작성</vt:lpstr>
      <vt:lpstr>17.액션 생성 함수 작성 src/actions/index.js</vt:lpstr>
      <vt:lpstr>18.리듀서 생성(1) src/reducers/index.js</vt:lpstr>
      <vt:lpstr>19.리듀서 생성(2) src/reducers/index.js</vt:lpstr>
      <vt:lpstr>20.Store 생성</vt:lpstr>
      <vt:lpstr>21.Redux 에러 문제 해결(redux 라이브러리 설치)</vt:lpstr>
      <vt:lpstr>22.중간 점검 2(yarn start)</vt:lpstr>
      <vt:lpstr>23.CounterContainer 컴포넌트생성(1)</vt:lpstr>
      <vt:lpstr>24.CounterContainer 컴포넌트생성(2)</vt:lpstr>
      <vt:lpstr>25.src/containers/App.js 수정</vt:lpstr>
      <vt:lpstr>26.최종 결과</vt:lpstr>
      <vt:lpstr>27.서브 리듀서 생성(루트 리듀서 작성) src/reducers/color.js</vt:lpstr>
      <vt:lpstr>28.서브 리듀서 생성(루트 리듀서 작성) src/reducers/number.js</vt:lpstr>
      <vt:lpstr>29.combineReducers</vt:lpstr>
      <vt:lpstr>30.실행 오류 체크(src/containers/CounterContainer.js)</vt:lpstr>
      <vt:lpstr>31.멀티 카운터 생성 (chrome.google.com/webstore에서 redux devtools검색)</vt:lpstr>
      <vt:lpstr>32.Chrome에서의 개발자도구설정(활성화 설정)</vt:lpstr>
      <vt:lpstr>33.Redux탭 활성화 확인</vt:lpstr>
      <vt:lpstr>34.액션타입 수정(src/actions/ActionTypes 수정)</vt:lpstr>
      <vt:lpstr>35.액션생성함수 수정(1) (src/actions/index.js)</vt:lpstr>
      <vt:lpstr>36.액션생성함수 수정(2) (src/actions/index.js)</vt:lpstr>
      <vt:lpstr>37.리듀서 수정(액션에 대한 함수추가 및 수정) src/reducers/index.js</vt:lpstr>
      <vt:lpstr>38.리듀서 수정(2) src/reducers/index.js</vt:lpstr>
      <vt:lpstr>39.리듀서 수정(3) src/reducers/index.js</vt:lpstr>
      <vt:lpstr>40.리듀서 수정(4) src/reducers/index.js</vt:lpstr>
      <vt:lpstr>41.프리젠테이션 컴포넌트생성(생성,제거 버튼)</vt:lpstr>
      <vt:lpstr>42.프리젠테이션 컴포넌트생성(생성,제거 버튼)(2)</vt:lpstr>
      <vt:lpstr>43.Buttons.css 작성(1) (src/components/Buttons.css)</vt:lpstr>
      <vt:lpstr>44.Buttons.css 작성(2) (src/components/Buttons.css)</vt:lpstr>
      <vt:lpstr>45.여러 카운터를 랜더링(1) /src/components/CounterListjs</vt:lpstr>
      <vt:lpstr>46.여러 카운터를 랜더링(2) /src/components/CounterListjs</vt:lpstr>
      <vt:lpstr>47.스타일 적용 src/components/CounterList.css</vt:lpstr>
      <vt:lpstr>48.Counter 컴포넌트의 수정(1) src/components/Counter.js</vt:lpstr>
      <vt:lpstr>49.Counter 컴포넌트의 수정(2) src/components/Counter.js</vt:lpstr>
      <vt:lpstr>50.컨테이너 컴포넌트(1) (src/containers/CounterListContainer.js(생성)</vt:lpstr>
      <vt:lpstr>51.컨테이너 컴포넌트(2) (src/containers/CounterListContainer.js(생성)</vt:lpstr>
      <vt:lpstr>52.색상함수 모듈 작성(중복배제) src/lib/getRandomColor.js</vt:lpstr>
      <vt:lpstr>53.App 컴포넌트 수정전 src/containers/App.js</vt:lpstr>
      <vt:lpstr>54.App 컴포넌트 수정후(1) src/containers/App.js</vt:lpstr>
      <vt:lpstr>55.App 컴포넌트 수정후(2) src/containers/App.js</vt:lpstr>
      <vt:lpstr>56.App 컴포넌트 수정후(3) src/containers/App.js</vt:lpstr>
      <vt:lpstr>57.최종 결과 확인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리덕스 개념 예제 작성</dc:title>
  <dc:creator>Microsoft Corporation</dc:creator>
  <cp:lastModifiedBy>신용재</cp:lastModifiedBy>
  <cp:revision>158</cp:revision>
  <dcterms:created xsi:type="dcterms:W3CDTF">2006-10-05T04:04:58Z</dcterms:created>
  <dcterms:modified xsi:type="dcterms:W3CDTF">2023-04-12T01:47:51Z</dcterms:modified>
</cp:coreProperties>
</file>