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6" r:id="rId8"/>
    <p:sldId id="263" r:id="rId9"/>
    <p:sldId id="264" r:id="rId10"/>
    <p:sldId id="265" r:id="rId11"/>
    <p:sldId id="287" r:id="rId12"/>
    <p:sldId id="266" r:id="rId13"/>
    <p:sldId id="267" r:id="rId14"/>
    <p:sldId id="268" r:id="rId15"/>
    <p:sldId id="269" r:id="rId16"/>
    <p:sldId id="270" r:id="rId17"/>
    <p:sldId id="272" r:id="rId18"/>
    <p:sldId id="289" r:id="rId19"/>
    <p:sldId id="290" r:id="rId20"/>
    <p:sldId id="291" r:id="rId21"/>
    <p:sldId id="292" r:id="rId22"/>
    <p:sldId id="278" r:id="rId23"/>
    <p:sldId id="279" r:id="rId24"/>
    <p:sldId id="281" r:id="rId25"/>
    <p:sldId id="282" r:id="rId26"/>
    <p:sldId id="280" r:id="rId27"/>
    <p:sldId id="293" r:id="rId28"/>
    <p:sldId id="294" r:id="rId29"/>
    <p:sldId id="295" r:id="rId30"/>
    <p:sldId id="296" r:id="rId31"/>
    <p:sldId id="28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970E-07AD-44F5-9445-B36A03E0833B}" type="datetimeFigureOut">
              <a:rPr lang="ko-KR" altLang="en-US" smtClean="0"/>
              <a:pPr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ypescript@3.4.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TypeScript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소개 및 환경설정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(8)-</a:t>
            </a:r>
            <a:r>
              <a:rPr lang="ko-KR" altLang="en-US" sz="2400" dirty="0" smtClean="0"/>
              <a:t>설치진행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857364"/>
            <a:ext cx="48196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(9)-</a:t>
            </a:r>
            <a:r>
              <a:rPr lang="ko-KR" altLang="en-US" sz="2400" dirty="0" smtClean="0"/>
              <a:t>추가 모듈설치</a:t>
            </a:r>
            <a:endParaRPr lang="ko-KR" altLang="en-US" sz="2400" dirty="0"/>
          </a:p>
        </p:txBody>
      </p:sp>
      <p:pic>
        <p:nvPicPr>
          <p:cNvPr id="4" name="그림 3" descr="20200501_05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571612"/>
            <a:ext cx="7459117" cy="456311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572000" y="5143512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14942" y="5143512"/>
            <a:ext cx="261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Enter</a:t>
            </a:r>
            <a:r>
              <a:rPr lang="ko-KR" altLang="en-US" b="1" dirty="0" smtClean="0">
                <a:solidFill>
                  <a:srgbClr val="FF0000"/>
                </a:solidFill>
              </a:rPr>
              <a:t>를 치고 계속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5786454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설치시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경고등이</a:t>
            </a:r>
            <a:r>
              <a:rPr lang="ko-KR" altLang="en-US" b="1" dirty="0" smtClean="0">
                <a:solidFill>
                  <a:srgbClr val="FF0000"/>
                </a:solidFill>
              </a:rPr>
              <a:t> 나오면서 창이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그대로 종료될 수 도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1" y="1643050"/>
            <a:ext cx="8643998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 버전 </a:t>
            </a:r>
            <a:r>
              <a:rPr lang="ko-KR" altLang="en-US" sz="2400" dirty="0" err="1" smtClean="0"/>
              <a:t>확인및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typescript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install –g typescript@4.0.5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 rot="6857332">
            <a:off x="3459296" y="4763043"/>
            <a:ext cx="42862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3372" y="5072074"/>
            <a:ext cx="393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 버전이 만약에 문제가 있으면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hlinkClick r:id="rId3"/>
              </a:rPr>
              <a:t>typescript@3.4.4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버전을 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20200501_1747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5" y="4429132"/>
            <a:ext cx="7715304" cy="21769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Typescript</a:t>
            </a:r>
            <a:r>
              <a:rPr lang="ko-KR" altLang="en-US" sz="2400" dirty="0" smtClean="0"/>
              <a:t>의 설치 경로 확인</a:t>
            </a:r>
            <a:r>
              <a:rPr lang="en-US" altLang="ko-KR" sz="2400" dirty="0" smtClean="0"/>
              <a:t>(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npm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\</a:t>
            </a:r>
            <a:r>
              <a:rPr lang="en-US" altLang="ko-KR" sz="2400" b="1" dirty="0" err="1" smtClean="0">
                <a:solidFill>
                  <a:srgbClr val="002060"/>
                </a:solidFill>
              </a:rPr>
              <a:t>node_modules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3079084">
            <a:off x="3636330" y="3501443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369517">
            <a:off x="2838549" y="4855475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20200501_1746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357298"/>
            <a:ext cx="7554380" cy="2857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3240" y="4357694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폴더내에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node_modules</a:t>
            </a:r>
            <a:r>
              <a:rPr lang="ko-KR" altLang="en-US" b="1" dirty="0" smtClean="0">
                <a:solidFill>
                  <a:srgbClr val="FF0000"/>
                </a:solidFill>
              </a:rPr>
              <a:t>폴더가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생성됨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8275"/>
            <a:ext cx="86201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Typescript</a:t>
            </a:r>
            <a:r>
              <a:rPr lang="ko-KR" altLang="en-US" sz="2400" dirty="0" smtClean="0"/>
              <a:t>의 실행파일 확인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typescript\bin\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tsc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7" name="그림 6" descr="20200501_t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6374" y="3500438"/>
            <a:ext cx="6887626" cy="250544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086991">
            <a:off x="3556977" y="4248598"/>
            <a:ext cx="486162" cy="3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 smtClean="0">
                <a:hlinkClick r:id="rId2"/>
              </a:rPr>
              <a:t>Visual Studio Code </a:t>
            </a:r>
            <a:r>
              <a:rPr lang="ko-KR" altLang="en-US" sz="2400" dirty="0" smtClean="0">
                <a:hlinkClick r:id="rId2"/>
              </a:rPr>
              <a:t>다운로드</a:t>
            </a:r>
            <a:r>
              <a:rPr lang="en-US" altLang="ko-KR" sz="2400" dirty="0" smtClean="0">
                <a:hlinkClick r:id="rId2"/>
              </a:rPr>
              <a:t/>
            </a:r>
            <a:br>
              <a:rPr lang="en-US" altLang="ko-KR" sz="2400" dirty="0" smtClean="0">
                <a:hlinkClick r:id="rId2"/>
              </a:rPr>
            </a:b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https://code.visualstudio.com/download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1892431">
            <a:off x="6782180" y="4924800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357298"/>
            <a:ext cx="8429684" cy="469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642910" y="5214950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143380"/>
            <a:ext cx="50958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프로그램 다운로드</a:t>
            </a:r>
            <a:r>
              <a:rPr lang="en-US" altLang="ko-KR" sz="2400" dirty="0" smtClean="0"/>
              <a:t>(1.5</a:t>
            </a:r>
            <a:r>
              <a:rPr lang="ko-KR" altLang="en-US" sz="2400" dirty="0" smtClean="0"/>
              <a:t>버전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 rot="2421928">
            <a:off x="3951526" y="3768859"/>
            <a:ext cx="57150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8736"/>
            <a:ext cx="6143636" cy="22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(1)-</a:t>
            </a:r>
            <a:r>
              <a:rPr lang="ko-KR" altLang="en-US" sz="2400" dirty="0" smtClean="0"/>
              <a:t>동의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357298"/>
            <a:ext cx="57245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(2)-</a:t>
            </a:r>
            <a:r>
              <a:rPr lang="ko-KR" altLang="en-US" sz="2400" dirty="0" smtClean="0"/>
              <a:t>바탕화면 만들기</a:t>
            </a:r>
            <a:r>
              <a:rPr lang="en-US" altLang="ko-KR" sz="2400" dirty="0" smtClean="0">
                <a:solidFill>
                  <a:srgbClr val="002060"/>
                </a:solidFill>
              </a:rPr>
              <a:t>,PATH</a:t>
            </a:r>
            <a:r>
              <a:rPr lang="ko-KR" altLang="en-US" sz="2400" dirty="0" smtClean="0">
                <a:solidFill>
                  <a:srgbClr val="002060"/>
                </a:solidFill>
              </a:rPr>
              <a:t>추가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857364"/>
            <a:ext cx="56959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(3)-</a:t>
            </a:r>
            <a:r>
              <a:rPr lang="ko-KR" altLang="en-US" sz="2400" dirty="0" smtClean="0"/>
              <a:t>설치 준비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5929354" cy="46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142984"/>
            <a:ext cx="73628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https://nodejs.org/en/</a:t>
            </a:r>
            <a:endParaRPr lang="ko-KR" altLang="en-US" sz="2800" dirty="0"/>
          </a:p>
        </p:txBody>
      </p:sp>
      <p:sp>
        <p:nvSpPr>
          <p:cNvPr id="5" name="아래쪽 화살표 4"/>
          <p:cNvSpPr/>
          <p:nvPr/>
        </p:nvSpPr>
        <p:spPr>
          <a:xfrm rot="13909589">
            <a:off x="1457556" y="5487807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5857892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Typescript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하기위한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node.js</a:t>
            </a:r>
            <a:r>
              <a:rPr lang="ko-KR" altLang="en-US" b="1" dirty="0" smtClean="0">
                <a:solidFill>
                  <a:srgbClr val="FF0000"/>
                </a:solidFill>
              </a:rPr>
              <a:t>를 먼저 설치한다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(4)-</a:t>
            </a:r>
            <a:r>
              <a:rPr lang="ko-KR" altLang="en-US" sz="2400" dirty="0" smtClean="0"/>
              <a:t>설치 시작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57435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(5)-</a:t>
            </a:r>
            <a:r>
              <a:rPr lang="ko-KR" altLang="en-US" sz="2400" dirty="0" smtClean="0"/>
              <a:t>설치 완료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857363"/>
            <a:ext cx="5929354" cy="458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실행화면</a:t>
            </a:r>
            <a:r>
              <a:rPr lang="en-US" altLang="ko-KR" sz="2400" dirty="0" smtClean="0"/>
              <a:t>=&gt;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다시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재부팅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콘솔창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때문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>
                <a:solidFill>
                  <a:srgbClr val="FF0000"/>
                </a:solidFill>
              </a:rPr>
              <a:t> 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명령어를 사용하지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못하기때문에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7715304" cy="49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28860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그림 7" descr="20200501_star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60" y="2357430"/>
            <a:ext cx="5715040" cy="40311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 저장위치 지정</a:t>
            </a:r>
            <a:r>
              <a:rPr lang="en-US" altLang="ko-KR" sz="2400" dirty="0" smtClean="0"/>
              <a:t>(typescript\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7500958" y="5500702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 rot="979778">
            <a:off x="3033594" y="3473805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간단한 기본 설정</a:t>
            </a:r>
            <a:r>
              <a:rPr lang="en-US" altLang="ko-KR" sz="2400" dirty="0" smtClean="0"/>
              <a:t>(Auto Save </a:t>
            </a:r>
            <a:r>
              <a:rPr lang="ko-KR" altLang="en-US" sz="2400" dirty="0" smtClean="0"/>
              <a:t>체크</a:t>
            </a:r>
            <a:r>
              <a:rPr lang="en-US" altLang="ko-KR" sz="2400" dirty="0" smtClean="0"/>
              <a:t>, Preference-&gt;Settings)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480" y="3500438"/>
            <a:ext cx="285752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5286380" y="2928934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20200501_star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714488"/>
            <a:ext cx="5454448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20200501_star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71612"/>
            <a:ext cx="6392168" cy="45535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Font(Font Size(14-&gt;24),</a:t>
            </a:r>
            <a:r>
              <a:rPr lang="ko-KR" altLang="en-US" sz="2400" dirty="0" smtClean="0"/>
              <a:t>자동 저장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아래쪽 화살표 2"/>
          <p:cNvSpPr/>
          <p:nvPr/>
        </p:nvSpPr>
        <p:spPr>
          <a:xfrm rot="3954250">
            <a:off x="2695278" y="1801125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357562"/>
            <a:ext cx="3657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예제 작성 및 실행방법</a:t>
            </a:r>
            <a:r>
              <a:rPr lang="en-US" altLang="ko-KR" sz="2400" dirty="0" smtClean="0"/>
              <a:t>(test1.ts)</a:t>
            </a:r>
            <a:endParaRPr lang="ko-KR" altLang="en-US" sz="2400" dirty="0"/>
          </a:p>
        </p:txBody>
      </p:sp>
      <p:sp>
        <p:nvSpPr>
          <p:cNvPr id="7" name="아래쪽 화살표 6"/>
          <p:cNvSpPr/>
          <p:nvPr/>
        </p:nvSpPr>
        <p:spPr>
          <a:xfrm rot="2193265">
            <a:off x="3307189" y="3421773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29124" y="3357562"/>
            <a:ext cx="442915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컴파일 형식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tsc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예제파일명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ts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실행 형식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node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예제파일명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js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57686" y="4857760"/>
            <a:ext cx="3534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3438" y="5929330"/>
            <a:ext cx="457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=&gt;</a:t>
            </a:r>
            <a:r>
              <a:rPr lang="en-US" altLang="ko-KR" b="1" dirty="0" smtClean="0">
                <a:solidFill>
                  <a:srgbClr val="FF0000"/>
                </a:solidFill>
              </a:rPr>
              <a:t>Open in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intergrated</a:t>
            </a:r>
            <a:r>
              <a:rPr lang="en-US" altLang="ko-KR" b="1" dirty="0" smtClean="0">
                <a:solidFill>
                  <a:srgbClr val="FF0000"/>
                </a:solidFill>
              </a:rPr>
              <a:t> Terminal </a:t>
            </a:r>
            <a:r>
              <a:rPr lang="ko-KR" altLang="en-US" dirty="0" smtClean="0"/>
              <a:t>메뉴를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smtClean="0"/>
              <a:t>선택해 </a:t>
            </a:r>
            <a:r>
              <a:rPr lang="ko-KR" altLang="en-US" b="1" smtClean="0">
                <a:solidFill>
                  <a:srgbClr val="FF0000"/>
                </a:solidFill>
              </a:rPr>
              <a:t>콘솔창</a:t>
            </a:r>
            <a:r>
              <a:rPr lang="ko-KR" altLang="en-US" b="1" dirty="0" smtClean="0">
                <a:solidFill>
                  <a:srgbClr val="FF0000"/>
                </a:solidFill>
              </a:rPr>
              <a:t> 실행시킴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 descr="20200501_star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1285860"/>
            <a:ext cx="6773221" cy="1943371"/>
          </a:xfrm>
          <a:prstGeom prst="rect">
            <a:avLst/>
          </a:prstGeom>
        </p:spPr>
      </p:pic>
      <p:pic>
        <p:nvPicPr>
          <p:cNvPr id="14" name="그림 13" descr="20200501_star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4429132"/>
            <a:ext cx="3929090" cy="1428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</a:rPr>
              <a:t>에러 해결 방법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8429652" cy="462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 smtClean="0">
                <a:solidFill>
                  <a:srgbClr val="002060"/>
                </a:solidFill>
              </a:rPr>
              <a:t>PowerShell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을 관리자 권한으로 실행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3409950" cy="456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 rot="10800000">
            <a:off x="5929322" y="2214554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5929322" y="5572140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15140" y="5643578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powerShell</a:t>
            </a:r>
            <a:r>
              <a:rPr lang="ko-KR" altLang="en-US" b="1" dirty="0" smtClean="0">
                <a:solidFill>
                  <a:srgbClr val="002060"/>
                </a:solidFill>
              </a:rPr>
              <a:t>입력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5140" y="221455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관리자 권한으로 실행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스크립트 실행 정책 변경</a:t>
            </a:r>
            <a:endParaRPr lang="ko-KR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71744"/>
            <a:ext cx="838499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1714488"/>
            <a:ext cx="5779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Set-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ExecutionPolicy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Unrestricted 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제한이 없는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857752" y="2143116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7572396" y="4786322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15272" y="535782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변경 </a:t>
            </a:r>
            <a:r>
              <a:rPr lang="en-US" altLang="ko-KR" b="1" dirty="0" smtClean="0">
                <a:solidFill>
                  <a:srgbClr val="002060"/>
                </a:solidFill>
              </a:rPr>
              <a:t>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14422"/>
            <a:ext cx="5791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</a:t>
            </a:r>
            <a:r>
              <a:rPr lang="en-US" altLang="ko-KR" sz="2400" dirty="0" smtClean="0"/>
              <a:t>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18240389">
            <a:off x="3762475" y="2844988"/>
            <a:ext cx="505910" cy="43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357562"/>
            <a:ext cx="4572032" cy="327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Vscode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콘솔창에서</a:t>
            </a:r>
            <a:r>
              <a:rPr lang="ko-KR" altLang="en-US" sz="2400" dirty="0" smtClean="0"/>
              <a:t> 바로 실행가능</a:t>
            </a:r>
            <a:endParaRPr lang="ko-KR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807280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</a:rPr>
              <a:t>단축키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1000108"/>
            <a:ext cx="8210550" cy="545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67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(2) - </a:t>
            </a:r>
            <a:r>
              <a:rPr lang="ko-KR" altLang="en-US" sz="2400" dirty="0" smtClean="0"/>
              <a:t>동의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785926"/>
            <a:ext cx="48577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(3)-</a:t>
            </a:r>
            <a:r>
              <a:rPr lang="ko-KR" altLang="en-US" sz="2400" dirty="0" smtClean="0"/>
              <a:t>설치경로 지정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928802"/>
            <a:ext cx="480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(4)-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npm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도 같이 설치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785926"/>
            <a:ext cx="48577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(5)-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의존모듈 같이 설치</a:t>
            </a:r>
            <a:endParaRPr lang="ko-KR" altLang="en-US" sz="2400" dirty="0"/>
          </a:p>
        </p:txBody>
      </p:sp>
      <p:pic>
        <p:nvPicPr>
          <p:cNvPr id="4" name="그림 3" descr="20200501_05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428736"/>
            <a:ext cx="5572164" cy="4378933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3187731">
            <a:off x="1428728" y="3786190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4429132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나중에 콘솔상에서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설치시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경고등이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나올 수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(6)-</a:t>
            </a:r>
            <a:r>
              <a:rPr lang="ko-KR" altLang="en-US" sz="2400" dirty="0" smtClean="0"/>
              <a:t>설치시작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000240"/>
            <a:ext cx="48101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(7)-</a:t>
            </a:r>
            <a:r>
              <a:rPr lang="ko-KR" altLang="en-US" sz="2400" dirty="0" smtClean="0"/>
              <a:t>설치진행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928802"/>
            <a:ext cx="48482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293</Words>
  <Application>Microsoft Office PowerPoint</Application>
  <PresentationFormat>화면 슬라이드 쇼(4:3)</PresentationFormat>
  <Paragraphs>50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TypeScript 소개 및 환경설정</vt:lpstr>
      <vt:lpstr>https://nodejs.org/en/</vt:lpstr>
      <vt:lpstr>node.js 설치(1)</vt:lpstr>
      <vt:lpstr>node.js 설치(2) - 동의</vt:lpstr>
      <vt:lpstr>node.js 설치(3)-설치경로 지정</vt:lpstr>
      <vt:lpstr>node.js 설치(4)-npm도 같이 설치</vt:lpstr>
      <vt:lpstr>node.js 설치(5)-의존모듈 같이 설치</vt:lpstr>
      <vt:lpstr>node.js 설치(6)-설치시작</vt:lpstr>
      <vt:lpstr>node.js 설치(7)-설치진행</vt:lpstr>
      <vt:lpstr>node.js 설치(8)-설치진행</vt:lpstr>
      <vt:lpstr>node.js 설치(9)-추가 모듈설치</vt:lpstr>
      <vt:lpstr>node.js 설치 버전 확인및 typescript 설치 npm install –g typescript@4.0.5</vt:lpstr>
      <vt:lpstr>Typescript의 설치 경로 확인(npm\node_modules)</vt:lpstr>
      <vt:lpstr>Typescript의 실행파일 확인(typescript\bin\tsc)</vt:lpstr>
      <vt:lpstr>Visual Studio Code 다운로드  https://code.visualstudio.com/download  </vt:lpstr>
      <vt:lpstr>Visual Studio code 프로그램 다운로드(1.5버전)</vt:lpstr>
      <vt:lpstr>Visual Studio Code 설치(1)-동의</vt:lpstr>
      <vt:lpstr>Visual Studio Code 설치(2)-바탕화면 만들기,PATH추가</vt:lpstr>
      <vt:lpstr>Visual Studio Code 설치(3)-설치 준비</vt:lpstr>
      <vt:lpstr>Visual Studio Code 설치(4)-설치 시작</vt:lpstr>
      <vt:lpstr>Visual Studio Code 설치(5)-설치 완료</vt:lpstr>
      <vt:lpstr>Visual Studio Code 실행화면=&gt;다시 재부팅(콘솔창 때문)     명령어를 사용하지 못하기때문에</vt:lpstr>
      <vt:lpstr>파일 저장위치 지정(typescript\src) </vt:lpstr>
      <vt:lpstr>간단한 기본 설정(Auto Save 체크, Preference-&gt;Settings)</vt:lpstr>
      <vt:lpstr>Font(Font Size(14-&gt;24),자동 저장)</vt:lpstr>
      <vt:lpstr>예제 작성 및 실행방법(test1.ts)</vt:lpstr>
      <vt:lpstr>에러 해결 방법</vt:lpstr>
      <vt:lpstr>PowerShell을 관리자 권한으로 실행</vt:lpstr>
      <vt:lpstr>스크립트 실행 정책 변경</vt:lpstr>
      <vt:lpstr>Vscode 콘솔창에서 바로 실행가능</vt:lpstr>
      <vt:lpstr>단축키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kitcoop</dc:creator>
  <cp:lastModifiedBy>KITCOOP</cp:lastModifiedBy>
  <cp:revision>140</cp:revision>
  <dcterms:created xsi:type="dcterms:W3CDTF">2017-04-04T08:44:42Z</dcterms:created>
  <dcterms:modified xsi:type="dcterms:W3CDTF">2021-04-16T05:17:52Z</dcterms:modified>
</cp:coreProperties>
</file>