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BDFA2-4902-42DF-9698-83DA4AA66B6F}" type="datetimeFigureOut">
              <a:rPr lang="ko-KR" altLang="en-US" smtClean="0"/>
              <a:pPr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3ED4-390A-4FBC-891E-AB8E337E1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Component </a:t>
            </a:r>
            <a:r>
              <a:rPr lang="ko-KR" altLang="en-US" sz="3200" dirty="0" smtClean="0"/>
              <a:t>생성 및 모듈화 방법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App2.js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다른 이름으로 저장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3531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1.Component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(App2.js</a:t>
            </a:r>
            <a:r>
              <a:rPr lang="ko-KR" altLang="en-US" sz="2400" dirty="0" smtClean="0"/>
              <a:t>파일내부에 이어서 작성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38164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425082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361664"/>
            <a:ext cx="4413895" cy="249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79712" y="105273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1)App2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105273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2)Header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509120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3)Content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4653136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하나의 파일에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한개이상의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컴포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넌트</a:t>
            </a:r>
            <a:r>
              <a:rPr lang="ko-KR" altLang="en-US" b="1" dirty="0" smtClean="0">
                <a:solidFill>
                  <a:srgbClr val="FF0000"/>
                </a:solidFill>
              </a:rPr>
              <a:t> 생성이 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2.src/index.js</a:t>
            </a:r>
            <a:r>
              <a:rPr lang="ko-KR" altLang="en-US" sz="2400" dirty="0" smtClean="0"/>
              <a:t>에서 </a:t>
            </a:r>
            <a:r>
              <a:rPr lang="ko-KR" altLang="en-US" sz="2400" dirty="0" smtClean="0"/>
              <a:t>랜더링 처리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38939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 public/index.html</a:t>
            </a:r>
            <a:r>
              <a:rPr lang="ko-KR" altLang="en-US" sz="2400" dirty="0" smtClean="0"/>
              <a:t>에 삽입할 </a:t>
            </a:r>
            <a:r>
              <a:rPr lang="en-US" altLang="ko-KR" sz="2400" dirty="0" smtClean="0"/>
              <a:t>div</a:t>
            </a:r>
            <a:r>
              <a:rPr lang="ko-KR" altLang="en-US" sz="2400" dirty="0" smtClean="0"/>
              <a:t>태그 적용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0958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</a:t>
            </a:r>
            <a:r>
              <a:rPr lang="ko-KR" altLang="en-US" sz="2400" dirty="0" smtClean="0"/>
              <a:t>최종 실습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920880" cy="432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5.Component</a:t>
            </a:r>
            <a:r>
              <a:rPr lang="ko-KR" altLang="en-US" sz="2400" dirty="0" smtClean="0"/>
              <a:t>의 모듈화 적용</a:t>
            </a:r>
            <a:r>
              <a:rPr lang="en-US" altLang="ko-KR" sz="2400" dirty="0" smtClean="0"/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각각의 파일로 분리 저장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95664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861048"/>
            <a:ext cx="379588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4860032" y="2204864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2204864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Componet</a:t>
            </a:r>
            <a:r>
              <a:rPr lang="ko-KR" altLang="en-US" b="1" dirty="0" smtClean="0">
                <a:solidFill>
                  <a:srgbClr val="FF0000"/>
                </a:solidFill>
              </a:rPr>
              <a:t>폴더에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Header.js</a:t>
            </a:r>
            <a:r>
              <a:rPr lang="ko-KR" altLang="en-US" b="1" dirty="0" smtClean="0">
                <a:solidFill>
                  <a:srgbClr val="FF0000"/>
                </a:solidFill>
              </a:rPr>
              <a:t>로 따로 저장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Export</a:t>
            </a:r>
            <a:r>
              <a:rPr lang="ko-KR" altLang="en-US" b="1" dirty="0" smtClean="0">
                <a:solidFill>
                  <a:srgbClr val="FF0000"/>
                </a:solidFill>
              </a:rPr>
              <a:t>속성을 이용해서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외부에서도 불러올 수 있도록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설정한다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851920" y="494116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4869160"/>
            <a:ext cx="260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Componet</a:t>
            </a:r>
            <a:r>
              <a:rPr lang="ko-KR" altLang="en-US" b="1" dirty="0" smtClean="0">
                <a:solidFill>
                  <a:srgbClr val="FF0000"/>
                </a:solidFill>
              </a:rPr>
              <a:t>폴더에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Content.js</a:t>
            </a:r>
            <a:r>
              <a:rPr lang="ko-KR" altLang="en-US" b="1" dirty="0" smtClean="0">
                <a:solidFill>
                  <a:srgbClr val="FF0000"/>
                </a:solidFill>
              </a:rPr>
              <a:t>로 따로 저장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6.App2</a:t>
            </a:r>
            <a:r>
              <a:rPr lang="ko-KR" altLang="en-US" sz="2400" dirty="0" smtClean="0"/>
              <a:t>컴포넌트에서 외부모듈 불러오기</a:t>
            </a:r>
            <a:r>
              <a:rPr lang="en-US" altLang="ko-KR" sz="2400" dirty="0" smtClean="0"/>
              <a:t>=&gt;</a:t>
            </a:r>
            <a:r>
              <a:rPr lang="ko-KR" altLang="en-US" sz="2400" dirty="0" smtClean="0"/>
              <a:t>실행결과는 동일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400600" cy="489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콘솔에서 에러 발생 체크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532439" cy="394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340768"/>
            <a:ext cx="568863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아래쪽 화살표 5"/>
          <p:cNvSpPr/>
          <p:nvPr/>
        </p:nvSpPr>
        <p:spPr>
          <a:xfrm>
            <a:off x="5508104" y="321297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88</Words>
  <Application>Microsoft Office PowerPoint</Application>
  <PresentationFormat>화면 슬라이드 쇼(4:3)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Component 생성 및 모듈화 방법</vt:lpstr>
      <vt:lpstr>App2.js 생성(다른 이름으로 저장)</vt:lpstr>
      <vt:lpstr>1.Component 생성(App2.js파일내부에 이어서 작성)</vt:lpstr>
      <vt:lpstr>2.src/index.js에서 랜더링 처리</vt:lpstr>
      <vt:lpstr>3. public/index.html에 삽입할 div태그 적용</vt:lpstr>
      <vt:lpstr>4.최종 실습</vt:lpstr>
      <vt:lpstr>5.Component의 모듈화 적용(각각의 파일로 분리 저장)</vt:lpstr>
      <vt:lpstr>6.App2컴포넌트에서 외부모듈 불러오기=&gt;실행결과는 동일</vt:lpstr>
      <vt:lpstr>콘솔에서 에러 발생 체크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생성 및 모듈화</dc:title>
  <dc:creator>이연수님</dc:creator>
  <cp:lastModifiedBy>이연수님</cp:lastModifiedBy>
  <cp:revision>25</cp:revision>
  <dcterms:created xsi:type="dcterms:W3CDTF">2017-07-07T16:37:53Z</dcterms:created>
  <dcterms:modified xsi:type="dcterms:W3CDTF">2017-08-26T12:58:30Z</dcterms:modified>
</cp:coreProperties>
</file>