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8266D-2DAC-4ECA-A584-574F6E221BDA}" type="datetimeFigureOut">
              <a:rPr lang="ko-KR" altLang="en-US" smtClean="0"/>
              <a:pPr/>
              <a:t>2020-05-03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878B-FBE7-4E08-8B76-C3ADBDACB6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8266D-2DAC-4ECA-A584-574F6E221BDA}" type="datetimeFigureOut">
              <a:rPr lang="ko-KR" altLang="en-US" smtClean="0"/>
              <a:pPr/>
              <a:t>2020-05-03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878B-FBE7-4E08-8B76-C3ADBDACB6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8266D-2DAC-4ECA-A584-574F6E221BDA}" type="datetimeFigureOut">
              <a:rPr lang="ko-KR" altLang="en-US" smtClean="0"/>
              <a:pPr/>
              <a:t>2020-05-03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878B-FBE7-4E08-8B76-C3ADBDACB6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8266D-2DAC-4ECA-A584-574F6E221BDA}" type="datetimeFigureOut">
              <a:rPr lang="ko-KR" altLang="en-US" smtClean="0"/>
              <a:pPr/>
              <a:t>2020-05-03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878B-FBE7-4E08-8B76-C3ADBDACB6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8266D-2DAC-4ECA-A584-574F6E221BDA}" type="datetimeFigureOut">
              <a:rPr lang="ko-KR" altLang="en-US" smtClean="0"/>
              <a:pPr/>
              <a:t>2020-05-03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878B-FBE7-4E08-8B76-C3ADBDACB6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8266D-2DAC-4ECA-A584-574F6E221BDA}" type="datetimeFigureOut">
              <a:rPr lang="ko-KR" altLang="en-US" smtClean="0"/>
              <a:pPr/>
              <a:t>2020-05-03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878B-FBE7-4E08-8B76-C3ADBDACB6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8266D-2DAC-4ECA-A584-574F6E221BDA}" type="datetimeFigureOut">
              <a:rPr lang="ko-KR" altLang="en-US" smtClean="0"/>
              <a:pPr/>
              <a:t>2020-05-03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878B-FBE7-4E08-8B76-C3ADBDACB6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8266D-2DAC-4ECA-A584-574F6E221BDA}" type="datetimeFigureOut">
              <a:rPr lang="ko-KR" altLang="en-US" smtClean="0"/>
              <a:pPr/>
              <a:t>2020-05-03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878B-FBE7-4E08-8B76-C3ADBDACB6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8266D-2DAC-4ECA-A584-574F6E221BDA}" type="datetimeFigureOut">
              <a:rPr lang="ko-KR" altLang="en-US" smtClean="0"/>
              <a:pPr/>
              <a:t>2020-05-03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878B-FBE7-4E08-8B76-C3ADBDACB6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8266D-2DAC-4ECA-A584-574F6E221BDA}" type="datetimeFigureOut">
              <a:rPr lang="ko-KR" altLang="en-US" smtClean="0"/>
              <a:pPr/>
              <a:t>2020-05-03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878B-FBE7-4E08-8B76-C3ADBDACB6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8266D-2DAC-4ECA-A584-574F6E221BDA}" type="datetimeFigureOut">
              <a:rPr lang="ko-KR" altLang="en-US" smtClean="0"/>
              <a:pPr/>
              <a:t>2020-05-03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878B-FBE7-4E08-8B76-C3ADBDACB6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8266D-2DAC-4ECA-A584-574F6E221BDA}" type="datetimeFigureOut">
              <a:rPr lang="ko-KR" altLang="en-US" smtClean="0"/>
              <a:pPr/>
              <a:t>2020-05-03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8878B-FBE7-4E08-8B76-C3ADBDACB6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velopert.com/92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 smtClean="0">
                <a:hlinkClick r:id="rId2"/>
              </a:rPr>
              <a:t>컴포넌트의 </a:t>
            </a:r>
            <a:r>
              <a:rPr lang="en-US" altLang="ko-KR" sz="3200" b="1" dirty="0" smtClean="0">
                <a:hlinkClick r:id="rId2"/>
              </a:rPr>
              <a:t>State </a:t>
            </a:r>
            <a:r>
              <a:rPr lang="ko-KR" altLang="en-US" sz="3200" b="1" dirty="0" smtClean="0">
                <a:hlinkClick r:id="rId2"/>
              </a:rPr>
              <a:t>와 </a:t>
            </a:r>
            <a:r>
              <a:rPr lang="en-US" altLang="ko-KR" sz="3200" b="1" dirty="0" smtClean="0">
                <a:hlinkClick r:id="rId2"/>
              </a:rPr>
              <a:t>Props </a:t>
            </a:r>
            <a:r>
              <a:rPr lang="ko-KR" altLang="en-US" sz="3200" b="1" dirty="0" smtClean="0">
                <a:hlinkClick r:id="rId2"/>
              </a:rPr>
              <a:t>사용하기</a:t>
            </a:r>
            <a:endParaRPr lang="ko-KR" altLang="en-US" sz="32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8</a:t>
            </a:r>
            <a:r>
              <a:rPr lang="en-US" altLang="ko-KR" sz="2400" dirty="0" smtClean="0"/>
              <a:t>.</a:t>
            </a:r>
            <a:r>
              <a:rPr lang="ko-KR" altLang="en-US" sz="2400" dirty="0" smtClean="0"/>
              <a:t>기본 </a:t>
            </a:r>
            <a:r>
              <a:rPr lang="en-US" altLang="ko-KR" sz="2400" dirty="0" smtClean="0"/>
              <a:t>props</a:t>
            </a:r>
            <a:r>
              <a:rPr lang="ko-KR" altLang="en-US" sz="2400" dirty="0" smtClean="0"/>
              <a:t>속성을 지정하는 경우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실</a:t>
            </a:r>
            <a:r>
              <a:rPr lang="ko-KR" altLang="en-US" sz="2400" dirty="0"/>
              <a:t>습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44824"/>
            <a:ext cx="8352928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9</a:t>
            </a:r>
            <a:r>
              <a:rPr lang="en-US" altLang="ko-KR" sz="2400" b="1" dirty="0" smtClean="0"/>
              <a:t>.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Type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검증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(Validate)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하기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17032"/>
          </a:xfrm>
        </p:spPr>
        <p:txBody>
          <a:bodyPr>
            <a:normAutofit/>
          </a:bodyPr>
          <a:lstStyle/>
          <a:p>
            <a:r>
              <a:rPr lang="ko-KR" altLang="en-US" sz="2400" b="1" dirty="0" smtClean="0">
                <a:solidFill>
                  <a:srgbClr val="002060"/>
                </a:solidFill>
              </a:rPr>
              <a:t>컴포넌트 에서 원하는 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props </a:t>
            </a:r>
            <a:r>
              <a:rPr lang="ko-KR" altLang="en-US" sz="2400" b="1" dirty="0" smtClean="0">
                <a:solidFill>
                  <a:srgbClr val="002060"/>
                </a:solidFill>
              </a:rPr>
              <a:t>의 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Type </a:t>
            </a:r>
            <a:r>
              <a:rPr lang="ko-KR" altLang="en-US" sz="2400" b="1" dirty="0" smtClean="0">
                <a:solidFill>
                  <a:srgbClr val="002060"/>
                </a:solidFill>
              </a:rPr>
              <a:t>과 전달된 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props </a:t>
            </a:r>
            <a:r>
              <a:rPr lang="ko-KR" altLang="en-US" sz="2400" b="1" dirty="0" smtClean="0">
                <a:solidFill>
                  <a:srgbClr val="002060"/>
                </a:solidFill>
              </a:rPr>
              <a:t>의 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Type </a:t>
            </a:r>
            <a:r>
              <a:rPr lang="ko-KR" altLang="en-US" sz="2400" b="1" dirty="0" smtClean="0">
                <a:solidFill>
                  <a:srgbClr val="002060"/>
                </a:solidFill>
              </a:rPr>
              <a:t>이 일치하지 않을 때 콘솔에서 오류 메시지가 나타나게 하고 싶을 땐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, </a:t>
            </a:r>
            <a:r>
              <a:rPr lang="ko-KR" altLang="en-US" sz="2400" b="1" dirty="0" smtClean="0">
                <a:solidFill>
                  <a:srgbClr val="002060"/>
                </a:solidFill>
              </a:rPr>
              <a:t>컴포넌트 클래스의 </a:t>
            </a:r>
            <a:r>
              <a:rPr lang="en-US" altLang="ko-KR" sz="2400" b="1" dirty="0" err="1" smtClean="0">
                <a:solidFill>
                  <a:srgbClr val="002060"/>
                </a:solidFill>
              </a:rPr>
              <a:t>propTypes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2400" b="1" dirty="0" smtClean="0">
                <a:solidFill>
                  <a:srgbClr val="002060"/>
                </a:solidFill>
              </a:rPr>
              <a:t>객체를 설정하면 됩니다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. </a:t>
            </a:r>
          </a:p>
          <a:p>
            <a:pPr>
              <a:buNone/>
            </a:pPr>
            <a:endParaRPr lang="en-US" altLang="ko-KR" sz="2400" dirty="0" smtClean="0"/>
          </a:p>
          <a:p>
            <a:r>
              <a:rPr lang="ko-KR" altLang="en-US" sz="2400" dirty="0" smtClean="0"/>
              <a:t>또한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이를 통하여 필수 </a:t>
            </a:r>
            <a:r>
              <a:rPr lang="en-US" altLang="ko-KR" sz="2400" dirty="0" smtClean="0"/>
              <a:t>props </a:t>
            </a:r>
            <a:r>
              <a:rPr lang="ko-KR" altLang="en-US" sz="2400" dirty="0" smtClean="0"/>
              <a:t>를 지정할 수 있습니다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즉</a:t>
            </a:r>
            <a:r>
              <a:rPr lang="en-US" altLang="ko-KR" sz="2400" dirty="0" smtClean="0"/>
              <a:t>, 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props </a:t>
            </a:r>
            <a:r>
              <a:rPr lang="ko-KR" altLang="en-US" sz="2400" b="1" dirty="0" smtClean="0">
                <a:solidFill>
                  <a:srgbClr val="002060"/>
                </a:solidFill>
              </a:rPr>
              <a:t>를 지정하지 않으면 콘솔에 오류 메시지가 나타납니다</a:t>
            </a:r>
            <a:endParaRPr lang="ko-KR" altLang="en-US" sz="24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10.content.js </a:t>
            </a:r>
            <a:r>
              <a:rPr lang="ko-KR" altLang="en-US" sz="2400" dirty="0" smtClean="0"/>
              <a:t>내용 수정</a:t>
            </a:r>
            <a:endParaRPr lang="ko-KR" altLang="en-US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84784"/>
            <a:ext cx="8048625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11.App2.js </a:t>
            </a:r>
            <a:r>
              <a:rPr lang="ko-KR" altLang="en-US" sz="2400" dirty="0" smtClean="0"/>
              <a:t>에서의 매개변수 전달실습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내용 수정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12776"/>
            <a:ext cx="5819775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아래쪽 화살표 4"/>
          <p:cNvSpPr/>
          <p:nvPr/>
        </p:nvSpPr>
        <p:spPr>
          <a:xfrm rot="17782829">
            <a:off x="5442067" y="3343217"/>
            <a:ext cx="648072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3933056"/>
            <a:ext cx="6200775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12.</a:t>
            </a:r>
            <a:r>
              <a:rPr lang="ko-KR" altLang="en-US" sz="2400" dirty="0" smtClean="0"/>
              <a:t>브라우저에서 타당성 검사 오류 체크</a:t>
            </a:r>
            <a:endParaRPr lang="ko-KR" altLang="en-US" sz="2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484784"/>
            <a:ext cx="7153275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13.State </a:t>
            </a:r>
            <a:r>
              <a:rPr lang="ko-KR" altLang="en-US" sz="2400" dirty="0" smtClean="0"/>
              <a:t>개요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컴포넌트에서 유동적인 데이터를 다룰 때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, state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를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사용합니다</a:t>
            </a:r>
            <a:r>
              <a:rPr lang="en-US" altLang="ko-KR" sz="2400" dirty="0" smtClean="0"/>
              <a:t>. React.js </a:t>
            </a:r>
            <a:r>
              <a:rPr lang="ko-KR" altLang="en-US" sz="2400" dirty="0" smtClean="0"/>
              <a:t>어플리케이션을 만들 땐</a:t>
            </a:r>
            <a:r>
              <a:rPr lang="en-US" altLang="ko-KR" sz="2400" dirty="0" smtClean="0"/>
              <a:t>, state</a:t>
            </a:r>
            <a:r>
              <a:rPr lang="ko-KR" altLang="en-US" sz="2400" dirty="0" smtClean="0"/>
              <a:t>를 사용하는 컴포넌트의 </a:t>
            </a:r>
            <a:r>
              <a:rPr lang="ko-KR" altLang="en-US" sz="2400" dirty="0" err="1" smtClean="0"/>
              <a:t>갯수를</a:t>
            </a:r>
            <a:r>
              <a:rPr lang="ko-KR" altLang="en-US" sz="2400" dirty="0" smtClean="0"/>
              <a:t> 최소화 하는 것 을 </a:t>
            </a:r>
            <a:r>
              <a:rPr lang="ko-KR" altLang="en-US" sz="2400" dirty="0" err="1" smtClean="0"/>
              <a:t>노력해야합니다</a:t>
            </a:r>
            <a:r>
              <a:rPr lang="en-US" altLang="ko-KR" sz="2400" dirty="0" smtClean="0"/>
              <a:t>. </a:t>
            </a:r>
          </a:p>
          <a:p>
            <a:pPr>
              <a:buNone/>
            </a:pPr>
            <a:endParaRPr lang="en-US" altLang="ko-KR" sz="2400" dirty="0" smtClean="0"/>
          </a:p>
          <a:p>
            <a:r>
              <a:rPr lang="ko-KR" altLang="en-US" sz="2400" dirty="0" err="1" smtClean="0"/>
              <a:t>예를들어</a:t>
            </a:r>
            <a:r>
              <a:rPr lang="en-US" altLang="ko-KR" sz="2400" dirty="0" smtClean="0"/>
              <a:t>, 10 </a:t>
            </a:r>
            <a:r>
              <a:rPr lang="ko-KR" altLang="en-US" sz="2400" dirty="0" smtClean="0"/>
              <a:t>개의 컴포넌트에서 유동적인 데이터를 사용하게 될 땐</a:t>
            </a:r>
            <a:r>
              <a:rPr lang="en-US" altLang="ko-KR" sz="2400" dirty="0" smtClean="0"/>
              <a:t>, </a:t>
            </a:r>
            <a:r>
              <a:rPr lang="ko-KR" altLang="en-US" sz="2400" b="1" dirty="0" smtClean="0">
                <a:solidFill>
                  <a:srgbClr val="002060"/>
                </a:solidFill>
              </a:rPr>
              <a:t>각 데이터에 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state</a:t>
            </a:r>
            <a:r>
              <a:rPr lang="ko-KR" altLang="en-US" sz="2400" b="1" dirty="0" smtClean="0">
                <a:solidFill>
                  <a:srgbClr val="002060"/>
                </a:solidFill>
              </a:rPr>
              <a:t>를 사용 할 게 아니라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, props</a:t>
            </a:r>
            <a:r>
              <a:rPr lang="ko-KR" altLang="en-US" sz="24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2400" b="1" dirty="0" err="1" smtClean="0">
                <a:solidFill>
                  <a:srgbClr val="002060"/>
                </a:solidFill>
              </a:rPr>
              <a:t>를</a:t>
            </a:r>
            <a:r>
              <a:rPr lang="ko-KR" altLang="en-US" sz="2400" b="1" dirty="0" smtClean="0">
                <a:solidFill>
                  <a:srgbClr val="002060"/>
                </a:solidFill>
              </a:rPr>
              <a:t> 사용하고 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10 </a:t>
            </a:r>
            <a:r>
              <a:rPr lang="ko-KR" altLang="en-US" sz="2400" b="1" dirty="0" smtClean="0">
                <a:solidFill>
                  <a:srgbClr val="002060"/>
                </a:solidFill>
              </a:rPr>
              <a:t>개의 컴포넌트를 포함시키는 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container</a:t>
            </a:r>
            <a:r>
              <a:rPr lang="ko-KR" altLang="en-US" sz="2400" b="1" dirty="0" smtClean="0">
                <a:solidFill>
                  <a:srgbClr val="002060"/>
                </a:solidFill>
              </a:rPr>
              <a:t> 컴포넌트를 </a:t>
            </a:r>
            <a:r>
              <a:rPr lang="ko-KR" altLang="en-US" sz="2400" b="1" dirty="0" err="1" smtClean="0">
                <a:solidFill>
                  <a:srgbClr val="002060"/>
                </a:solidFill>
              </a:rPr>
              <a:t>사용하는것이</a:t>
            </a:r>
            <a:r>
              <a:rPr lang="ko-KR" altLang="en-US" sz="2400" b="1" dirty="0" smtClean="0">
                <a:solidFill>
                  <a:srgbClr val="002060"/>
                </a:solidFill>
              </a:rPr>
              <a:t> 효율적입니다</a:t>
            </a:r>
            <a:endParaRPr lang="ko-KR" altLang="en-US" sz="24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13.State </a:t>
            </a:r>
            <a:r>
              <a:rPr lang="ko-KR" altLang="en-US" sz="2400" dirty="0" smtClean="0"/>
              <a:t>사용</a:t>
            </a:r>
            <a:r>
              <a:rPr lang="ko-KR" altLang="en-US" sz="2400" dirty="0"/>
              <a:t>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b="1" dirty="0" smtClean="0">
                <a:solidFill>
                  <a:srgbClr val="002060"/>
                </a:solidFill>
              </a:rPr>
              <a:t>state </a:t>
            </a:r>
            <a:r>
              <a:rPr lang="ko-KR" altLang="en-US" b="1" dirty="0" smtClean="0">
                <a:solidFill>
                  <a:srgbClr val="002060"/>
                </a:solidFill>
              </a:rPr>
              <a:t>의 초기 값을 설정 할 때는 </a:t>
            </a:r>
            <a:endParaRPr lang="en-US" altLang="ko-KR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altLang="ko-KR" b="1" dirty="0">
                <a:solidFill>
                  <a:srgbClr val="002060"/>
                </a:solidFill>
              </a:rPr>
              <a:t> </a:t>
            </a:r>
            <a:r>
              <a:rPr lang="en-US" altLang="ko-KR" b="1" dirty="0" smtClean="0">
                <a:solidFill>
                  <a:srgbClr val="002060"/>
                </a:solidFill>
              </a:rPr>
              <a:t>  constructor(</a:t>
            </a:r>
            <a:r>
              <a:rPr lang="ko-KR" altLang="en-US" b="1" dirty="0" err="1" smtClean="0">
                <a:solidFill>
                  <a:srgbClr val="002060"/>
                </a:solidFill>
              </a:rPr>
              <a:t>생성자</a:t>
            </a:r>
            <a:r>
              <a:rPr lang="en-US" altLang="ko-KR" b="1" dirty="0" smtClean="0">
                <a:solidFill>
                  <a:srgbClr val="002060"/>
                </a:solidFill>
              </a:rPr>
              <a:t>) </a:t>
            </a:r>
            <a:r>
              <a:rPr lang="ko-KR" altLang="en-US" b="1" dirty="0" err="1" smtClean="0">
                <a:solidFill>
                  <a:srgbClr val="002060"/>
                </a:solidFill>
              </a:rPr>
              <a:t>메소드에서</a:t>
            </a:r>
            <a:r>
              <a:rPr lang="ko-KR" altLang="en-US" b="1" dirty="0" smtClean="0">
                <a:solidFill>
                  <a:srgbClr val="002060"/>
                </a:solidFill>
              </a:rPr>
              <a:t> </a:t>
            </a:r>
            <a:r>
              <a:rPr lang="en-US" altLang="ko-KR" b="1" dirty="0" err="1" smtClean="0">
                <a:solidFill>
                  <a:srgbClr val="002060"/>
                </a:solidFill>
              </a:rPr>
              <a:t>this.state</a:t>
            </a:r>
            <a:r>
              <a:rPr lang="en-US" altLang="ko-KR" b="1" dirty="0" smtClean="0">
                <a:solidFill>
                  <a:srgbClr val="002060"/>
                </a:solidFill>
              </a:rPr>
              <a:t>= { } </a:t>
            </a:r>
            <a:r>
              <a:rPr lang="ko-KR" altLang="en-US" b="1" dirty="0" smtClean="0">
                <a:solidFill>
                  <a:srgbClr val="002060"/>
                </a:solidFill>
              </a:rPr>
              <a:t>를 통하여 설</a:t>
            </a:r>
            <a:r>
              <a:rPr lang="ko-KR" altLang="en-US" dirty="0" smtClean="0"/>
              <a:t>정합니다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endParaRPr lang="en-US" altLang="ko-KR" dirty="0" smtClean="0"/>
          </a:p>
          <a:p>
            <a:r>
              <a:rPr lang="en-US" altLang="ko-KR" b="1" dirty="0" smtClean="0">
                <a:solidFill>
                  <a:srgbClr val="002060"/>
                </a:solidFill>
              </a:rPr>
              <a:t>state </a:t>
            </a:r>
            <a:r>
              <a:rPr lang="ko-KR" altLang="en-US" b="1" dirty="0" smtClean="0">
                <a:solidFill>
                  <a:srgbClr val="002060"/>
                </a:solidFill>
              </a:rPr>
              <a:t>를 </a:t>
            </a:r>
            <a:r>
              <a:rPr lang="ko-KR" altLang="en-US" b="1" dirty="0" err="1" smtClean="0">
                <a:solidFill>
                  <a:srgbClr val="002060"/>
                </a:solidFill>
              </a:rPr>
              <a:t>렌더링</a:t>
            </a:r>
            <a:r>
              <a:rPr lang="ko-KR" altLang="en-US" b="1" dirty="0" smtClean="0">
                <a:solidFill>
                  <a:srgbClr val="002060"/>
                </a:solidFill>
              </a:rPr>
              <a:t> 할 때는 </a:t>
            </a:r>
            <a:r>
              <a:rPr lang="en-US" altLang="ko-KR" b="1" dirty="0" smtClean="0">
                <a:solidFill>
                  <a:srgbClr val="002060"/>
                </a:solidFill>
              </a:rPr>
              <a:t>{ </a:t>
            </a:r>
            <a:r>
              <a:rPr lang="en-US" altLang="ko-KR" b="1" dirty="0" err="1" smtClean="0">
                <a:solidFill>
                  <a:srgbClr val="002060"/>
                </a:solidFill>
              </a:rPr>
              <a:t>this.state.</a:t>
            </a:r>
            <a:r>
              <a:rPr lang="en-US" altLang="ko-KR" b="1" i="1" dirty="0" err="1" smtClean="0">
                <a:solidFill>
                  <a:srgbClr val="002060"/>
                </a:solidFill>
              </a:rPr>
              <a:t>stateName</a:t>
            </a:r>
            <a:r>
              <a:rPr lang="ko-KR" altLang="en-US" b="1" dirty="0" smtClean="0">
                <a:solidFill>
                  <a:srgbClr val="002060"/>
                </a:solidFill>
              </a:rPr>
              <a:t> </a:t>
            </a:r>
            <a:r>
              <a:rPr lang="en-US" altLang="ko-KR" b="1" dirty="0" smtClean="0">
                <a:solidFill>
                  <a:srgbClr val="002060"/>
                </a:solidFill>
              </a:rPr>
              <a:t>} </a:t>
            </a:r>
            <a:r>
              <a:rPr lang="ko-KR" altLang="en-US" b="1" dirty="0" smtClean="0">
                <a:solidFill>
                  <a:srgbClr val="002060"/>
                </a:solidFill>
              </a:rPr>
              <a:t>을 사용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>
                <a:solidFill>
                  <a:srgbClr val="002060"/>
                </a:solidFill>
              </a:rPr>
              <a:t>state </a:t>
            </a:r>
            <a:r>
              <a:rPr lang="ko-KR" altLang="en-US" b="1" dirty="0" smtClean="0">
                <a:solidFill>
                  <a:srgbClr val="002060"/>
                </a:solidFill>
              </a:rPr>
              <a:t>를 업데이트 할 때는 </a:t>
            </a:r>
            <a:r>
              <a:rPr lang="en-US" altLang="ko-KR" b="1" dirty="0" err="1" smtClean="0">
                <a:solidFill>
                  <a:srgbClr val="002060"/>
                </a:solidFill>
              </a:rPr>
              <a:t>this.setState</a:t>
            </a:r>
            <a:r>
              <a:rPr lang="en-US" altLang="ko-KR" b="1" dirty="0" smtClean="0">
                <a:solidFill>
                  <a:srgbClr val="002060"/>
                </a:solidFill>
              </a:rPr>
              <a:t>()</a:t>
            </a:r>
            <a:r>
              <a:rPr lang="ko-KR" altLang="en-US" b="1" dirty="0" smtClean="0">
                <a:solidFill>
                  <a:srgbClr val="002060"/>
                </a:solidFill>
              </a:rPr>
              <a:t> </a:t>
            </a:r>
            <a:r>
              <a:rPr lang="ko-KR" altLang="en-US" b="1" dirty="0" err="1" smtClean="0">
                <a:solidFill>
                  <a:srgbClr val="002060"/>
                </a:solidFill>
              </a:rPr>
              <a:t>메소드를</a:t>
            </a:r>
            <a:r>
              <a:rPr lang="ko-KR" altLang="en-US" b="1" dirty="0" smtClean="0">
                <a:solidFill>
                  <a:srgbClr val="002060"/>
                </a:solidFill>
              </a:rPr>
              <a:t> 사용</a:t>
            </a:r>
            <a:endParaRPr lang="en-US" altLang="ko-KR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ES6 class</a:t>
            </a:r>
            <a:r>
              <a:rPr lang="ko-KR" altLang="en-US" dirty="0" smtClean="0"/>
              <a:t>에선 </a:t>
            </a:r>
            <a:r>
              <a:rPr lang="en-US" altLang="ko-KR" b="1" dirty="0" smtClean="0"/>
              <a:t>auto bindin</a:t>
            </a:r>
            <a:r>
              <a:rPr lang="en-US" altLang="ko-KR" dirty="0" smtClean="0"/>
              <a:t>g</a:t>
            </a:r>
            <a:r>
              <a:rPr lang="ko-KR" altLang="en-US" dirty="0" smtClean="0"/>
              <a:t>이 되지 않으므로</a:t>
            </a:r>
            <a:r>
              <a:rPr lang="en-US" altLang="ko-KR" dirty="0" smtClean="0"/>
              <a:t>, </a:t>
            </a:r>
            <a:r>
              <a:rPr lang="en-US" altLang="ko-KR" b="1" dirty="0" err="1" smtClean="0">
                <a:solidFill>
                  <a:srgbClr val="002060"/>
                </a:solidFill>
              </a:rPr>
              <a:t>setState</a:t>
            </a:r>
            <a:r>
              <a:rPr lang="en-US" altLang="ko-KR" b="1" dirty="0" smtClean="0">
                <a:solidFill>
                  <a:srgbClr val="002060"/>
                </a:solidFill>
              </a:rPr>
              <a:t> </a:t>
            </a:r>
            <a:r>
              <a:rPr lang="ko-KR" altLang="en-US" b="1" dirty="0" err="1" smtClean="0">
                <a:solidFill>
                  <a:srgbClr val="002060"/>
                </a:solidFill>
              </a:rPr>
              <a:t>메소드를</a:t>
            </a:r>
            <a:r>
              <a:rPr lang="ko-KR" altLang="en-US" b="1" dirty="0" smtClean="0">
                <a:solidFill>
                  <a:srgbClr val="002060"/>
                </a:solidFill>
              </a:rPr>
              <a:t> 사용 하게 될 </a:t>
            </a:r>
            <a:r>
              <a:rPr lang="ko-KR" altLang="en-US" b="1" dirty="0" err="1" smtClean="0">
                <a:solidFill>
                  <a:srgbClr val="002060"/>
                </a:solidFill>
              </a:rPr>
              <a:t>메소드를</a:t>
            </a:r>
            <a:r>
              <a:rPr lang="ko-KR" altLang="en-US" b="1" dirty="0" smtClean="0">
                <a:solidFill>
                  <a:srgbClr val="002060"/>
                </a:solidFill>
              </a:rPr>
              <a:t> </a:t>
            </a:r>
            <a:r>
              <a:rPr lang="en-US" altLang="ko-KR" b="1" dirty="0" smtClean="0">
                <a:solidFill>
                  <a:srgbClr val="002060"/>
                </a:solidFill>
              </a:rPr>
              <a:t>bind</a:t>
            </a:r>
            <a:r>
              <a:rPr lang="ko-KR" altLang="en-US" b="1" dirty="0" smtClean="0">
                <a:solidFill>
                  <a:srgbClr val="002060"/>
                </a:solidFill>
              </a:rPr>
              <a:t> 해주어야 합니다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b="1" dirty="0" smtClean="0">
                <a:solidFill>
                  <a:srgbClr val="FF0000"/>
                </a:solidFill>
              </a:rPr>
              <a:t>bind </a:t>
            </a:r>
            <a:r>
              <a:rPr lang="ko-KR" altLang="en-US" b="1" dirty="0" smtClean="0">
                <a:solidFill>
                  <a:srgbClr val="FF0000"/>
                </a:solidFill>
              </a:rPr>
              <a:t>하지 않으면 </a:t>
            </a:r>
            <a:r>
              <a:rPr lang="en-US" altLang="ko-KR" b="1" dirty="0" smtClean="0">
                <a:solidFill>
                  <a:srgbClr val="FF0000"/>
                </a:solidFill>
              </a:rPr>
              <a:t>React Component </a:t>
            </a:r>
            <a:r>
              <a:rPr lang="ko-KR" altLang="en-US" b="1" dirty="0" smtClean="0">
                <a:solidFill>
                  <a:srgbClr val="FF0000"/>
                </a:solidFill>
              </a:rPr>
              <a:t>가 가지고있는 멤버 함수 및 객체에 접근 할 수 없습니다</a:t>
            </a:r>
            <a:r>
              <a:rPr lang="en-US" altLang="ko-KR" dirty="0" smtClean="0"/>
              <a:t>.)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14.</a:t>
            </a:r>
            <a:r>
              <a:rPr lang="ko-KR" altLang="en-US" sz="2400" b="1" dirty="0" smtClean="0"/>
              <a:t> 적용</a:t>
            </a:r>
            <a:r>
              <a:rPr lang="en-US" altLang="ko-KR" sz="2400" b="1" dirty="0" smtClean="0"/>
              <a:t>: State </a:t>
            </a:r>
            <a:r>
              <a:rPr lang="ko-KR" altLang="en-US" sz="2400" b="1" dirty="0" smtClean="0"/>
              <a:t>와 </a:t>
            </a:r>
            <a:r>
              <a:rPr lang="en-US" altLang="ko-KR" sz="2400" b="1" dirty="0" smtClean="0"/>
              <a:t>Props(1) App2.js(</a:t>
            </a:r>
            <a:r>
              <a:rPr lang="ko-KR" altLang="en-US" sz="2400" b="1" dirty="0" smtClean="0"/>
              <a:t>수정</a:t>
            </a:r>
            <a:r>
              <a:rPr lang="en-US" altLang="ko-KR" sz="2400" b="1" dirty="0" smtClean="0"/>
              <a:t>)</a:t>
            </a:r>
            <a:endParaRPr lang="ko-KR" altLang="en-US" sz="24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875062"/>
            <a:ext cx="8629650" cy="398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196752"/>
            <a:ext cx="6048375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오른쪽 화살표 5"/>
          <p:cNvSpPr/>
          <p:nvPr/>
        </p:nvSpPr>
        <p:spPr>
          <a:xfrm>
            <a:off x="6588224" y="2420888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948264" y="2132856"/>
            <a:ext cx="2002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FF0000"/>
                </a:solidFill>
              </a:rPr>
              <a:t>RandomNumber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불러온다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14.</a:t>
            </a:r>
            <a:r>
              <a:rPr lang="ko-KR" altLang="en-US" sz="2400" b="1" dirty="0" smtClean="0"/>
              <a:t> 적용</a:t>
            </a:r>
            <a:r>
              <a:rPr lang="en-US" altLang="ko-KR" sz="2400" b="1" dirty="0" smtClean="0"/>
              <a:t>: State </a:t>
            </a:r>
            <a:r>
              <a:rPr lang="ko-KR" altLang="en-US" sz="2400" b="1" dirty="0" smtClean="0"/>
              <a:t>와 </a:t>
            </a:r>
            <a:r>
              <a:rPr lang="en-US" altLang="ko-KR" sz="2400" b="1" dirty="0" smtClean="0"/>
              <a:t>Props(2) App2.js(</a:t>
            </a:r>
            <a:r>
              <a:rPr lang="ko-KR" altLang="en-US" sz="2400" b="1" dirty="0" smtClean="0"/>
              <a:t>수정</a:t>
            </a:r>
            <a:r>
              <a:rPr lang="en-US" altLang="ko-KR" sz="2400" b="1" dirty="0" smtClean="0"/>
              <a:t>)</a:t>
            </a:r>
            <a:endParaRPr lang="ko-KR" altLang="en-US" sz="24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340768"/>
            <a:ext cx="7762875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924944"/>
            <a:ext cx="7776864" cy="3746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14.</a:t>
            </a:r>
            <a:r>
              <a:rPr lang="ko-KR" altLang="en-US" sz="2400" b="1" dirty="0" smtClean="0"/>
              <a:t> 적용</a:t>
            </a:r>
            <a:r>
              <a:rPr lang="en-US" altLang="ko-KR" sz="2400" b="1" dirty="0" smtClean="0"/>
              <a:t>: State </a:t>
            </a:r>
            <a:r>
              <a:rPr lang="ko-KR" altLang="en-US" sz="2400" b="1" dirty="0" smtClean="0"/>
              <a:t>와 </a:t>
            </a:r>
            <a:r>
              <a:rPr lang="en-US" altLang="ko-KR" sz="2400" b="1" dirty="0" smtClean="0"/>
              <a:t>Props(3) App2.js(</a:t>
            </a:r>
            <a:r>
              <a:rPr lang="ko-KR" altLang="en-US" sz="2400" b="1" dirty="0" smtClean="0"/>
              <a:t>수정</a:t>
            </a:r>
            <a:r>
              <a:rPr lang="en-US" altLang="ko-KR" sz="2400" b="1" dirty="0" smtClean="0"/>
              <a:t>)</a:t>
            </a:r>
            <a:endParaRPr lang="ko-KR" altLang="en-US" sz="24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844824"/>
            <a:ext cx="6120680" cy="3598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이전까지의 결과 출력</a:t>
            </a:r>
            <a:endParaRPr lang="ko-KR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628800"/>
            <a:ext cx="845820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14.</a:t>
            </a:r>
            <a:r>
              <a:rPr lang="ko-KR" altLang="en-US" sz="2400" b="1" dirty="0" smtClean="0"/>
              <a:t> 적용</a:t>
            </a:r>
            <a:r>
              <a:rPr lang="en-US" altLang="ko-KR" sz="2400" b="1" dirty="0" smtClean="0"/>
              <a:t>: State </a:t>
            </a:r>
            <a:r>
              <a:rPr lang="ko-KR" altLang="en-US" sz="2400" b="1" dirty="0" smtClean="0"/>
              <a:t>와 </a:t>
            </a:r>
            <a:r>
              <a:rPr lang="en-US" altLang="ko-KR" sz="2400" b="1" dirty="0" smtClean="0"/>
              <a:t>Props(4) </a:t>
            </a:r>
            <a:r>
              <a:rPr lang="en-US" altLang="ko-KR" sz="2400" b="1" dirty="0" err="1" smtClean="0"/>
              <a:t>RandomNumber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수정</a:t>
            </a:r>
            <a:r>
              <a:rPr lang="en-US" altLang="ko-KR" sz="2400" b="1" dirty="0" smtClean="0"/>
              <a:t>)</a:t>
            </a:r>
            <a:endParaRPr lang="ko-KR" altLang="en-US" sz="24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7992888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284984"/>
            <a:ext cx="7992888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14.</a:t>
            </a:r>
            <a:r>
              <a:rPr lang="ko-KR" altLang="en-US" sz="2400" b="1" dirty="0" smtClean="0"/>
              <a:t> 적용</a:t>
            </a:r>
            <a:r>
              <a:rPr lang="en-US" altLang="ko-KR" sz="2400" b="1" dirty="0" smtClean="0"/>
              <a:t>: State </a:t>
            </a:r>
            <a:r>
              <a:rPr lang="ko-KR" altLang="en-US" sz="2400" b="1" dirty="0" smtClean="0"/>
              <a:t>와 </a:t>
            </a:r>
            <a:r>
              <a:rPr lang="en-US" altLang="ko-KR" sz="2400" b="1" dirty="0" smtClean="0"/>
              <a:t>Props(5) </a:t>
            </a:r>
            <a:r>
              <a:rPr lang="en-US" altLang="ko-KR" sz="2400" b="1" dirty="0" err="1" smtClean="0"/>
              <a:t>RandomNumber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수정</a:t>
            </a:r>
            <a:r>
              <a:rPr lang="en-US" altLang="ko-KR" sz="2400" b="1" dirty="0" smtClean="0"/>
              <a:t>)</a:t>
            </a:r>
            <a:endParaRPr lang="ko-KR" altLang="en-US" sz="24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" y="1585913"/>
            <a:ext cx="8706172" cy="4147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14.</a:t>
            </a:r>
            <a:r>
              <a:rPr lang="ko-KR" altLang="en-US" sz="2400" b="1" dirty="0" smtClean="0"/>
              <a:t> 적용</a:t>
            </a:r>
            <a:r>
              <a:rPr lang="en-US" altLang="ko-KR" sz="2400" b="1" dirty="0" smtClean="0"/>
              <a:t>: State </a:t>
            </a:r>
            <a:r>
              <a:rPr lang="ko-KR" altLang="en-US" sz="2400" b="1" dirty="0" smtClean="0"/>
              <a:t>와 </a:t>
            </a:r>
            <a:r>
              <a:rPr lang="en-US" altLang="ko-KR" sz="2400" b="1" dirty="0" smtClean="0"/>
              <a:t>Props(6) </a:t>
            </a:r>
            <a:r>
              <a:rPr lang="ko-KR" altLang="en-US" sz="2400" b="1" dirty="0" smtClean="0"/>
              <a:t>최종 실습 결과</a:t>
            </a:r>
            <a:endParaRPr lang="ko-KR" altLang="en-US" sz="2400" b="1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844824"/>
            <a:ext cx="712470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아래쪽 화살표 4"/>
          <p:cNvSpPr/>
          <p:nvPr/>
        </p:nvSpPr>
        <p:spPr>
          <a:xfrm rot="4605772">
            <a:off x="2844677" y="5302077"/>
            <a:ext cx="720080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smtClean="0"/>
              <a:t>적용</a:t>
            </a:r>
            <a:r>
              <a:rPr lang="en-US" altLang="ko-KR" sz="2400" b="1" dirty="0" smtClean="0"/>
              <a:t>: State </a:t>
            </a:r>
            <a:r>
              <a:rPr lang="ko-KR" altLang="en-US" sz="2400" b="1" dirty="0" smtClean="0"/>
              <a:t>와 </a:t>
            </a:r>
            <a:r>
              <a:rPr lang="en-US" altLang="ko-KR" sz="2400" b="1" dirty="0" smtClean="0"/>
              <a:t>Props </a:t>
            </a:r>
            <a:r>
              <a:rPr lang="ko-KR" altLang="en-US" sz="2400" b="1" dirty="0" smtClean="0"/>
              <a:t>정리</a:t>
            </a:r>
            <a:endParaRPr lang="ko-KR" altLang="en-US" sz="24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042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2792"/>
                <a:gridCol w="1443608"/>
                <a:gridCol w="2743200"/>
              </a:tblGrid>
              <a:tr h="6454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특성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 Props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State</a:t>
                      </a:r>
                      <a:endParaRPr lang="ko-KR" altLang="en-US" dirty="0"/>
                    </a:p>
                  </a:txBody>
                  <a:tcPr/>
                </a:tc>
              </a:tr>
              <a:tr h="7513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Parent </a:t>
                      </a:r>
                      <a:r>
                        <a:rPr lang="ko-KR" altLang="en-US" dirty="0" smtClean="0"/>
                        <a:t>컴포넌트에 의해 값이 변경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될 수 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아니오</a:t>
                      </a:r>
                      <a:endParaRPr lang="ko-KR" altLang="en-US" dirty="0"/>
                    </a:p>
                  </a:txBody>
                  <a:tcPr/>
                </a:tc>
              </a:tr>
              <a:tr h="6454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컴포넌트 내부에서 변경될 수 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아니오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1.Props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60848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컴포넌트에서 사용 할 데이터 중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변동되지 않는 데이터를 다룰 때 사용됩니다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. 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ko-KR" sz="2400" dirty="0" smtClean="0"/>
          </a:p>
          <a:p>
            <a:r>
              <a:rPr lang="en-US" altLang="ko-KR" sz="2400" b="1" dirty="0" smtClean="0"/>
              <a:t>parent</a:t>
            </a:r>
            <a:r>
              <a:rPr lang="ko-KR" altLang="en-US" sz="2400" dirty="0" smtClean="0"/>
              <a:t> 컴포넌트에서 </a:t>
            </a:r>
            <a:r>
              <a:rPr lang="en-US" altLang="ko-KR" sz="2400" b="1" dirty="0" smtClean="0"/>
              <a:t>child</a:t>
            </a:r>
            <a:r>
              <a:rPr lang="ko-KR" altLang="en-US" sz="2400" dirty="0" smtClean="0"/>
              <a:t> 컴포넌트로 데이터를 전할 때</a:t>
            </a:r>
            <a:r>
              <a:rPr lang="en-US" altLang="ko-KR" sz="2400" dirty="0" smtClean="0"/>
              <a:t>, props </a:t>
            </a:r>
            <a:r>
              <a:rPr lang="ko-KR" altLang="en-US" sz="2400" dirty="0" smtClean="0"/>
              <a:t>가 사용됩니다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5364088" y="4293096"/>
            <a:ext cx="1728192" cy="100811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619672" y="4365104"/>
            <a:ext cx="1728192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>
            <a:off x="4067944" y="4653136"/>
            <a:ext cx="720080" cy="50405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63688" y="5733256"/>
            <a:ext cx="1897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Parent </a:t>
            </a:r>
            <a:r>
              <a:rPr lang="ko-KR" altLang="en-US" b="1" dirty="0" smtClean="0">
                <a:solidFill>
                  <a:srgbClr val="FF0000"/>
                </a:solidFill>
              </a:rPr>
              <a:t>컴포넌트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20072" y="5661248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child </a:t>
            </a:r>
            <a:r>
              <a:rPr lang="ko-KR" altLang="en-US" b="1" dirty="0" smtClean="0">
                <a:solidFill>
                  <a:srgbClr val="FF0000"/>
                </a:solidFill>
              </a:rPr>
              <a:t>컴포넌트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2.Props </a:t>
            </a:r>
            <a:r>
              <a:rPr lang="ko-KR" altLang="en-US" sz="2400" dirty="0" smtClean="0"/>
              <a:t>사용하기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700808"/>
            <a:ext cx="8229600" cy="3124944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컴포넌트에서 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immutable </a:t>
            </a:r>
            <a:r>
              <a:rPr lang="en-US" altLang="ko-KR" sz="2400" b="1" i="1" dirty="0" smtClean="0">
                <a:solidFill>
                  <a:srgbClr val="002060"/>
                </a:solidFill>
              </a:rPr>
              <a:t>(</a:t>
            </a:r>
            <a:r>
              <a:rPr lang="ko-KR" altLang="en-US" sz="2400" b="1" i="1" dirty="0" smtClean="0">
                <a:solidFill>
                  <a:srgbClr val="002060"/>
                </a:solidFill>
              </a:rPr>
              <a:t>변하지 않는</a:t>
            </a:r>
            <a:r>
              <a:rPr lang="en-US" altLang="ko-KR" sz="2400" b="1" i="1" dirty="0" smtClean="0">
                <a:solidFill>
                  <a:srgbClr val="002060"/>
                </a:solidFill>
              </a:rPr>
              <a:t>)</a:t>
            </a:r>
            <a:r>
              <a:rPr lang="ko-KR" altLang="en-US" sz="2400" b="1" dirty="0" smtClean="0">
                <a:solidFill>
                  <a:srgbClr val="002060"/>
                </a:solidFill>
              </a:rPr>
              <a:t>  데이터가 필요 할 땐</a:t>
            </a:r>
            <a:r>
              <a:rPr lang="en-US" altLang="ko-KR" sz="2400" dirty="0" smtClean="0"/>
              <a:t>, render() </a:t>
            </a:r>
            <a:r>
              <a:rPr lang="ko-KR" altLang="en-US" sz="2400" dirty="0" err="1" smtClean="0"/>
              <a:t>메소드의</a:t>
            </a:r>
            <a:r>
              <a:rPr lang="ko-KR" altLang="en-US" sz="2400" dirty="0" smtClean="0"/>
              <a:t> 내부에 안에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{ </a:t>
            </a:r>
            <a:r>
              <a:rPr lang="en-US" altLang="ko-KR" sz="2400" b="1" dirty="0" err="1" smtClean="0">
                <a:solidFill>
                  <a:srgbClr val="FF0000"/>
                </a:solidFill>
              </a:rPr>
              <a:t>this.props.</a:t>
            </a:r>
            <a:r>
              <a:rPr lang="en-US" altLang="ko-KR" sz="2400" b="1" i="1" dirty="0" err="1" smtClean="0">
                <a:solidFill>
                  <a:srgbClr val="FF0000"/>
                </a:solidFill>
              </a:rPr>
              <a:t>propsName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}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형식으로 넣는다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컴포넌트를 사용 할 때</a:t>
            </a:r>
            <a:r>
              <a:rPr lang="en-US" altLang="ko-KR" sz="2400" dirty="0" smtClean="0"/>
              <a:t>, &lt; &gt; </a:t>
            </a:r>
            <a:r>
              <a:rPr lang="ko-KR" altLang="en-US" sz="2400" dirty="0" smtClean="0"/>
              <a:t>괄호 안에 </a:t>
            </a:r>
            <a:r>
              <a:rPr lang="en-US" altLang="ko-KR" sz="2400" b="1" i="1" dirty="0" err="1" smtClean="0">
                <a:solidFill>
                  <a:srgbClr val="FF0000"/>
                </a:solidFill>
              </a:rPr>
              <a:t>propsName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="</a:t>
            </a:r>
            <a:r>
              <a:rPr lang="en-US" altLang="ko-KR" sz="2400" b="1" i="1" dirty="0" smtClean="0">
                <a:solidFill>
                  <a:srgbClr val="FF0000"/>
                </a:solidFill>
              </a:rPr>
              <a:t>value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" 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를 넣어 값을 설정합니다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3.index.js</a:t>
            </a:r>
            <a:r>
              <a:rPr lang="ko-KR" altLang="en-US" sz="2400" dirty="0" smtClean="0"/>
              <a:t>에서 </a:t>
            </a:r>
            <a:r>
              <a:rPr lang="en-US" altLang="ko-KR" sz="2400" dirty="0" smtClean="0"/>
              <a:t>props </a:t>
            </a:r>
            <a:r>
              <a:rPr lang="ko-KR" altLang="en-US" sz="2400" dirty="0" err="1" smtClean="0"/>
              <a:t>속성명</a:t>
            </a:r>
            <a:r>
              <a:rPr lang="ko-KR" altLang="en-US" sz="2400" dirty="0" smtClean="0"/>
              <a:t> 설정</a:t>
            </a:r>
            <a:endParaRPr lang="ko-KR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00808"/>
            <a:ext cx="8460432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4.App2.js</a:t>
            </a:r>
            <a:r>
              <a:rPr lang="ko-KR" altLang="en-US" sz="2400" dirty="0" smtClean="0"/>
              <a:t>에서 자식에게 데이터전달</a:t>
            </a:r>
            <a:endParaRPr lang="ko-KR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84784"/>
            <a:ext cx="86487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5.</a:t>
            </a:r>
            <a:r>
              <a:rPr lang="ko-KR" altLang="en-US" sz="2400" dirty="0" smtClean="0"/>
              <a:t>각각의 자식에게 데이터전달</a:t>
            </a:r>
            <a:endParaRPr lang="ko-KR" alt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340768"/>
            <a:ext cx="3744415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3933056"/>
            <a:ext cx="4211960" cy="2719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오른쪽 화살표 5"/>
          <p:cNvSpPr/>
          <p:nvPr/>
        </p:nvSpPr>
        <p:spPr>
          <a:xfrm>
            <a:off x="4572000" y="2204864"/>
            <a:ext cx="50405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436096" y="2060848"/>
            <a:ext cx="2674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Header </a:t>
            </a:r>
            <a:r>
              <a:rPr lang="ko-KR" altLang="en-US" b="1" dirty="0" smtClean="0">
                <a:solidFill>
                  <a:srgbClr val="FF0000"/>
                </a:solidFill>
              </a:rPr>
              <a:t>컴포넌트에게는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t</a:t>
            </a:r>
            <a:r>
              <a:rPr lang="en-US" altLang="ko-KR" b="1" dirty="0" smtClean="0">
                <a:solidFill>
                  <a:srgbClr val="FF0000"/>
                </a:solidFill>
              </a:rPr>
              <a:t>itle </a:t>
            </a:r>
            <a:r>
              <a:rPr lang="ko-KR" altLang="en-US" b="1" dirty="0" smtClean="0">
                <a:solidFill>
                  <a:srgbClr val="FF0000"/>
                </a:solidFill>
              </a:rPr>
              <a:t>매개변수가 전달됨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3563888" y="4365104"/>
            <a:ext cx="50405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547664" y="4941168"/>
            <a:ext cx="27564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Content </a:t>
            </a:r>
            <a:r>
              <a:rPr lang="ko-KR" altLang="en-US" b="1" dirty="0" smtClean="0">
                <a:solidFill>
                  <a:srgbClr val="FF0000"/>
                </a:solidFill>
              </a:rPr>
              <a:t>컴포넌트에게는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t</a:t>
            </a:r>
            <a:r>
              <a:rPr lang="en-US" altLang="ko-KR" b="1" dirty="0" smtClean="0">
                <a:solidFill>
                  <a:srgbClr val="FF0000"/>
                </a:solidFill>
              </a:rPr>
              <a:t>itle ,body </a:t>
            </a:r>
            <a:r>
              <a:rPr lang="ko-KR" altLang="en-US" b="1" dirty="0" smtClean="0">
                <a:solidFill>
                  <a:srgbClr val="FF0000"/>
                </a:solidFill>
              </a:rPr>
              <a:t>매개변수가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전달됨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6.Props </a:t>
            </a:r>
            <a:r>
              <a:rPr lang="ko-KR" altLang="en-US" sz="2400" dirty="0" smtClean="0"/>
              <a:t>최종 실습 결과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자동 인식해서 출력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700809"/>
            <a:ext cx="5832648" cy="413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7.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기본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props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속성을 지정하는 경우 </a:t>
            </a:r>
            <a:r>
              <a:rPr lang="en-US" altLang="ko-KR" sz="2400" dirty="0" smtClean="0"/>
              <a:t>(index.js </a:t>
            </a:r>
            <a:r>
              <a:rPr lang="ko-KR" altLang="en-US" sz="2400" dirty="0" smtClean="0"/>
              <a:t>수정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484784"/>
            <a:ext cx="863178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props </a:t>
            </a:r>
            <a:r>
              <a:rPr lang="ko-KR" altLang="en-US" sz="2000" dirty="0" smtClean="0"/>
              <a:t>값을 임의로 지정해 주지 않았을 때 사용할 기본값을 설정하는 방법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기본값을 설정 할 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컴포넌트 클래스 하단에 </a:t>
            </a:r>
            <a:endParaRPr lang="en-US" altLang="ko-KR" sz="2000" dirty="0" smtClean="0"/>
          </a:p>
          <a:p>
            <a:r>
              <a:rPr lang="en-US" altLang="ko-KR" sz="2000" i="1" dirty="0" err="1" smtClean="0"/>
              <a:t>className</a:t>
            </a:r>
            <a:r>
              <a:rPr lang="en-US" altLang="ko-KR" sz="2000" dirty="0" err="1" smtClean="0"/>
              <a:t>.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defaultProps</a:t>
            </a:r>
            <a:r>
              <a:rPr lang="en-US" altLang="ko-KR" sz="2000" dirty="0" smtClean="0"/>
              <a:t> = { </a:t>
            </a:r>
            <a:r>
              <a:rPr lang="en-US" altLang="ko-KR" sz="2000" b="1" i="1" dirty="0" err="1" smtClean="0">
                <a:solidFill>
                  <a:srgbClr val="FF0000"/>
                </a:solidFill>
              </a:rPr>
              <a:t>propName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: </a:t>
            </a:r>
            <a:r>
              <a:rPr lang="en-US" altLang="ko-KR" sz="2000" b="1" i="1" dirty="0" smtClean="0">
                <a:solidFill>
                  <a:srgbClr val="FF0000"/>
                </a:solidFill>
              </a:rPr>
              <a:t>value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000" dirty="0" smtClean="0"/>
              <a:t>} </a:t>
            </a:r>
            <a:r>
              <a:rPr lang="ko-KR" altLang="en-US" sz="2000" dirty="0" smtClean="0"/>
              <a:t>를 삽입하면 됩니다</a:t>
            </a:r>
            <a:r>
              <a:rPr lang="en-US" altLang="ko-KR" sz="2000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996952"/>
            <a:ext cx="6264696" cy="3516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334</Words>
  <Application>Microsoft Office PowerPoint</Application>
  <PresentationFormat>화면 슬라이드 쇼(4:3)</PresentationFormat>
  <Paragraphs>66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컴포넌트의 State 와 Props 사용하기</vt:lpstr>
      <vt:lpstr>이전까지의 결과 출력</vt:lpstr>
      <vt:lpstr>1.Props</vt:lpstr>
      <vt:lpstr>2.Props 사용하기</vt:lpstr>
      <vt:lpstr>3.index.js에서 props 속성명 설정</vt:lpstr>
      <vt:lpstr>4.App2.js에서 자식에게 데이터전달</vt:lpstr>
      <vt:lpstr>5.각각의 자식에게 데이터전달</vt:lpstr>
      <vt:lpstr>6.Props 최종 실습 결과(자동 인식해서 출력)</vt:lpstr>
      <vt:lpstr>7.기본 props 속성을 지정하는 경우 (index.js 수정)</vt:lpstr>
      <vt:lpstr>8.기본 props속성을 지정하는 경우 실습</vt:lpstr>
      <vt:lpstr>9. Type 검증(Validate)하기</vt:lpstr>
      <vt:lpstr>10.content.js 내용 수정</vt:lpstr>
      <vt:lpstr>11.App2.js 에서의 매개변수 전달실습(내용 수정)</vt:lpstr>
      <vt:lpstr>12.브라우저에서 타당성 검사 오류 체크</vt:lpstr>
      <vt:lpstr>13.State 개요</vt:lpstr>
      <vt:lpstr>13.State 사용법</vt:lpstr>
      <vt:lpstr>14. 적용: State 와 Props(1) App2.js(수정)</vt:lpstr>
      <vt:lpstr>14. 적용: State 와 Props(2) App2.js(수정)</vt:lpstr>
      <vt:lpstr>14. 적용: State 와 Props(3) App2.js(수정)</vt:lpstr>
      <vt:lpstr>14. 적용: State 와 Props(4) RandomNumber(수정)</vt:lpstr>
      <vt:lpstr>14. 적용: State 와 Props(5) RandomNumber(수정)</vt:lpstr>
      <vt:lpstr>14. 적용: State 와 Props(6) 최종 실습 결과</vt:lpstr>
      <vt:lpstr>적용: State 와 Props 정리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컴포넌트의 State 와 Props 사용하기</dc:title>
  <dc:creator>이연수님</dc:creator>
  <cp:lastModifiedBy>testkim</cp:lastModifiedBy>
  <cp:revision>54</cp:revision>
  <dcterms:created xsi:type="dcterms:W3CDTF">2017-07-08T07:35:41Z</dcterms:created>
  <dcterms:modified xsi:type="dcterms:W3CDTF">2020-05-03T09:03:22Z</dcterms:modified>
</cp:coreProperties>
</file>